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25_3C77A6FF.xml" ContentType="application/vnd.ms-powerpoint.comments+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comments/modernComment_11A_122376F4.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14_807FD6DB.xml" ContentType="application/vnd.ms-powerpoint.comments+xml"/>
  <Override PartName="/ppt/notesSlides/notesSlide16.xml" ContentType="application/vnd.openxmlformats-officedocument.presentationml.notesSlide+xml"/>
  <Override PartName="/ppt/comments/modernComment_119_67300920.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118_FBBED917.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modernComment_11C_207C0D37.xml" ContentType="application/vnd.ms-powerpoint.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 id="2147483669" r:id="rId2"/>
  </p:sldMasterIdLst>
  <p:notesMasterIdLst>
    <p:notesMasterId r:id="rId41"/>
  </p:notesMasterIdLst>
  <p:sldIdLst>
    <p:sldId id="256" r:id="rId3"/>
    <p:sldId id="274" r:id="rId4"/>
    <p:sldId id="258" r:id="rId5"/>
    <p:sldId id="304" r:id="rId6"/>
    <p:sldId id="259" r:id="rId7"/>
    <p:sldId id="291" r:id="rId8"/>
    <p:sldId id="287" r:id="rId9"/>
    <p:sldId id="288" r:id="rId10"/>
    <p:sldId id="289" r:id="rId11"/>
    <p:sldId id="271" r:id="rId12"/>
    <p:sldId id="293" r:id="rId13"/>
    <p:sldId id="294" r:id="rId14"/>
    <p:sldId id="282" r:id="rId15"/>
    <p:sldId id="263" r:id="rId16"/>
    <p:sldId id="276" r:id="rId17"/>
    <p:sldId id="281" r:id="rId18"/>
    <p:sldId id="301" r:id="rId19"/>
    <p:sldId id="302" r:id="rId20"/>
    <p:sldId id="278" r:id="rId21"/>
    <p:sldId id="303" r:id="rId22"/>
    <p:sldId id="300" r:id="rId23"/>
    <p:sldId id="306" r:id="rId24"/>
    <p:sldId id="283" r:id="rId25"/>
    <p:sldId id="295" r:id="rId26"/>
    <p:sldId id="297" r:id="rId27"/>
    <p:sldId id="296" r:id="rId28"/>
    <p:sldId id="298" r:id="rId29"/>
    <p:sldId id="280" r:id="rId30"/>
    <p:sldId id="279" r:id="rId31"/>
    <p:sldId id="305" r:id="rId32"/>
    <p:sldId id="268" r:id="rId33"/>
    <p:sldId id="284" r:id="rId34"/>
    <p:sldId id="307" r:id="rId35"/>
    <p:sldId id="299" r:id="rId36"/>
    <p:sldId id="285" r:id="rId37"/>
    <p:sldId id="290" r:id="rId38"/>
    <p:sldId id="286" r:id="rId39"/>
    <p:sldId id="273" r:id="rId40"/>
  </p:sldIdLst>
  <p:sldSz cx="9144000" cy="5143500" type="screen16x9"/>
  <p:notesSz cx="6858000" cy="9144000"/>
  <p:embeddedFontLst>
    <p:embeddedFont>
      <p:font typeface="Barlow" panose="020F0502020204030204" pitchFamily="2" charset="0"/>
      <p:regular r:id="rId42"/>
      <p:bold r:id="rId43"/>
      <p:italic r:id="rId44"/>
      <p:boldItalic r:id="rId45"/>
    </p:embeddedFont>
    <p:embeddedFont>
      <p:font typeface="Fira Sans Black" panose="020F0502020204030204" pitchFamily="34" charset="0"/>
      <p:bold r:id="rId46"/>
      <p:boldItalic r:id="rId47"/>
    </p:embeddedFont>
    <p:embeddedFont>
      <p:font typeface="Nunito" pitchFamily="2" charset="0"/>
      <p:regular r:id="rId48"/>
      <p:bold r:id="rId49"/>
      <p:italic r:id="rId50"/>
      <p:boldItalic r:id="rId51"/>
    </p:embeddedFont>
    <p:embeddedFont>
      <p:font typeface="Nunito Light" pitchFamily="2" charset="0"/>
      <p:regular r:id="rId52"/>
      <p: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1AF194-D8A4-BAD1-1893-34647686956B}" name="Hartman-Caverly, Sarah" initials="SH" userId="S::smh767@psu.edu::7742a916-56d9-4385-862c-cd466a977aeb" providerId="AD"/>
  <p188:author id="{013D0CDA-355E-9418-5CD3-23C4087AD99A}" name="Leung, Ada" initials="" userId="S::cxl51@psu.edu::2d12b9e5-56ac-45a4-b87f-cdde87be44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FF72"/>
    <a:srgbClr val="EFF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F9DE32-04DD-F846-1EE5-719982A587BD}" v="162" dt="2025-11-17T18:29:18.190"/>
    <p1510:client id="{50037E0C-378B-4618-92F2-0F7A35FC184C}" v="12929" dt="2025-11-18T03:13:48.628"/>
    <p1510:client id="{B743D99D-5CEF-66C8-0C8B-3A4E3B8C48FB}" v="242" dt="2025-11-18T16:07:30.571"/>
    <p1510:client id="{F947F3BD-0351-ED72-F318-16E2A900E7EE}" v="15" dt="2025-11-18T14:39:05.0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1210" y="2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3" Type="http://schemas.openxmlformats.org/officeDocument/2006/relationships/font" Target="fonts/font12.fntdata"/><Relationship Id="rId58" Type="http://schemas.microsoft.com/office/2015/10/relationships/revisionInfo" Target="revisionInfo.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1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5.fntdata"/><Relationship Id="rId59" Type="http://schemas.microsoft.com/office/2018/10/relationships/authors" Target="authors.xml"/><Relationship Id="rId20" Type="http://schemas.openxmlformats.org/officeDocument/2006/relationships/slide" Target="slides/slide18.xml"/><Relationship Id="rId41" Type="http://schemas.openxmlformats.org/officeDocument/2006/relationships/notesMaster" Target="notesMasters/notesMaster1.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8.fntdata"/><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3.fntdata"/><Relationship Id="rId52" Type="http://schemas.openxmlformats.org/officeDocument/2006/relationships/font" Target="fonts/font11.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745751920595694"/>
          <c:y val="5.6085817728907313E-2"/>
          <c:w val="0.53847558250339422"/>
          <c:h val="0.79672383371288669"/>
        </c:manualLayout>
      </c:layout>
      <c:barChart>
        <c:barDir val="bar"/>
        <c:grouping val="clustered"/>
        <c:varyColors val="0"/>
        <c:ser>
          <c:idx val="0"/>
          <c:order val="0"/>
          <c:tx>
            <c:strRef>
              <c:f>Sheet1!$B$1</c:f>
              <c:strCache>
                <c:ptCount val="1"/>
                <c:pt idx="0">
                  <c:v>Column1</c:v>
                </c:pt>
              </c:strCache>
            </c:strRef>
          </c:tx>
          <c:spPr>
            <a:solidFill>
              <a:schemeClr val="tx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6"/>
                <c:pt idx="0">
                  <c:v>I haven't learned anything about prompt engineering </c:v>
                </c:pt>
                <c:pt idx="1">
                  <c:v>Others</c:v>
                </c:pt>
                <c:pt idx="2">
                  <c:v>Self-directed tutorial(s) found online, e.g., YouTube</c:v>
                </c:pt>
                <c:pt idx="3">
                  <c:v>Learning module(s) created by the university</c:v>
                </c:pt>
                <c:pt idx="4">
                  <c:v>Embedded in class assignment(s)</c:v>
                </c:pt>
                <c:pt idx="5">
                  <c:v>Instructor covered the topic in class session</c:v>
                </c:pt>
              </c:strCache>
            </c:strRef>
          </c:cat>
          <c:val>
            <c:numRef>
              <c:f>Sheet1!$B$2:$B$9</c:f>
              <c:numCache>
                <c:formatCode>0%</c:formatCode>
                <c:ptCount val="8"/>
                <c:pt idx="0">
                  <c:v>0.36</c:v>
                </c:pt>
                <c:pt idx="1">
                  <c:v>0.11</c:v>
                </c:pt>
                <c:pt idx="2">
                  <c:v>0.17</c:v>
                </c:pt>
                <c:pt idx="3">
                  <c:v>0.11</c:v>
                </c:pt>
                <c:pt idx="4">
                  <c:v>0.13</c:v>
                </c:pt>
                <c:pt idx="5">
                  <c:v>0.47</c:v>
                </c:pt>
              </c:numCache>
            </c:numRef>
          </c:val>
          <c:extLst>
            <c:ext xmlns:c16="http://schemas.microsoft.com/office/drawing/2014/chart" uri="{C3380CC4-5D6E-409C-BE32-E72D297353CC}">
              <c16:uniqueId val="{00000000-72EB-4DA2-89AF-F9C0AFE99F12}"/>
            </c:ext>
          </c:extLst>
        </c:ser>
        <c:dLbls>
          <c:showLegendKey val="0"/>
          <c:showVal val="0"/>
          <c:showCatName val="0"/>
          <c:showSerName val="0"/>
          <c:showPercent val="0"/>
          <c:showBubbleSize val="0"/>
        </c:dLbls>
        <c:gapWidth val="182"/>
        <c:axId val="1013352047"/>
        <c:axId val="1506986528"/>
      </c:barChart>
      <c:catAx>
        <c:axId val="101335204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lgn="just">
              <a:defRPr sz="1400" b="1" i="0" u="none" strike="noStrike" kern="1200" baseline="0">
                <a:solidFill>
                  <a:schemeClr val="tx1">
                    <a:lumMod val="65000"/>
                    <a:lumOff val="35000"/>
                  </a:schemeClr>
                </a:solidFill>
                <a:latin typeface="+mn-lt"/>
                <a:ea typeface="+mn-ea"/>
                <a:cs typeface="+mn-cs"/>
              </a:defRPr>
            </a:pPr>
            <a:endParaRPr lang="en-US"/>
          </a:p>
        </c:txPr>
        <c:crossAx val="1506986528"/>
        <c:crosses val="autoZero"/>
        <c:auto val="0"/>
        <c:lblAlgn val="r"/>
        <c:lblOffset val="100"/>
        <c:tickMarkSkip val="5"/>
        <c:noMultiLvlLbl val="0"/>
      </c:catAx>
      <c:valAx>
        <c:axId val="1506986528"/>
        <c:scaling>
          <c:orientation val="minMax"/>
          <c:max val="0.5"/>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352047"/>
        <c:crosses val="autoZero"/>
        <c:crossBetween val="between"/>
        <c:maj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443325542771685"/>
          <c:y val="3.4375000000000003E-2"/>
          <c:w val="0.5931261695236234"/>
          <c:h val="0.81533316929133859"/>
        </c:manualLayout>
      </c:layout>
      <c:barChart>
        <c:barDir val="bar"/>
        <c:grouping val="clustered"/>
        <c:varyColors val="0"/>
        <c:ser>
          <c:idx val="0"/>
          <c:order val="0"/>
          <c:tx>
            <c:strRef>
              <c:f>Sheet1!$B$1</c:f>
              <c:strCache>
                <c:ptCount val="1"/>
                <c:pt idx="0">
                  <c:v>For school</c:v>
                </c:pt>
              </c:strCache>
            </c:strRef>
          </c:tx>
          <c:spPr>
            <a:solidFill>
              <a:schemeClr val="tx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Others</c:v>
                </c:pt>
                <c:pt idx="1">
                  <c:v>DeepSeek</c:v>
                </c:pt>
                <c:pt idx="2">
                  <c:v>Meta AI</c:v>
                </c:pt>
                <c:pt idx="3">
                  <c:v>Perplexity AI</c:v>
                </c:pt>
                <c:pt idx="4">
                  <c:v>Claude</c:v>
                </c:pt>
                <c:pt idx="5">
                  <c:v>Google Gemini</c:v>
                </c:pt>
                <c:pt idx="6">
                  <c:v>ChatGPT</c:v>
                </c:pt>
                <c:pt idx="7">
                  <c:v>Copilot</c:v>
                </c:pt>
              </c:strCache>
            </c:strRef>
          </c:cat>
          <c:val>
            <c:numRef>
              <c:f>Sheet1!$B$2:$B$9</c:f>
              <c:numCache>
                <c:formatCode>0.0</c:formatCode>
                <c:ptCount val="8"/>
                <c:pt idx="0">
                  <c:v>1.55</c:v>
                </c:pt>
                <c:pt idx="1">
                  <c:v>1.21</c:v>
                </c:pt>
                <c:pt idx="2">
                  <c:v>1.36</c:v>
                </c:pt>
                <c:pt idx="3">
                  <c:v>1.23</c:v>
                </c:pt>
                <c:pt idx="4">
                  <c:v>1.0900000000000001</c:v>
                </c:pt>
                <c:pt idx="5">
                  <c:v>1.87</c:v>
                </c:pt>
                <c:pt idx="6">
                  <c:v>3.68</c:v>
                </c:pt>
                <c:pt idx="7">
                  <c:v>2</c:v>
                </c:pt>
              </c:numCache>
            </c:numRef>
          </c:val>
          <c:extLst>
            <c:ext xmlns:c16="http://schemas.microsoft.com/office/drawing/2014/chart" uri="{C3380CC4-5D6E-409C-BE32-E72D297353CC}">
              <c16:uniqueId val="{00000000-72EB-4DA2-89AF-F9C0AFE99F12}"/>
            </c:ext>
          </c:extLst>
        </c:ser>
        <c:ser>
          <c:idx val="1"/>
          <c:order val="1"/>
          <c:tx>
            <c:strRef>
              <c:f>Sheet1!$C$1</c:f>
              <c:strCache>
                <c:ptCount val="1"/>
                <c:pt idx="0">
                  <c:v>Personal use</c:v>
                </c:pt>
              </c:strCache>
            </c:strRef>
          </c:tx>
          <c:spPr>
            <a:solidFill>
              <a:srgbClr val="C1FF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Others</c:v>
                </c:pt>
                <c:pt idx="1">
                  <c:v>DeepSeek</c:v>
                </c:pt>
                <c:pt idx="2">
                  <c:v>Meta AI</c:v>
                </c:pt>
                <c:pt idx="3">
                  <c:v>Perplexity AI</c:v>
                </c:pt>
                <c:pt idx="4">
                  <c:v>Claude</c:v>
                </c:pt>
                <c:pt idx="5">
                  <c:v>Google Gemini</c:v>
                </c:pt>
                <c:pt idx="6">
                  <c:v>ChatGPT</c:v>
                </c:pt>
                <c:pt idx="7">
                  <c:v>Copilot</c:v>
                </c:pt>
              </c:strCache>
            </c:strRef>
          </c:cat>
          <c:val>
            <c:numRef>
              <c:f>Sheet1!$C$2:$C$9</c:f>
              <c:numCache>
                <c:formatCode>0.0</c:formatCode>
                <c:ptCount val="8"/>
                <c:pt idx="0">
                  <c:v>1.4</c:v>
                </c:pt>
                <c:pt idx="1">
                  <c:v>1.19</c:v>
                </c:pt>
                <c:pt idx="2">
                  <c:v>1.3</c:v>
                </c:pt>
                <c:pt idx="3">
                  <c:v>1.02</c:v>
                </c:pt>
                <c:pt idx="4">
                  <c:v>1.02</c:v>
                </c:pt>
                <c:pt idx="5">
                  <c:v>1.38</c:v>
                </c:pt>
                <c:pt idx="6">
                  <c:v>3.98</c:v>
                </c:pt>
                <c:pt idx="7">
                  <c:v>1.3</c:v>
                </c:pt>
              </c:numCache>
            </c:numRef>
          </c:val>
          <c:extLst>
            <c:ext xmlns:c16="http://schemas.microsoft.com/office/drawing/2014/chart" uri="{C3380CC4-5D6E-409C-BE32-E72D297353CC}">
              <c16:uniqueId val="{00000001-72EB-4DA2-89AF-F9C0AFE99F12}"/>
            </c:ext>
          </c:extLst>
        </c:ser>
        <c:dLbls>
          <c:showLegendKey val="0"/>
          <c:showVal val="0"/>
          <c:showCatName val="0"/>
          <c:showSerName val="0"/>
          <c:showPercent val="0"/>
          <c:showBubbleSize val="0"/>
        </c:dLbls>
        <c:gapWidth val="182"/>
        <c:axId val="1013352047"/>
        <c:axId val="1506986528"/>
      </c:barChart>
      <c:catAx>
        <c:axId val="101335204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06986528"/>
        <c:crosses val="autoZero"/>
        <c:auto val="1"/>
        <c:lblAlgn val="ctr"/>
        <c:lblOffset val="100"/>
        <c:noMultiLvlLbl val="0"/>
      </c:catAx>
      <c:valAx>
        <c:axId val="1506986528"/>
        <c:scaling>
          <c:orientation val="minMax"/>
          <c:max val="5"/>
          <c:min val="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1.</a:t>
                </a:r>
                <a:r>
                  <a:rPr lang="en-US" baseline="0"/>
                  <a:t> </a:t>
                </a:r>
                <a:r>
                  <a:rPr lang="en-US"/>
                  <a:t>Never	2.</a:t>
                </a:r>
                <a:r>
                  <a:rPr lang="en-US" baseline="0"/>
                  <a:t> Only when instructed to do so   3. Once a week   4. Multiple times a week   5. Daily</a:t>
                </a:r>
                <a:endParaRPr lang="en-US"/>
              </a:p>
            </c:rich>
          </c:tx>
          <c:layout>
            <c:manualLayout>
              <c:xMode val="edge"/>
              <c:yMode val="edge"/>
              <c:x val="0.12949793292285036"/>
              <c:y val="0.93125000000000013"/>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352047"/>
        <c:crosses val="autoZero"/>
        <c:crossBetween val="between"/>
        <c:majorUnit val="1"/>
      </c:valAx>
      <c:spPr>
        <a:noFill/>
        <a:ln>
          <a:noFill/>
        </a:ln>
        <a:effectLst/>
      </c:spPr>
    </c:plotArea>
    <c:legend>
      <c:legendPos val="r"/>
      <c:layout>
        <c:manualLayout>
          <c:xMode val="edge"/>
          <c:yMode val="edge"/>
          <c:x val="0.49738554981247429"/>
          <c:y val="0.67759739665056873"/>
          <c:w val="0.11020699009850743"/>
          <c:h val="0.1202273622047243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After intervention</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General</c:formatCode>
                <c:ptCount val="1"/>
                <c:pt idx="0">
                  <c:v>4.1900000000000004</c:v>
                </c:pt>
              </c:numCache>
            </c:numRef>
          </c:val>
          <c:extLst>
            <c:ext xmlns:c16="http://schemas.microsoft.com/office/drawing/2014/chart" uri="{C3380CC4-5D6E-409C-BE32-E72D297353CC}">
              <c16:uniqueId val="{00000000-0666-45FD-B650-3AA96FB92D2D}"/>
            </c:ext>
          </c:extLst>
        </c:ser>
        <c:ser>
          <c:idx val="1"/>
          <c:order val="1"/>
          <c:tx>
            <c:strRef>
              <c:f>Sheet1!$C$1</c:f>
              <c:strCache>
                <c:ptCount val="1"/>
                <c:pt idx="0">
                  <c:v>Before intervention</c:v>
                </c:pt>
              </c:strCache>
            </c:strRef>
          </c:tx>
          <c:spPr>
            <a:solidFill>
              <a:srgbClr val="C1FF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0.00</c:formatCode>
                <c:ptCount val="1"/>
                <c:pt idx="0">
                  <c:v>4</c:v>
                </c:pt>
              </c:numCache>
            </c:numRef>
          </c:val>
          <c:extLst>
            <c:ext xmlns:c16="http://schemas.microsoft.com/office/drawing/2014/chart" uri="{C3380CC4-5D6E-409C-BE32-E72D297353CC}">
              <c16:uniqueId val="{00000001-0666-45FD-B650-3AA96FB92D2D}"/>
            </c:ext>
          </c:extLst>
        </c:ser>
        <c:dLbls>
          <c:showLegendKey val="0"/>
          <c:showVal val="0"/>
          <c:showCatName val="0"/>
          <c:showSerName val="0"/>
          <c:showPercent val="0"/>
          <c:showBubbleSize val="0"/>
        </c:dLbls>
        <c:gapWidth val="182"/>
        <c:axId val="1013731967"/>
        <c:axId val="1082140175"/>
      </c:barChart>
      <c:catAx>
        <c:axId val="10137319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2140175"/>
        <c:crosses val="autoZero"/>
        <c:auto val="1"/>
        <c:lblAlgn val="ctr"/>
        <c:lblOffset val="100"/>
        <c:noMultiLvlLbl val="0"/>
      </c:catAx>
      <c:valAx>
        <c:axId val="1082140175"/>
        <c:scaling>
          <c:orientation val="minMax"/>
          <c:max val="5"/>
          <c:min val="1"/>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731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After intervention</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General</c:formatCode>
                <c:ptCount val="1"/>
                <c:pt idx="0">
                  <c:v>4.28</c:v>
                </c:pt>
              </c:numCache>
            </c:numRef>
          </c:val>
          <c:extLst>
            <c:ext xmlns:c16="http://schemas.microsoft.com/office/drawing/2014/chart" uri="{C3380CC4-5D6E-409C-BE32-E72D297353CC}">
              <c16:uniqueId val="{00000000-ACBD-4382-B18A-A13339F8E58C}"/>
            </c:ext>
          </c:extLst>
        </c:ser>
        <c:ser>
          <c:idx val="1"/>
          <c:order val="1"/>
          <c:tx>
            <c:strRef>
              <c:f>Sheet1!$C$1</c:f>
              <c:strCache>
                <c:ptCount val="1"/>
                <c:pt idx="0">
                  <c:v>Before intervention</c:v>
                </c:pt>
              </c:strCache>
            </c:strRef>
          </c:tx>
          <c:spPr>
            <a:solidFill>
              <a:srgbClr val="C1FF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0.00</c:formatCode>
                <c:ptCount val="1"/>
                <c:pt idx="0">
                  <c:v>4.0199999999999996</c:v>
                </c:pt>
              </c:numCache>
            </c:numRef>
          </c:val>
          <c:extLst>
            <c:ext xmlns:c16="http://schemas.microsoft.com/office/drawing/2014/chart" uri="{C3380CC4-5D6E-409C-BE32-E72D297353CC}">
              <c16:uniqueId val="{00000001-ACBD-4382-B18A-A13339F8E58C}"/>
            </c:ext>
          </c:extLst>
        </c:ser>
        <c:dLbls>
          <c:showLegendKey val="0"/>
          <c:showVal val="0"/>
          <c:showCatName val="0"/>
          <c:showSerName val="0"/>
          <c:showPercent val="0"/>
          <c:showBubbleSize val="0"/>
        </c:dLbls>
        <c:gapWidth val="182"/>
        <c:axId val="1013731967"/>
        <c:axId val="1082140175"/>
      </c:barChart>
      <c:catAx>
        <c:axId val="10137319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2140175"/>
        <c:crosses val="autoZero"/>
        <c:auto val="1"/>
        <c:lblAlgn val="ctr"/>
        <c:lblOffset val="100"/>
        <c:noMultiLvlLbl val="0"/>
      </c:catAx>
      <c:valAx>
        <c:axId val="1082140175"/>
        <c:scaling>
          <c:orientation val="minMax"/>
          <c:max val="5"/>
          <c:min val="1"/>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731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After intervention</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General</c:formatCode>
                <c:ptCount val="1"/>
                <c:pt idx="0">
                  <c:v>3.83</c:v>
                </c:pt>
              </c:numCache>
            </c:numRef>
          </c:val>
          <c:extLst>
            <c:ext xmlns:c16="http://schemas.microsoft.com/office/drawing/2014/chart" uri="{C3380CC4-5D6E-409C-BE32-E72D297353CC}">
              <c16:uniqueId val="{00000000-0F73-4021-906E-DAB7BE06DB0B}"/>
            </c:ext>
          </c:extLst>
        </c:ser>
        <c:ser>
          <c:idx val="1"/>
          <c:order val="1"/>
          <c:tx>
            <c:strRef>
              <c:f>Sheet1!$C$1</c:f>
              <c:strCache>
                <c:ptCount val="1"/>
                <c:pt idx="0">
                  <c:v>Before intervention</c:v>
                </c:pt>
              </c:strCache>
            </c:strRef>
          </c:tx>
          <c:spPr>
            <a:solidFill>
              <a:srgbClr val="C1FF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0.00</c:formatCode>
                <c:ptCount val="1"/>
                <c:pt idx="0">
                  <c:v>3.77</c:v>
                </c:pt>
              </c:numCache>
            </c:numRef>
          </c:val>
          <c:extLst>
            <c:ext xmlns:c16="http://schemas.microsoft.com/office/drawing/2014/chart" uri="{C3380CC4-5D6E-409C-BE32-E72D297353CC}">
              <c16:uniqueId val="{00000001-0F73-4021-906E-DAB7BE06DB0B}"/>
            </c:ext>
          </c:extLst>
        </c:ser>
        <c:dLbls>
          <c:showLegendKey val="0"/>
          <c:showVal val="0"/>
          <c:showCatName val="0"/>
          <c:showSerName val="0"/>
          <c:showPercent val="0"/>
          <c:showBubbleSize val="0"/>
        </c:dLbls>
        <c:gapWidth val="182"/>
        <c:axId val="1013731967"/>
        <c:axId val="1082140175"/>
      </c:barChart>
      <c:catAx>
        <c:axId val="10137319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2140175"/>
        <c:crosses val="autoZero"/>
        <c:auto val="1"/>
        <c:lblAlgn val="ctr"/>
        <c:lblOffset val="100"/>
        <c:noMultiLvlLbl val="0"/>
      </c:catAx>
      <c:valAx>
        <c:axId val="1082140175"/>
        <c:scaling>
          <c:orientation val="minMax"/>
          <c:max val="5"/>
          <c:min val="1"/>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731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After intervention</c:v>
                </c:pt>
              </c:strCache>
            </c:strRef>
          </c:tx>
          <c:spPr>
            <a:solidFill>
              <a:srgbClr val="002060"/>
            </a:solidFill>
            <a:ln>
              <a:noFill/>
            </a:ln>
            <a:effectLst/>
          </c:spPr>
          <c:invertIfNegative val="0"/>
          <c:dLbls>
            <c:dLbl>
              <c:idx val="0"/>
              <c:tx>
                <c:rich>
                  <a:bodyPr/>
                  <a:lstStyle/>
                  <a:p>
                    <a:fld id="{7951F171-0C7F-4619-9ADB-B9D3BAFA28D6}" type="VALUE">
                      <a:rPr lang="en-US" sz="100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0C7-4483-8672-12FC163954E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0.0</c:formatCode>
                <c:ptCount val="1"/>
                <c:pt idx="0">
                  <c:v>8.68</c:v>
                </c:pt>
              </c:numCache>
            </c:numRef>
          </c:val>
          <c:extLst>
            <c:ext xmlns:c16="http://schemas.microsoft.com/office/drawing/2014/chart" uri="{C3380CC4-5D6E-409C-BE32-E72D297353CC}">
              <c16:uniqueId val="{00000000-0666-45FD-B650-3AA96FB92D2D}"/>
            </c:ext>
          </c:extLst>
        </c:ser>
        <c:ser>
          <c:idx val="1"/>
          <c:order val="1"/>
          <c:tx>
            <c:strRef>
              <c:f>Sheet1!$C$1</c:f>
              <c:strCache>
                <c:ptCount val="1"/>
                <c:pt idx="0">
                  <c:v>Before intervention</c:v>
                </c:pt>
              </c:strCache>
            </c:strRef>
          </c:tx>
          <c:spPr>
            <a:solidFill>
              <a:srgbClr val="C1FF72"/>
            </a:solidFill>
            <a:ln>
              <a:noFill/>
            </a:ln>
            <a:effectLst/>
          </c:spPr>
          <c:invertIfNegative val="0"/>
          <c:dLbls>
            <c:dLbl>
              <c:idx val="0"/>
              <c:tx>
                <c:rich>
                  <a:bodyPr/>
                  <a:lstStyle/>
                  <a:p>
                    <a:fld id="{36EE928E-42A4-4CDF-B9E5-A3D5E4781945}" type="VALUE">
                      <a:rPr lang="en-US" sz="100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0C7-4483-8672-12FC163954E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0.0</c:formatCode>
                <c:ptCount val="1"/>
                <c:pt idx="0">
                  <c:v>8.32</c:v>
                </c:pt>
              </c:numCache>
            </c:numRef>
          </c:val>
          <c:extLst>
            <c:ext xmlns:c16="http://schemas.microsoft.com/office/drawing/2014/chart" uri="{C3380CC4-5D6E-409C-BE32-E72D297353CC}">
              <c16:uniqueId val="{00000001-0666-45FD-B650-3AA96FB92D2D}"/>
            </c:ext>
          </c:extLst>
        </c:ser>
        <c:dLbls>
          <c:showLegendKey val="0"/>
          <c:showVal val="0"/>
          <c:showCatName val="0"/>
          <c:showSerName val="0"/>
          <c:showPercent val="0"/>
          <c:showBubbleSize val="0"/>
        </c:dLbls>
        <c:gapWidth val="182"/>
        <c:axId val="1013731967"/>
        <c:axId val="1082140175"/>
      </c:barChart>
      <c:catAx>
        <c:axId val="10137319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2140175"/>
        <c:crosses val="autoZero"/>
        <c:auto val="1"/>
        <c:lblAlgn val="ctr"/>
        <c:lblOffset val="100"/>
        <c:noMultiLvlLbl val="0"/>
      </c:catAx>
      <c:valAx>
        <c:axId val="1082140175"/>
        <c:scaling>
          <c:orientation val="minMax"/>
          <c:max val="10"/>
          <c:min val="1"/>
        </c:scaling>
        <c:delete val="0"/>
        <c:axPos val="b"/>
        <c:majorGridlines>
          <c:spPr>
            <a:ln w="9525" cap="flat" cmpd="sng" algn="ctr">
              <a:solidFill>
                <a:schemeClr val="tx1">
                  <a:lumMod val="15000"/>
                  <a:lumOff val="85000"/>
                </a:schemeClr>
              </a:solidFill>
              <a:round/>
            </a:ln>
            <a:effectLst/>
          </c:spPr>
        </c:majorGridlines>
        <c:minorGridlines>
          <c:spPr>
            <a:ln w="9525" cap="flat" cmpd="sng" algn="ctr">
              <a:noFill/>
              <a:round/>
            </a:ln>
            <a:effectLst/>
          </c:spPr>
        </c:minorGridlines>
        <c:numFmt formatCode="0.0" sourceLinked="1"/>
        <c:majorTickMark val="none"/>
        <c:minorTickMark val="none"/>
        <c:tickLblPos val="nextTo"/>
        <c:spPr>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731967"/>
        <c:crosses val="autoZero"/>
        <c:crossBetween val="between"/>
        <c:majorUnit val="4"/>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After intervention</c:v>
                </c:pt>
              </c:strCache>
            </c:strRef>
          </c:tx>
          <c:spPr>
            <a:solidFill>
              <a:srgbClr val="002060"/>
            </a:solidFill>
            <a:ln>
              <a:noFill/>
            </a:ln>
            <a:effectLst/>
          </c:spPr>
          <c:invertIfNegative val="0"/>
          <c:dLbls>
            <c:dLbl>
              <c:idx val="0"/>
              <c:tx>
                <c:rich>
                  <a:bodyPr/>
                  <a:lstStyle/>
                  <a:p>
                    <a:fld id="{6A8347E8-44EC-4FAA-8ACF-BFDD03A0071D}" type="VALUE">
                      <a:rPr lang="en-US" sz="100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D6F-48F5-B997-0AB9D6D5F32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0.0</c:formatCode>
                <c:ptCount val="1"/>
                <c:pt idx="0">
                  <c:v>12.28</c:v>
                </c:pt>
              </c:numCache>
            </c:numRef>
          </c:val>
          <c:extLst>
            <c:ext xmlns:c16="http://schemas.microsoft.com/office/drawing/2014/chart" uri="{C3380CC4-5D6E-409C-BE32-E72D297353CC}">
              <c16:uniqueId val="{00000000-ACBD-4382-B18A-A13339F8E58C}"/>
            </c:ext>
          </c:extLst>
        </c:ser>
        <c:ser>
          <c:idx val="1"/>
          <c:order val="1"/>
          <c:tx>
            <c:strRef>
              <c:f>Sheet1!$C$1</c:f>
              <c:strCache>
                <c:ptCount val="1"/>
                <c:pt idx="0">
                  <c:v>Before intervention</c:v>
                </c:pt>
              </c:strCache>
            </c:strRef>
          </c:tx>
          <c:spPr>
            <a:solidFill>
              <a:srgbClr val="C1FF72"/>
            </a:solidFill>
            <a:ln>
              <a:noFill/>
            </a:ln>
            <a:effectLst/>
          </c:spPr>
          <c:invertIfNegative val="0"/>
          <c:dLbls>
            <c:dLbl>
              <c:idx val="0"/>
              <c:tx>
                <c:rich>
                  <a:bodyPr/>
                  <a:lstStyle/>
                  <a:p>
                    <a:fld id="{AE8D3089-A416-4333-B5EA-18609F9F1323}" type="VALUE">
                      <a:rPr lang="en-US" sz="100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D6F-48F5-B997-0AB9D6D5F32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0.0</c:formatCode>
                <c:ptCount val="1"/>
                <c:pt idx="0">
                  <c:v>11.81</c:v>
                </c:pt>
              </c:numCache>
            </c:numRef>
          </c:val>
          <c:extLst>
            <c:ext xmlns:c16="http://schemas.microsoft.com/office/drawing/2014/chart" uri="{C3380CC4-5D6E-409C-BE32-E72D297353CC}">
              <c16:uniqueId val="{00000001-ACBD-4382-B18A-A13339F8E58C}"/>
            </c:ext>
          </c:extLst>
        </c:ser>
        <c:dLbls>
          <c:showLegendKey val="0"/>
          <c:showVal val="0"/>
          <c:showCatName val="0"/>
          <c:showSerName val="0"/>
          <c:showPercent val="0"/>
          <c:showBubbleSize val="0"/>
        </c:dLbls>
        <c:gapWidth val="182"/>
        <c:axId val="1013731967"/>
        <c:axId val="1082140175"/>
      </c:barChart>
      <c:catAx>
        <c:axId val="10137319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2140175"/>
        <c:crosses val="autoZero"/>
        <c:auto val="1"/>
        <c:lblAlgn val="ctr"/>
        <c:lblOffset val="100"/>
        <c:noMultiLvlLbl val="0"/>
      </c:catAx>
      <c:valAx>
        <c:axId val="1082140175"/>
        <c:scaling>
          <c:orientation val="minMax"/>
          <c:max val="15"/>
          <c:min val="1"/>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solidFill>
              <a:schemeClr val="accent1">
                <a:alpha val="92000"/>
              </a:scheme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731967"/>
        <c:crosses val="autoZero"/>
        <c:crossBetween val="between"/>
        <c:majorUnit val="4"/>
        <c:min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After intervention</c:v>
                </c:pt>
              </c:strCache>
            </c:strRef>
          </c:tx>
          <c:spPr>
            <a:solidFill>
              <a:srgbClr val="002060"/>
            </a:solidFill>
            <a:ln>
              <a:noFill/>
            </a:ln>
            <a:effectLst/>
          </c:spPr>
          <c:invertIfNegative val="0"/>
          <c:dLbls>
            <c:dLbl>
              <c:idx val="0"/>
              <c:tx>
                <c:rich>
                  <a:bodyPr/>
                  <a:lstStyle/>
                  <a:p>
                    <a:fld id="{22F0DE9D-ACDE-46D1-BC29-2997091CA970}" type="VALUE">
                      <a:rPr lang="en-US" sz="100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AE4-4592-A95C-96C482A00A4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0.0</c:formatCode>
                <c:ptCount val="1"/>
                <c:pt idx="0">
                  <c:v>12.7</c:v>
                </c:pt>
              </c:numCache>
            </c:numRef>
          </c:val>
          <c:extLst>
            <c:ext xmlns:c16="http://schemas.microsoft.com/office/drawing/2014/chart" uri="{C3380CC4-5D6E-409C-BE32-E72D297353CC}">
              <c16:uniqueId val="{00000000-0F73-4021-906E-DAB7BE06DB0B}"/>
            </c:ext>
          </c:extLst>
        </c:ser>
        <c:ser>
          <c:idx val="1"/>
          <c:order val="1"/>
          <c:tx>
            <c:strRef>
              <c:f>Sheet1!$C$1</c:f>
              <c:strCache>
                <c:ptCount val="1"/>
                <c:pt idx="0">
                  <c:v>Before intervention</c:v>
                </c:pt>
              </c:strCache>
            </c:strRef>
          </c:tx>
          <c:spPr>
            <a:solidFill>
              <a:srgbClr val="C1FF72"/>
            </a:solidFill>
            <a:ln>
              <a:noFill/>
            </a:ln>
            <a:effectLst/>
          </c:spPr>
          <c:invertIfNegative val="0"/>
          <c:dLbls>
            <c:dLbl>
              <c:idx val="0"/>
              <c:tx>
                <c:rich>
                  <a:bodyPr/>
                  <a:lstStyle/>
                  <a:p>
                    <a:fld id="{1A3CD0C6-37CE-4C98-886C-A0F4390CBD11}" type="VALUE">
                      <a:rPr lang="en-US" sz="100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AE4-4592-A95C-96C482A00A4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0.0</c:formatCode>
                <c:ptCount val="1"/>
                <c:pt idx="0">
                  <c:v>12.34</c:v>
                </c:pt>
              </c:numCache>
            </c:numRef>
          </c:val>
          <c:extLst>
            <c:ext xmlns:c16="http://schemas.microsoft.com/office/drawing/2014/chart" uri="{C3380CC4-5D6E-409C-BE32-E72D297353CC}">
              <c16:uniqueId val="{00000001-0F73-4021-906E-DAB7BE06DB0B}"/>
            </c:ext>
          </c:extLst>
        </c:ser>
        <c:dLbls>
          <c:showLegendKey val="0"/>
          <c:showVal val="0"/>
          <c:showCatName val="0"/>
          <c:showSerName val="0"/>
          <c:showPercent val="0"/>
          <c:showBubbleSize val="0"/>
        </c:dLbls>
        <c:gapWidth val="182"/>
        <c:axId val="1013731967"/>
        <c:axId val="1082140175"/>
      </c:barChart>
      <c:catAx>
        <c:axId val="10137319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82140175"/>
        <c:crosses val="autoZero"/>
        <c:auto val="1"/>
        <c:lblAlgn val="ctr"/>
        <c:lblOffset val="100"/>
        <c:noMultiLvlLbl val="0"/>
      </c:catAx>
      <c:valAx>
        <c:axId val="1082140175"/>
        <c:scaling>
          <c:orientation val="minMax"/>
          <c:max val="15"/>
          <c:min val="1"/>
        </c:scaling>
        <c:delete val="0"/>
        <c:axPos val="b"/>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13731967"/>
        <c:crosses val="autoZero"/>
        <c:crossBetween val="between"/>
        <c:majorUnit val="4"/>
        <c:min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14_807FD6DB.xml><?xml version="1.0" encoding="utf-8"?>
<p188:cmLst xmlns:a="http://schemas.openxmlformats.org/drawingml/2006/main" xmlns:r="http://schemas.openxmlformats.org/officeDocument/2006/relationships" xmlns:p188="http://schemas.microsoft.com/office/powerpoint/2018/8/main">
  <p188:cm id="{B810B002-0E57-4F66-8183-C282BC307E79}" authorId="{041AF194-D8A4-BAD1-1893-34647686956B}" status="resolved" created="2025-10-30T13:36:41.298" startDate="2025-10-30T13:36:41.298" dueDate="2025-10-30T13:36:41.298" assignedTo="{041AF194-D8A4-BAD1-1893-34647686956B}" complete="100000" title="High-level overview of study Stage 1 and Stage 2. Include IRB statement. @Hartman-Caverly, Sarah ">
    <ac:txMkLst xmlns:ac="http://schemas.microsoft.com/office/drawing/2013/main/command">
      <pc:docMk xmlns:pc="http://schemas.microsoft.com/office/powerpoint/2013/main/command"/>
      <pc:sldMk xmlns:pc="http://schemas.microsoft.com/office/powerpoint/2013/main/command" cId="2155861723" sldId="276"/>
      <ac:spMk id="552" creationId="{A46F1CCF-25F9-5F51-D838-E7BB025EEDB2}"/>
      <ac:txMk cp="14" len="17">
        <ac:context len="32" hash="4235087021"/>
      </ac:txMk>
    </ac:txMkLst>
    <p188:pos x="7428713" y="177800"/>
    <p188:txBody>
      <a:bodyPr/>
      <a:lstStyle/>
      <a:p>
        <a:r>
          <a:rPr lang="en-US"/>
          <a:t>High-level overview of study Stage 1 and Stage 2. Include IRB statement. [@Hartman-Caverly, Sarah] </a:t>
        </a:r>
      </a:p>
    </p188:txBody>
    <p188:extLst>
      <p:ext xmlns:p="http://schemas.openxmlformats.org/presentationml/2006/main" uri="{5BB2D875-25FF-4072-B9AC-8F64D62656EB}">
        <p228:taskDetails xmlns:p228="http://schemas.microsoft.com/office/powerpoint/2022/08/main">
          <p228:history>
            <p228:event time="2025-10-30T13:36:41.298" id="{0937A01C-371F-47F2-BBC2-7A278570C3B9}">
              <p228:atrbtn authorId="{041AF194-D8A4-BAD1-1893-34647686956B}"/>
              <p228:anchr>
                <p228:comment id="{B810B002-0E57-4F66-8183-C282BC307E79}"/>
              </p228:anchr>
              <p228:add/>
            </p228:event>
            <p228:event time="2025-10-30T13:36:41.298" id="{BE8126AA-7332-4BED-93E5-7B3C28D8B98A}">
              <p228:atrbtn authorId="{041AF194-D8A4-BAD1-1893-34647686956B}"/>
              <p228:anchr>
                <p228:comment id="{B810B002-0E57-4F66-8183-C282BC307E79}"/>
              </p228:anchr>
              <p228:asgn authorId="{041AF194-D8A4-BAD1-1893-34647686956B}"/>
            </p228:event>
            <p228:event time="2025-10-30T13:36:41.298" id="{AFA077E0-C32D-4937-B4C5-0448AF4BB0BF}">
              <p228:atrbtn authorId="{041AF194-D8A4-BAD1-1893-34647686956B}"/>
              <p228:anchr>
                <p228:comment id="{B810B002-0E57-4F66-8183-C282BC307E79}"/>
              </p228:anchr>
              <p228:title val="High-level overview of study Stage 1 and Stage 2. Include IRB statement. @Hartman-Caverly, Sarah "/>
            </p228:event>
            <p228:event time="2025-10-30T13:36:41.298" id="{88FD661E-7B68-4CCA-9172-3DBEA63F6A5D}">
              <p228:atrbtn authorId="{041AF194-D8A4-BAD1-1893-34647686956B}"/>
              <p228:anchr>
                <p228:comment id="{B810B002-0E57-4F66-8183-C282BC307E79}"/>
              </p228:anchr>
              <p228:date stDt="2025-10-30T13:36:41.298" endDt="2025-10-30T13:36:41.298"/>
            </p228:event>
            <p228:event time="2025-11-07T16:46:29.368" id="{D901A1C2-C32C-4771-A097-55F341B941D5}">
              <p228:atrbtn authorId="{041AF194-D8A4-BAD1-1893-34647686956B}"/>
              <p228:anchr>
                <p228:comment id="{00000000-0000-0000-0000-000000000000}"/>
              </p228:anchr>
              <p228:pcntCmplt val="100000"/>
            </p228:event>
          </p228:history>
        </p228:taskDetails>
      </p:ext>
    </p188:extLst>
  </p188:cm>
</p188:cmLst>
</file>

<file path=ppt/comments/modernComment_118_FBBED917.xml><?xml version="1.0" encoding="utf-8"?>
<p188:cmLst xmlns:a="http://schemas.openxmlformats.org/drawingml/2006/main" xmlns:r="http://schemas.openxmlformats.org/officeDocument/2006/relationships" xmlns:p188="http://schemas.microsoft.com/office/powerpoint/2018/8/main">
  <p188:cm id="{69EB90FD-DBCA-4A5D-A364-EA1630ABCCEA}" authorId="{041AF194-D8A4-BAD1-1893-34647686956B}" status="resolved" created="2025-10-30T13:48:06.414" startDate="2025-10-30T13:48:06.414" dueDate="2025-10-30T13:48:06.414" assignedTo="{041AF194-D8A4-BAD1-1893-34647686956B}" complete="100000" title="PROMPT report cards @Hartman-Caverly, Sarah ">
    <pc:sldMkLst xmlns:pc="http://schemas.microsoft.com/office/powerpoint/2013/main/command">
      <pc:docMk/>
      <pc:sldMk cId="4223588631" sldId="280"/>
    </pc:sldMkLst>
    <p188:txBody>
      <a:bodyPr/>
      <a:lstStyle/>
      <a:p>
        <a:r>
          <a:rPr lang="en-US"/>
          <a:t>PROMPT report cards [@Hartman-Caverly, Sarah] </a:t>
        </a:r>
      </a:p>
    </p188:txBody>
    <p188:extLst>
      <p:ext xmlns:p="http://schemas.openxmlformats.org/presentationml/2006/main" uri="{5BB2D875-25FF-4072-B9AC-8F64D62656EB}">
        <p228:taskDetails xmlns:p228="http://schemas.microsoft.com/office/powerpoint/2022/08/main">
          <p228:history>
            <p228:event time="2025-10-30T13:48:06.414" id="{0D03E586-4788-4444-8E8F-033DEFC4D1BB}">
              <p228:atrbtn authorId="{041AF194-D8A4-BAD1-1893-34647686956B}"/>
              <p228:anchr>
                <p228:comment id="{69EB90FD-DBCA-4A5D-A364-EA1630ABCCEA}"/>
              </p228:anchr>
              <p228:add/>
            </p228:event>
            <p228:event time="2025-10-30T13:48:06.414" id="{69048DAB-73F7-4394-90C3-43AF1086741F}">
              <p228:atrbtn authorId="{041AF194-D8A4-BAD1-1893-34647686956B}"/>
              <p228:anchr>
                <p228:comment id="{69EB90FD-DBCA-4A5D-A364-EA1630ABCCEA}"/>
              </p228:anchr>
              <p228:asgn authorId="{041AF194-D8A4-BAD1-1893-34647686956B}"/>
            </p228:event>
            <p228:event time="2025-10-30T13:48:06.414" id="{AB4EA415-B689-44A6-9642-90A2E0F1BF85}">
              <p228:atrbtn authorId="{041AF194-D8A4-BAD1-1893-34647686956B}"/>
              <p228:anchr>
                <p228:comment id="{69EB90FD-DBCA-4A5D-A364-EA1630ABCCEA}"/>
              </p228:anchr>
              <p228:title val="PROMPT report cards @Hartman-Caverly, Sarah "/>
            </p228:event>
            <p228:event time="2025-10-30T13:48:06.414" id="{038B61B1-CE42-4FCE-ACFC-FF0EA7F2A7E4}">
              <p228:atrbtn authorId="{041AF194-D8A4-BAD1-1893-34647686956B}"/>
              <p228:anchr>
                <p228:comment id="{69EB90FD-DBCA-4A5D-A364-EA1630ABCCEA}"/>
              </p228:anchr>
              <p228:date stDt="2025-10-30T13:48:06.414" endDt="2025-10-30T13:48:06.414"/>
            </p228:event>
            <p228:event time="2025-10-30T16:15:47.221" id="{7A944398-3C68-48E7-99B9-D96307A73553}">
              <p228:atrbtn authorId="{041AF194-D8A4-BAD1-1893-34647686956B}"/>
              <p228:anchr>
                <p228:comment id="{00000000-0000-0000-0000-000000000000}"/>
              </p228:anchr>
              <p228:pcntCmplt val="100000"/>
            </p228:event>
          </p228:history>
        </p228:taskDetails>
      </p:ext>
    </p188:extLst>
  </p188:cm>
</p188:cmLst>
</file>

<file path=ppt/comments/modernComment_119_67300920.xml><?xml version="1.0" encoding="utf-8"?>
<p188:cmLst xmlns:a="http://schemas.openxmlformats.org/drawingml/2006/main" xmlns:r="http://schemas.openxmlformats.org/officeDocument/2006/relationships" xmlns:p188="http://schemas.microsoft.com/office/powerpoint/2018/8/main">
  <p188:cm id="{22567EF9-4739-4340-9965-7B60CD6C9003}" authorId="{041AF194-D8A4-BAD1-1893-34647686956B}" status="resolved" created="2025-10-30T13:59:48.211" startDate="2025-10-30T13:59:48.211" dueDate="2025-10-30T13:59:48.211" assignedTo="{041AF194-D8A4-BAD1-1893-34647686956B}" complete="100000" title="Update as we ‘recover’ copy-paste prompts @Hartman-Caverly, Sarah ">
    <ac:deMkLst xmlns:ac="http://schemas.microsoft.com/office/drawing/2013/main/command">
      <pc:docMk xmlns:pc="http://schemas.microsoft.com/office/powerpoint/2013/main/command"/>
      <pc:sldMk xmlns:pc="http://schemas.microsoft.com/office/powerpoint/2013/main/command" cId="1731201312" sldId="281"/>
      <ac:grpSpMk id="586" creationId="{9AAC80D0-1E46-4605-7DCE-214D7458E028}"/>
    </ac:deMkLst>
    <p188:txBody>
      <a:bodyPr/>
      <a:lstStyle/>
      <a:p>
        <a:r>
          <a:rPr lang="en-US"/>
          <a:t>Update as we ‘recover’ copy-paste prompts [@Hartman-Caverly, Sarah] </a:t>
        </a:r>
      </a:p>
    </p188:txBody>
    <p188:extLst>
      <p:ext xmlns:p="http://schemas.openxmlformats.org/presentationml/2006/main" uri="{5BB2D875-25FF-4072-B9AC-8F64D62656EB}">
        <p228:taskDetails xmlns:p228="http://schemas.microsoft.com/office/powerpoint/2022/08/main">
          <p228:history>
            <p228:event time="2025-10-30T13:59:48.211" id="{24AA0490-6185-4C1E-9FA5-F8E7428BEC68}">
              <p228:atrbtn authorId="{041AF194-D8A4-BAD1-1893-34647686956B}"/>
              <p228:anchr>
                <p228:comment id="{22567EF9-4739-4340-9965-7B60CD6C9003}"/>
              </p228:anchr>
              <p228:add/>
            </p228:event>
            <p228:event time="2025-10-30T13:59:48.211" id="{63B133D5-82DC-4471-B3B8-2AC019D6652D}">
              <p228:atrbtn authorId="{041AF194-D8A4-BAD1-1893-34647686956B}"/>
              <p228:anchr>
                <p228:comment id="{22567EF9-4739-4340-9965-7B60CD6C9003}"/>
              </p228:anchr>
              <p228:asgn authorId="{041AF194-D8A4-BAD1-1893-34647686956B}"/>
            </p228:event>
            <p228:event time="2025-10-30T13:59:48.211" id="{358859A6-C0AB-458D-A2C5-C8442D2445F5}">
              <p228:atrbtn authorId="{041AF194-D8A4-BAD1-1893-34647686956B}"/>
              <p228:anchr>
                <p228:comment id="{22567EF9-4739-4340-9965-7B60CD6C9003}"/>
              </p228:anchr>
              <p228:title val="Update as we ‘recover’ copy-paste prompts @Hartman-Caverly, Sarah "/>
            </p228:event>
            <p228:event time="2025-10-30T13:59:48.211" id="{B36EB85E-B074-4091-A9D3-CBD92D07E52C}">
              <p228:atrbtn authorId="{041AF194-D8A4-BAD1-1893-34647686956B}"/>
              <p228:anchr>
                <p228:comment id="{22567EF9-4739-4340-9965-7B60CD6C9003}"/>
              </p228:anchr>
              <p228:date stDt="2025-10-30T13:59:48.211" endDt="2025-10-30T13:59:48.211"/>
            </p228:event>
            <p228:event time="2025-11-07T16:48:42.875" id="{616DFC3D-7828-463B-AC25-66E3B22535D6}">
              <p228:atrbtn authorId="{041AF194-D8A4-BAD1-1893-34647686956B}"/>
              <p228:anchr>
                <p228:comment id="{00000000-0000-0000-0000-000000000000}"/>
              </p228:anchr>
              <p228:pcntCmplt val="100000"/>
            </p228:event>
          </p228:history>
        </p228:taskDetails>
      </p:ext>
    </p188:extLst>
  </p188:cm>
</p188:cmLst>
</file>

<file path=ppt/comments/modernComment_11A_122376F4.xml><?xml version="1.0" encoding="utf-8"?>
<p188:cmLst xmlns:a="http://schemas.openxmlformats.org/drawingml/2006/main" xmlns:r="http://schemas.openxmlformats.org/officeDocument/2006/relationships" xmlns:p188="http://schemas.microsoft.com/office/powerpoint/2018/8/main">
  <p188:cm id="{17F204A6-DEC5-4BD2-A1D4-B83B8AE9543C}" authorId="{041AF194-D8A4-BAD1-1893-34647686956B}" status="resolved" created="2025-10-30T14:02:34.004" startDate="2025-10-30T14:02:34.004" dueDate="2025-10-30T14:02:34.004" assignedTo="{013D0CDA-355E-9418-5CD3-23C4087AD99A}" complete="100000" title="Placeholder slide for brief explanation of quantitative research methods - please feel free to use a different slide template! @Leung, Ada ">
    <pc:sldMkLst xmlns:pc="http://schemas.microsoft.com/office/powerpoint/2013/main/command">
      <pc:docMk/>
      <pc:sldMk cId="304314100" sldId="282"/>
    </pc:sldMkLst>
    <p188:txBody>
      <a:bodyPr/>
      <a:lstStyle/>
      <a:p>
        <a:r>
          <a:rPr lang="en-US"/>
          <a:t>Placeholder slide for brief explanation of quantitative research methods - please feel free to use a different slide template! [@Leung, Ada] </a:t>
        </a:r>
      </a:p>
    </p188:txBody>
    <p188:extLst>
      <p:ext xmlns:p="http://schemas.openxmlformats.org/presentationml/2006/main" uri="{5BB2D875-25FF-4072-B9AC-8F64D62656EB}">
        <p228:taskDetails xmlns:p228="http://schemas.microsoft.com/office/powerpoint/2022/08/main">
          <p228:history>
            <p228:event time="2025-10-30T14:02:34.004" id="{47CE3CE8-3BCA-428B-8099-626398FF1A5B}">
              <p228:atrbtn authorId="{041AF194-D8A4-BAD1-1893-34647686956B}"/>
              <p228:anchr>
                <p228:comment id="{17F204A6-DEC5-4BD2-A1D4-B83B8AE9543C}"/>
              </p228:anchr>
              <p228:add/>
            </p228:event>
            <p228:event time="2025-10-30T14:02:34.004" id="{143B3A41-11F9-48BE-BA5A-A8BC21D85F5C}">
              <p228:atrbtn authorId="{041AF194-D8A4-BAD1-1893-34647686956B}"/>
              <p228:anchr>
                <p228:comment id="{17F204A6-DEC5-4BD2-A1D4-B83B8AE9543C}"/>
              </p228:anchr>
              <p228:asgn authorId="{013D0CDA-355E-9418-5CD3-23C4087AD99A}"/>
            </p228:event>
            <p228:event time="2025-10-30T14:02:34.004" id="{DC545584-BDDA-4ED7-8AEB-07AA437FFB6F}">
              <p228:atrbtn authorId="{041AF194-D8A4-BAD1-1893-34647686956B}"/>
              <p228:anchr>
                <p228:comment id="{17F204A6-DEC5-4BD2-A1D4-B83B8AE9543C}"/>
              </p228:anchr>
              <p228:title val="Placeholder slide for brief explanation of quantitative research methods - please feel free to use a different slide template! @Leung, Ada "/>
            </p228:event>
            <p228:event time="2025-10-30T14:02:34.004" id="{6FEDD42E-CF5B-4CBE-AB70-2CEECBB3960F}">
              <p228:atrbtn authorId="{041AF194-D8A4-BAD1-1893-34647686956B}"/>
              <p228:anchr>
                <p228:comment id="{17F204A6-DEC5-4BD2-A1D4-B83B8AE9543C}"/>
              </p228:anchr>
              <p228:date stDt="2025-10-30T14:02:34.004" endDt="2025-10-30T14:02:34.004"/>
            </p228:event>
            <p228:event time="2025-11-13T15:48:57.705" id="{51CB8E39-DB1E-4160-A7C7-08074FD054AA}">
              <p228:atrbtn authorId="{041AF194-D8A4-BAD1-1893-34647686956B}"/>
              <p228:anchr>
                <p228:comment id="{00000000-0000-0000-0000-000000000000}"/>
              </p228:anchr>
              <p228:pcntCmplt val="100000"/>
            </p228:event>
          </p228:history>
        </p228:taskDetails>
      </p:ext>
    </p188:extLst>
  </p188:cm>
</p188:cmLst>
</file>

<file path=ppt/comments/modernComment_11C_207C0D37.xml><?xml version="1.0" encoding="utf-8"?>
<p188:cmLst xmlns:a="http://schemas.openxmlformats.org/drawingml/2006/main" xmlns:r="http://schemas.openxmlformats.org/officeDocument/2006/relationships" xmlns:p188="http://schemas.microsoft.com/office/powerpoint/2018/8/main">
  <p188:cm id="{92733122-1489-4755-A683-681093BD2797}" authorId="{041AF194-D8A4-BAD1-1893-34647686956B}" status="resolved" created="2025-10-30T14:29:44.089" startDate="2025-10-30T14:29:44.089" dueDate="2025-10-30T14:29:44.089" assignedTo="{013D0CDA-355E-9418-5CD3-23C4087AD99A}" complete="100000" title="Briefly explain future quantitative analysis, including integration of rubric-based ratings @Leung, Ada ">
    <ac:txMkLst xmlns:ac="http://schemas.microsoft.com/office/drawing/2013/main/command">
      <pc:docMk xmlns:pc="http://schemas.microsoft.com/office/powerpoint/2013/main/command"/>
      <pc:sldMk xmlns:pc="http://schemas.microsoft.com/office/powerpoint/2013/main/command" cId="545000759" sldId="284"/>
      <ac:spMk id="474" creationId="{EE0B7873-BA11-110A-47A4-8A78E4288C91}"/>
      <ac:txMk cp="0" len="1">
        <ac:context len="76" hash="11713581"/>
      </ac:txMk>
    </ac:txMkLst>
    <p188:pos x="1964566" y="174441"/>
    <p188:txBody>
      <a:bodyPr/>
      <a:lstStyle/>
      <a:p>
        <a:r>
          <a:rPr lang="en-US"/>
          <a:t>Briefly explain future quantitative analysis, including integration of rubric-based ratings [@Leung, Ada] </a:t>
        </a:r>
      </a:p>
    </p188:txBody>
    <p188:extLst>
      <p:ext xmlns:p="http://schemas.openxmlformats.org/presentationml/2006/main" uri="{5BB2D875-25FF-4072-B9AC-8F64D62656EB}">
        <p228:taskDetails xmlns:p228="http://schemas.microsoft.com/office/powerpoint/2022/08/main">
          <p228:history>
            <p228:event time="2025-10-30T14:29:44.089" id="{6B0EBC44-05C6-443A-BA66-3EE5E1557A7E}">
              <p228:atrbtn authorId="{041AF194-D8A4-BAD1-1893-34647686956B}"/>
              <p228:anchr>
                <p228:comment id="{92733122-1489-4755-A683-681093BD2797}"/>
              </p228:anchr>
              <p228:add/>
            </p228:event>
            <p228:event time="2025-10-30T14:29:44.089" id="{16F8ABF8-9079-459A-837C-90A4DDA48FB7}">
              <p228:atrbtn authorId="{041AF194-D8A4-BAD1-1893-34647686956B}"/>
              <p228:anchr>
                <p228:comment id="{92733122-1489-4755-A683-681093BD2797}"/>
              </p228:anchr>
              <p228:asgn authorId="{013D0CDA-355E-9418-5CD3-23C4087AD99A}"/>
            </p228:event>
            <p228:event time="2025-10-30T14:29:44.089" id="{1F4B8E09-DAA2-4F30-9B8C-1B31204FF278}">
              <p228:atrbtn authorId="{041AF194-D8A4-BAD1-1893-34647686956B}"/>
              <p228:anchr>
                <p228:comment id="{92733122-1489-4755-A683-681093BD2797}"/>
              </p228:anchr>
              <p228:title val="Briefly explain future quantitative analysis, including integration of rubric-based ratings @Leung, Ada "/>
            </p228:event>
            <p228:event time="2025-10-30T14:29:44.089" id="{7990D48A-38C1-4E33-8EEC-293955B2E621}">
              <p228:atrbtn authorId="{041AF194-D8A4-BAD1-1893-34647686956B}"/>
              <p228:anchr>
                <p228:comment id="{92733122-1489-4755-A683-681093BD2797}"/>
              </p228:anchr>
              <p228:date stDt="2025-10-30T14:29:44.089" endDt="2025-10-30T14:29:44.089"/>
            </p228:event>
            <p228:event time="2025-11-13T16:00:19.350" id="{7D3D0BDC-D066-4C2D-89F8-D8AC4A5550BD}">
              <p228:atrbtn authorId="{041AF194-D8A4-BAD1-1893-34647686956B}"/>
              <p228:anchr>
                <p228:comment id="{00000000-0000-0000-0000-000000000000}"/>
              </p228:anchr>
              <p228:pcntCmplt val="100000"/>
            </p228:event>
          </p228:history>
        </p228:taskDetails>
      </p:ext>
    </p188:extLst>
  </p188:cm>
</p188:cmLst>
</file>

<file path=ppt/comments/modernComment_125_3C77A6FF.xml><?xml version="1.0" encoding="utf-8"?>
<p188:cmLst xmlns:a="http://schemas.openxmlformats.org/drawingml/2006/main" xmlns:r="http://schemas.openxmlformats.org/officeDocument/2006/relationships" xmlns:p188="http://schemas.microsoft.com/office/powerpoint/2018/8/main">
  <p188:cm id="{0372B333-A249-4670-AB42-CFBA086CC687}" authorId="{041AF194-D8A4-BAD1-1893-34647686956B}" status="resolved" created="2025-06-09T15:09:34.872">
    <pc:sldMkLst xmlns:pc="http://schemas.microsoft.com/office/powerpoint/2013/main/command">
      <pc:docMk/>
      <pc:sldMk cId="1014474495" sldId="263"/>
    </pc:sldMkLst>
    <p188:txBody>
      <a:bodyPr/>
      <a:lstStyle/>
      <a:p>
        <a:r>
          <a:rPr lang="en-US"/>
          <a:t>Add slide(s) on rationales for prompt design, including AI ethics (output evaluation for accuracy, bias, etc.) and green AI? Assess with self-reflection questions?</a:t>
        </a:r>
      </a:p>
    </p188:txBody>
  </p188:cm>
</p188:cmLst>
</file>

<file path=ppt/diagrams/_rels/data1.xml.rels><?xml version="1.0" encoding="UTF-8" standalone="yes"?>
<Relationships xmlns="http://schemas.openxmlformats.org/package/2006/relationships"><Relationship Id="rId1" Type="http://schemas.openxmlformats.org/officeDocument/2006/relationships/hyperlink" Target="https://doi.org/10.1016/j.acalib.2023.102720"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doi.org/10.1016/j.acalib.2023.102720" TargetMode="Externa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DB4CB0-5B37-42A9-AE5F-47CEE2F7E1E6}" type="doc">
      <dgm:prSet loTypeId="urn:microsoft.com/office/officeart/2008/layout/HorizontalMultiLevelHierarchy" loCatId="hierarchy" qsTypeId="urn:microsoft.com/office/officeart/2005/8/quickstyle/simple1" qsCatId="simple" csTypeId="urn:microsoft.com/office/officeart/2005/8/colors/accent6_1" csCatId="accent6" phldr="1"/>
      <dgm:spPr/>
      <dgm:t>
        <a:bodyPr/>
        <a:lstStyle/>
        <a:p>
          <a:endParaRPr lang="en-US"/>
        </a:p>
      </dgm:t>
    </dgm:pt>
    <dgm:pt modelId="{DC5D34C0-D812-4704-98F3-9A6E29FB6AAE}">
      <dgm:prSet phldrT="[Text]" phldr="0" custT="1"/>
      <dgm:spPr>
        <a:ln>
          <a:solidFill>
            <a:srgbClr val="C1FF72"/>
          </a:solidFill>
        </a:ln>
      </dgm:spPr>
      <dgm:t>
        <a:bodyPr/>
        <a:lstStyle/>
        <a:p>
          <a:pPr>
            <a:lnSpc>
              <a:spcPct val="100000"/>
            </a:lnSpc>
            <a:spcAft>
              <a:spcPts val="0"/>
            </a:spcAft>
          </a:pPr>
          <a:r>
            <a:rPr lang="en-US" sz="2100">
              <a:latin typeface="Nunito Light" pitchFamily="2" charset="0"/>
            </a:rPr>
            <a:t>CLEAR Framework </a:t>
          </a:r>
        </a:p>
        <a:p>
          <a:pPr>
            <a:lnSpc>
              <a:spcPct val="100000"/>
            </a:lnSpc>
            <a:spcAft>
              <a:spcPts val="0"/>
            </a:spcAft>
          </a:pPr>
          <a:r>
            <a:rPr lang="en-US" sz="1200">
              <a:latin typeface="Nunito Light" pitchFamily="2" charset="0"/>
            </a:rPr>
            <a:t>(</a:t>
          </a:r>
          <a:r>
            <a:rPr lang="en-US" sz="1200">
              <a:solidFill>
                <a:schemeClr val="accent1">
                  <a:lumMod val="75000"/>
                </a:schemeClr>
              </a:solidFill>
              <a:latin typeface="Nunito Light" pitchFamily="2" charset="0"/>
              <a:hlinkClick xmlns:r="http://schemas.openxmlformats.org/officeDocument/2006/relationships" r:id="rId1">
                <a:extLst>
                  <a:ext uri="{A12FA001-AC4F-418D-AE19-62706E023703}">
                    <ahyp:hlinkClr xmlns:ahyp="http://schemas.microsoft.com/office/drawing/2018/hyperlinkcolor" val="tx"/>
                  </a:ext>
                </a:extLst>
              </a:hlinkClick>
            </a:rPr>
            <a:t>Lo, 2023</a:t>
          </a:r>
          <a:r>
            <a:rPr lang="en-US" sz="1200">
              <a:latin typeface="Nunito Light" pitchFamily="2" charset="0"/>
            </a:rPr>
            <a:t>)</a:t>
          </a:r>
        </a:p>
      </dgm:t>
    </dgm:pt>
    <dgm:pt modelId="{2D23F258-FB0E-4302-B2A2-FA5604E36910}" type="parTrans" cxnId="{CC2624DC-F812-48E9-BF68-8477D190388B}">
      <dgm:prSet/>
      <dgm:spPr/>
      <dgm:t>
        <a:bodyPr/>
        <a:lstStyle/>
        <a:p>
          <a:endParaRPr lang="en-US">
            <a:latin typeface="Nunito Light" pitchFamily="2" charset="0"/>
          </a:endParaRPr>
        </a:p>
      </dgm:t>
    </dgm:pt>
    <dgm:pt modelId="{4FF48ACB-05CE-4E33-B253-484BEAD980DF}" type="sibTrans" cxnId="{CC2624DC-F812-48E9-BF68-8477D190388B}">
      <dgm:prSet/>
      <dgm:spPr/>
      <dgm:t>
        <a:bodyPr/>
        <a:lstStyle/>
        <a:p>
          <a:endParaRPr lang="en-US">
            <a:latin typeface="Nunito Light" pitchFamily="2" charset="0"/>
          </a:endParaRPr>
        </a:p>
      </dgm:t>
    </dgm:pt>
    <dgm:pt modelId="{5890BA7F-6E26-486E-AFBE-8457E0C3E9BA}">
      <dgm:prSet phldrT="[Text]" phldr="0"/>
      <dgm:spPr>
        <a:ln>
          <a:solidFill>
            <a:srgbClr val="C1FF72"/>
          </a:solidFill>
        </a:ln>
      </dgm:spPr>
      <dgm:t>
        <a:bodyPr/>
        <a:lstStyle/>
        <a:p>
          <a:r>
            <a:rPr lang="en-US">
              <a:latin typeface="Nunito Light" pitchFamily="2" charset="0"/>
            </a:rPr>
            <a:t>Concise</a:t>
          </a:r>
        </a:p>
      </dgm:t>
    </dgm:pt>
    <dgm:pt modelId="{994DE7D3-89C5-44D2-ABFA-5CAE042696BA}" type="parTrans" cxnId="{BBD7FE2F-C44A-418E-A579-4670BCA92C90}">
      <dgm:prSet/>
      <dgm:spPr>
        <a:ln>
          <a:solidFill>
            <a:srgbClr val="C1FF72"/>
          </a:solidFill>
        </a:ln>
      </dgm:spPr>
      <dgm:t>
        <a:bodyPr/>
        <a:lstStyle/>
        <a:p>
          <a:endParaRPr lang="en-US">
            <a:latin typeface="Nunito Light" pitchFamily="2" charset="0"/>
          </a:endParaRPr>
        </a:p>
      </dgm:t>
    </dgm:pt>
    <dgm:pt modelId="{80B40528-391A-4FC8-A9AF-DF516A7018EE}" type="sibTrans" cxnId="{BBD7FE2F-C44A-418E-A579-4670BCA92C90}">
      <dgm:prSet/>
      <dgm:spPr/>
      <dgm:t>
        <a:bodyPr/>
        <a:lstStyle/>
        <a:p>
          <a:endParaRPr lang="en-US">
            <a:latin typeface="Nunito Light" pitchFamily="2" charset="0"/>
          </a:endParaRPr>
        </a:p>
      </dgm:t>
    </dgm:pt>
    <dgm:pt modelId="{2242A5B7-3823-4494-8560-9FF00CE70E1A}">
      <dgm:prSet phldrT="[Text]" phldr="0"/>
      <dgm:spPr>
        <a:ln>
          <a:solidFill>
            <a:srgbClr val="C1FF72"/>
          </a:solidFill>
        </a:ln>
      </dgm:spPr>
      <dgm:t>
        <a:bodyPr/>
        <a:lstStyle/>
        <a:p>
          <a:r>
            <a:rPr lang="en-US" b="1">
              <a:latin typeface="Nunito" pitchFamily="2" charset="0"/>
            </a:rPr>
            <a:t>Logical</a:t>
          </a:r>
        </a:p>
      </dgm:t>
    </dgm:pt>
    <dgm:pt modelId="{ABE03596-04F5-4EFB-8186-1AA4341DB403}" type="parTrans" cxnId="{7AE44434-F7A8-410D-9F9C-DEC0C0BBE623}">
      <dgm:prSet/>
      <dgm:spPr>
        <a:ln>
          <a:solidFill>
            <a:srgbClr val="C1FF72"/>
          </a:solidFill>
        </a:ln>
      </dgm:spPr>
      <dgm:t>
        <a:bodyPr/>
        <a:lstStyle/>
        <a:p>
          <a:endParaRPr lang="en-US">
            <a:latin typeface="Nunito Light" pitchFamily="2" charset="0"/>
          </a:endParaRPr>
        </a:p>
      </dgm:t>
    </dgm:pt>
    <dgm:pt modelId="{709D9B5D-E8D0-4A78-A764-9996CC8D2836}" type="sibTrans" cxnId="{7AE44434-F7A8-410D-9F9C-DEC0C0BBE623}">
      <dgm:prSet/>
      <dgm:spPr/>
      <dgm:t>
        <a:bodyPr/>
        <a:lstStyle/>
        <a:p>
          <a:endParaRPr lang="en-US">
            <a:latin typeface="Nunito Light" pitchFamily="2" charset="0"/>
          </a:endParaRPr>
        </a:p>
      </dgm:t>
    </dgm:pt>
    <dgm:pt modelId="{B40B570B-B86B-4F4D-BF85-B7013E552CC8}">
      <dgm:prSet phldrT="[Text]" phldr="0"/>
      <dgm:spPr>
        <a:ln>
          <a:solidFill>
            <a:srgbClr val="C1FF72"/>
          </a:solidFill>
        </a:ln>
      </dgm:spPr>
      <dgm:t>
        <a:bodyPr/>
        <a:lstStyle/>
        <a:p>
          <a:r>
            <a:rPr lang="en-US" b="1">
              <a:latin typeface="Nunito" pitchFamily="2" charset="0"/>
            </a:rPr>
            <a:t>Explicit</a:t>
          </a:r>
        </a:p>
      </dgm:t>
    </dgm:pt>
    <dgm:pt modelId="{53A203EA-D1EE-45D4-B264-5F02DB7162F7}" type="parTrans" cxnId="{37A0B475-148A-4D7A-95ED-3528A751CD2B}">
      <dgm:prSet/>
      <dgm:spPr>
        <a:ln>
          <a:solidFill>
            <a:srgbClr val="C1FF72"/>
          </a:solidFill>
        </a:ln>
      </dgm:spPr>
      <dgm:t>
        <a:bodyPr/>
        <a:lstStyle/>
        <a:p>
          <a:endParaRPr lang="en-US">
            <a:latin typeface="Nunito Light" pitchFamily="2" charset="0"/>
          </a:endParaRPr>
        </a:p>
      </dgm:t>
    </dgm:pt>
    <dgm:pt modelId="{73A310AA-763A-4809-96DF-68DD790D2392}" type="sibTrans" cxnId="{37A0B475-148A-4D7A-95ED-3528A751CD2B}">
      <dgm:prSet/>
      <dgm:spPr/>
      <dgm:t>
        <a:bodyPr/>
        <a:lstStyle/>
        <a:p>
          <a:endParaRPr lang="en-US">
            <a:latin typeface="Nunito Light" pitchFamily="2" charset="0"/>
          </a:endParaRPr>
        </a:p>
      </dgm:t>
    </dgm:pt>
    <dgm:pt modelId="{E2A899DE-72A5-4533-B534-B68AFCCC2117}">
      <dgm:prSet/>
      <dgm:spPr>
        <a:ln>
          <a:solidFill>
            <a:srgbClr val="C1FF72"/>
          </a:solidFill>
        </a:ln>
      </dgm:spPr>
      <dgm:t>
        <a:bodyPr/>
        <a:lstStyle/>
        <a:p>
          <a:r>
            <a:rPr lang="en-US">
              <a:latin typeface="Nunito Light" pitchFamily="2" charset="0"/>
            </a:rPr>
            <a:t>Adaptive</a:t>
          </a:r>
        </a:p>
      </dgm:t>
    </dgm:pt>
    <dgm:pt modelId="{90FFDB47-27BB-4EBB-8C68-91811AD1C0E0}" type="parTrans" cxnId="{4BE2D553-7CAD-42BA-A28C-FDFDC5FC8788}">
      <dgm:prSet/>
      <dgm:spPr>
        <a:ln>
          <a:solidFill>
            <a:srgbClr val="C1FF72"/>
          </a:solidFill>
        </a:ln>
      </dgm:spPr>
      <dgm:t>
        <a:bodyPr/>
        <a:lstStyle/>
        <a:p>
          <a:endParaRPr lang="en-US">
            <a:latin typeface="Nunito Light" pitchFamily="2" charset="0"/>
          </a:endParaRPr>
        </a:p>
      </dgm:t>
    </dgm:pt>
    <dgm:pt modelId="{725AA746-F01E-4BC7-8E92-8072232788C8}" type="sibTrans" cxnId="{4BE2D553-7CAD-42BA-A28C-FDFDC5FC8788}">
      <dgm:prSet/>
      <dgm:spPr/>
      <dgm:t>
        <a:bodyPr/>
        <a:lstStyle/>
        <a:p>
          <a:endParaRPr lang="en-US">
            <a:latin typeface="Nunito Light" pitchFamily="2" charset="0"/>
          </a:endParaRPr>
        </a:p>
      </dgm:t>
    </dgm:pt>
    <dgm:pt modelId="{88754FA1-C8A7-4F86-A6B5-459AFB4B6832}">
      <dgm:prSet/>
      <dgm:spPr>
        <a:ln>
          <a:solidFill>
            <a:srgbClr val="C1FF72"/>
          </a:solidFill>
        </a:ln>
      </dgm:spPr>
      <dgm:t>
        <a:bodyPr/>
        <a:lstStyle/>
        <a:p>
          <a:r>
            <a:rPr lang="en-US">
              <a:latin typeface="Nunito Light" pitchFamily="2" charset="0"/>
            </a:rPr>
            <a:t>Reflective</a:t>
          </a:r>
        </a:p>
      </dgm:t>
    </dgm:pt>
    <dgm:pt modelId="{84D2A769-55E1-4197-A31D-54123DA74A89}" type="parTrans" cxnId="{D1522038-AD99-40C4-A740-4FDAE8A4E686}">
      <dgm:prSet/>
      <dgm:spPr>
        <a:ln>
          <a:solidFill>
            <a:srgbClr val="C1FF72"/>
          </a:solidFill>
        </a:ln>
      </dgm:spPr>
      <dgm:t>
        <a:bodyPr/>
        <a:lstStyle/>
        <a:p>
          <a:endParaRPr lang="en-US">
            <a:latin typeface="Nunito Light" pitchFamily="2" charset="0"/>
          </a:endParaRPr>
        </a:p>
      </dgm:t>
    </dgm:pt>
    <dgm:pt modelId="{B1A283E5-C7B2-4DF7-98CF-DE91B0E372C3}" type="sibTrans" cxnId="{D1522038-AD99-40C4-A740-4FDAE8A4E686}">
      <dgm:prSet/>
      <dgm:spPr/>
      <dgm:t>
        <a:bodyPr/>
        <a:lstStyle/>
        <a:p>
          <a:endParaRPr lang="en-US">
            <a:latin typeface="Nunito Light" pitchFamily="2" charset="0"/>
          </a:endParaRPr>
        </a:p>
      </dgm:t>
    </dgm:pt>
    <dgm:pt modelId="{E64B1EA5-ACC1-4155-837B-31301D0BE101}">
      <dgm:prSet/>
      <dgm:spPr>
        <a:ln>
          <a:solidFill>
            <a:srgbClr val="C1FF72"/>
          </a:solidFill>
        </a:ln>
      </dgm:spPr>
      <dgm:t>
        <a:bodyPr/>
        <a:lstStyle/>
        <a:p>
          <a:r>
            <a:rPr lang="en-US">
              <a:latin typeface="Nunito Light" pitchFamily="2" charset="0"/>
            </a:rPr>
            <a:t>Persona</a:t>
          </a:r>
        </a:p>
      </dgm:t>
    </dgm:pt>
    <dgm:pt modelId="{FE6BE8A5-2FC3-46EC-A0E5-4A767F521721}" type="parTrans" cxnId="{AAB5C05E-DCAF-4918-8499-7B91EB2133BE}">
      <dgm:prSet/>
      <dgm:spPr>
        <a:ln>
          <a:solidFill>
            <a:srgbClr val="C1FF72"/>
          </a:solidFill>
        </a:ln>
      </dgm:spPr>
      <dgm:t>
        <a:bodyPr/>
        <a:lstStyle/>
        <a:p>
          <a:endParaRPr lang="en-US">
            <a:latin typeface="Nunito Light" pitchFamily="2" charset="0"/>
          </a:endParaRPr>
        </a:p>
      </dgm:t>
    </dgm:pt>
    <dgm:pt modelId="{0B96B659-78D3-45E0-B710-A4EAEB727E20}" type="sibTrans" cxnId="{AAB5C05E-DCAF-4918-8499-7B91EB2133BE}">
      <dgm:prSet/>
      <dgm:spPr/>
      <dgm:t>
        <a:bodyPr/>
        <a:lstStyle/>
        <a:p>
          <a:endParaRPr lang="en-US">
            <a:latin typeface="Nunito Light" pitchFamily="2" charset="0"/>
          </a:endParaRPr>
        </a:p>
      </dgm:t>
    </dgm:pt>
    <dgm:pt modelId="{D5056FCF-0F03-490A-8022-7C9346CC0A58}">
      <dgm:prSet/>
      <dgm:spPr>
        <a:ln>
          <a:solidFill>
            <a:srgbClr val="C1FF72"/>
          </a:solidFill>
        </a:ln>
      </dgm:spPr>
      <dgm:t>
        <a:bodyPr/>
        <a:lstStyle/>
        <a:p>
          <a:r>
            <a:rPr lang="en-US">
              <a:latin typeface="Nunito Light" pitchFamily="2" charset="0"/>
            </a:rPr>
            <a:t>Requirements</a:t>
          </a:r>
        </a:p>
      </dgm:t>
    </dgm:pt>
    <dgm:pt modelId="{89CC6938-6EDC-4DC8-B0AD-019EC2A4E043}" type="parTrans" cxnId="{A29720B4-FF6D-4B40-B345-B701F13F9FB3}">
      <dgm:prSet/>
      <dgm:spPr>
        <a:ln>
          <a:solidFill>
            <a:srgbClr val="C1FF72"/>
          </a:solidFill>
        </a:ln>
      </dgm:spPr>
      <dgm:t>
        <a:bodyPr/>
        <a:lstStyle/>
        <a:p>
          <a:endParaRPr lang="en-US">
            <a:latin typeface="Nunito Light" pitchFamily="2" charset="0"/>
          </a:endParaRPr>
        </a:p>
      </dgm:t>
    </dgm:pt>
    <dgm:pt modelId="{A5743D82-EAE0-41B2-8AE3-B779A9AFCB30}" type="sibTrans" cxnId="{A29720B4-FF6D-4B40-B345-B701F13F9FB3}">
      <dgm:prSet/>
      <dgm:spPr/>
      <dgm:t>
        <a:bodyPr/>
        <a:lstStyle/>
        <a:p>
          <a:endParaRPr lang="en-US">
            <a:latin typeface="Nunito Light" pitchFamily="2" charset="0"/>
          </a:endParaRPr>
        </a:p>
      </dgm:t>
    </dgm:pt>
    <dgm:pt modelId="{3FE45D87-EB6D-48CF-B20F-49A2ED51762D}">
      <dgm:prSet/>
      <dgm:spPr>
        <a:ln>
          <a:solidFill>
            <a:srgbClr val="C1FF72"/>
          </a:solidFill>
        </a:ln>
      </dgm:spPr>
      <dgm:t>
        <a:bodyPr/>
        <a:lstStyle/>
        <a:p>
          <a:r>
            <a:rPr lang="en-US">
              <a:latin typeface="Nunito Light" pitchFamily="2" charset="0"/>
            </a:rPr>
            <a:t>Organization</a:t>
          </a:r>
        </a:p>
      </dgm:t>
    </dgm:pt>
    <dgm:pt modelId="{2BAB22B1-6F15-4B90-8D6D-1485E5945E37}" type="parTrans" cxnId="{5F93308E-D307-4FF2-8348-A4CDD4BCAC75}">
      <dgm:prSet/>
      <dgm:spPr>
        <a:ln>
          <a:solidFill>
            <a:srgbClr val="C1FF72"/>
          </a:solidFill>
        </a:ln>
      </dgm:spPr>
      <dgm:t>
        <a:bodyPr/>
        <a:lstStyle/>
        <a:p>
          <a:endParaRPr lang="en-US">
            <a:latin typeface="Nunito Light" pitchFamily="2" charset="0"/>
          </a:endParaRPr>
        </a:p>
      </dgm:t>
    </dgm:pt>
    <dgm:pt modelId="{B0740DFF-F232-47FF-A71C-5B3D7DB20A3D}" type="sibTrans" cxnId="{5F93308E-D307-4FF2-8348-A4CDD4BCAC75}">
      <dgm:prSet/>
      <dgm:spPr/>
      <dgm:t>
        <a:bodyPr/>
        <a:lstStyle/>
        <a:p>
          <a:endParaRPr lang="en-US">
            <a:latin typeface="Nunito Light" pitchFamily="2" charset="0"/>
          </a:endParaRPr>
        </a:p>
      </dgm:t>
    </dgm:pt>
    <dgm:pt modelId="{5A87B99C-1047-448E-BE64-DD8B04B31E09}">
      <dgm:prSet/>
      <dgm:spPr>
        <a:ln>
          <a:solidFill>
            <a:srgbClr val="C1FF72"/>
          </a:solidFill>
        </a:ln>
      </dgm:spPr>
      <dgm:t>
        <a:bodyPr/>
        <a:lstStyle/>
        <a:p>
          <a:r>
            <a:rPr lang="en-US">
              <a:latin typeface="Nunito Light" pitchFamily="2" charset="0"/>
            </a:rPr>
            <a:t>Medium</a:t>
          </a:r>
        </a:p>
      </dgm:t>
    </dgm:pt>
    <dgm:pt modelId="{8CFE663C-6720-4773-960B-063081759FBB}" type="parTrans" cxnId="{102DFBA0-F1EF-4963-822C-04B99FDDFAAF}">
      <dgm:prSet/>
      <dgm:spPr>
        <a:ln>
          <a:solidFill>
            <a:srgbClr val="C1FF72"/>
          </a:solidFill>
        </a:ln>
      </dgm:spPr>
      <dgm:t>
        <a:bodyPr/>
        <a:lstStyle/>
        <a:p>
          <a:endParaRPr lang="en-US">
            <a:latin typeface="Nunito Light" pitchFamily="2" charset="0"/>
          </a:endParaRPr>
        </a:p>
      </dgm:t>
    </dgm:pt>
    <dgm:pt modelId="{DE3BD9C0-5B0F-45A0-A193-1928520A2EFB}" type="sibTrans" cxnId="{102DFBA0-F1EF-4963-822C-04B99FDDFAAF}">
      <dgm:prSet/>
      <dgm:spPr/>
      <dgm:t>
        <a:bodyPr/>
        <a:lstStyle/>
        <a:p>
          <a:endParaRPr lang="en-US">
            <a:latin typeface="Nunito Light" pitchFamily="2" charset="0"/>
          </a:endParaRPr>
        </a:p>
      </dgm:t>
    </dgm:pt>
    <dgm:pt modelId="{6DE84BAF-C3BE-43B5-B441-81238F6E62B2}">
      <dgm:prSet/>
      <dgm:spPr>
        <a:ln>
          <a:solidFill>
            <a:srgbClr val="C1FF72"/>
          </a:solidFill>
        </a:ln>
      </dgm:spPr>
      <dgm:t>
        <a:bodyPr/>
        <a:lstStyle/>
        <a:p>
          <a:r>
            <a:rPr lang="en-US">
              <a:latin typeface="Nunito Light" pitchFamily="2" charset="0"/>
            </a:rPr>
            <a:t>Purpose</a:t>
          </a:r>
        </a:p>
      </dgm:t>
    </dgm:pt>
    <dgm:pt modelId="{D474627F-827D-4AED-A7A0-5E17543E9DD9}" type="parTrans" cxnId="{FD7436CD-52BC-4B44-B870-0D5A071985EE}">
      <dgm:prSet/>
      <dgm:spPr>
        <a:ln>
          <a:solidFill>
            <a:srgbClr val="C1FF72"/>
          </a:solidFill>
        </a:ln>
      </dgm:spPr>
      <dgm:t>
        <a:bodyPr/>
        <a:lstStyle/>
        <a:p>
          <a:endParaRPr lang="en-US">
            <a:latin typeface="Nunito Light" pitchFamily="2" charset="0"/>
          </a:endParaRPr>
        </a:p>
      </dgm:t>
    </dgm:pt>
    <dgm:pt modelId="{D39E393B-B4A5-4B45-9D03-9EE6288A0DCD}" type="sibTrans" cxnId="{FD7436CD-52BC-4B44-B870-0D5A071985EE}">
      <dgm:prSet/>
      <dgm:spPr/>
      <dgm:t>
        <a:bodyPr/>
        <a:lstStyle/>
        <a:p>
          <a:endParaRPr lang="en-US">
            <a:latin typeface="Nunito Light" pitchFamily="2" charset="0"/>
          </a:endParaRPr>
        </a:p>
      </dgm:t>
    </dgm:pt>
    <dgm:pt modelId="{22F664E7-D12C-452C-99D0-B209948EC88C}">
      <dgm:prSet/>
      <dgm:spPr>
        <a:ln>
          <a:solidFill>
            <a:srgbClr val="C1FF72"/>
          </a:solidFill>
        </a:ln>
      </dgm:spPr>
      <dgm:t>
        <a:bodyPr/>
        <a:lstStyle/>
        <a:p>
          <a:r>
            <a:rPr lang="en-US">
              <a:latin typeface="Nunito Light" pitchFamily="2" charset="0"/>
            </a:rPr>
            <a:t>Tone</a:t>
          </a:r>
        </a:p>
      </dgm:t>
    </dgm:pt>
    <dgm:pt modelId="{92E92B22-69F9-4029-94F5-13EB793DB815}" type="parTrans" cxnId="{5F199B56-F9E9-460D-907C-73407B6FF4C5}">
      <dgm:prSet/>
      <dgm:spPr>
        <a:ln>
          <a:solidFill>
            <a:srgbClr val="C1FF72"/>
          </a:solidFill>
        </a:ln>
      </dgm:spPr>
      <dgm:t>
        <a:bodyPr/>
        <a:lstStyle/>
        <a:p>
          <a:endParaRPr lang="en-US">
            <a:latin typeface="Nunito Light" pitchFamily="2" charset="0"/>
          </a:endParaRPr>
        </a:p>
      </dgm:t>
    </dgm:pt>
    <dgm:pt modelId="{35AA8C70-088E-4334-A1E9-4AD02F983CE8}" type="sibTrans" cxnId="{5F199B56-F9E9-460D-907C-73407B6FF4C5}">
      <dgm:prSet/>
      <dgm:spPr/>
      <dgm:t>
        <a:bodyPr/>
        <a:lstStyle/>
        <a:p>
          <a:endParaRPr lang="en-US">
            <a:latin typeface="Nunito Light" pitchFamily="2" charset="0"/>
          </a:endParaRPr>
        </a:p>
      </dgm:t>
    </dgm:pt>
    <dgm:pt modelId="{C561E945-B526-422F-995D-F59D17119F31}" type="pres">
      <dgm:prSet presAssocID="{F7DB4CB0-5B37-42A9-AE5F-47CEE2F7E1E6}" presName="Name0" presStyleCnt="0">
        <dgm:presLayoutVars>
          <dgm:chPref val="1"/>
          <dgm:dir/>
          <dgm:animOne val="branch"/>
          <dgm:animLvl val="lvl"/>
          <dgm:resizeHandles val="exact"/>
        </dgm:presLayoutVars>
      </dgm:prSet>
      <dgm:spPr/>
    </dgm:pt>
    <dgm:pt modelId="{A24F7220-5E71-4AE3-A5BC-7B2F98019B13}" type="pres">
      <dgm:prSet presAssocID="{DC5D34C0-D812-4704-98F3-9A6E29FB6AAE}" presName="root1" presStyleCnt="0"/>
      <dgm:spPr/>
    </dgm:pt>
    <dgm:pt modelId="{FECB7B36-D006-4CF9-82F5-74C0535CD220}" type="pres">
      <dgm:prSet presAssocID="{DC5D34C0-D812-4704-98F3-9A6E29FB6AAE}" presName="LevelOneTextNode" presStyleLbl="node0" presStyleIdx="0" presStyleCnt="1">
        <dgm:presLayoutVars>
          <dgm:chPref val="3"/>
        </dgm:presLayoutVars>
      </dgm:prSet>
      <dgm:spPr/>
    </dgm:pt>
    <dgm:pt modelId="{72B509C0-EFDA-4A05-B9C9-2BF943935CBC}" type="pres">
      <dgm:prSet presAssocID="{DC5D34C0-D812-4704-98F3-9A6E29FB6AAE}" presName="level2hierChild" presStyleCnt="0"/>
      <dgm:spPr/>
    </dgm:pt>
    <dgm:pt modelId="{D5EB4241-F7A6-4FC3-A0CE-C3EF2C74DFE7}" type="pres">
      <dgm:prSet presAssocID="{994DE7D3-89C5-44D2-ABFA-5CAE042696BA}" presName="conn2-1" presStyleLbl="parChTrans1D2" presStyleIdx="0" presStyleCnt="5"/>
      <dgm:spPr/>
    </dgm:pt>
    <dgm:pt modelId="{71421473-CBC3-42C6-AFB3-9BEE547414BA}" type="pres">
      <dgm:prSet presAssocID="{994DE7D3-89C5-44D2-ABFA-5CAE042696BA}" presName="connTx" presStyleLbl="parChTrans1D2" presStyleIdx="0" presStyleCnt="5"/>
      <dgm:spPr/>
    </dgm:pt>
    <dgm:pt modelId="{8F18CD7D-207E-4A73-9836-E05A3FE7C9D7}" type="pres">
      <dgm:prSet presAssocID="{5890BA7F-6E26-486E-AFBE-8457E0C3E9BA}" presName="root2" presStyleCnt="0"/>
      <dgm:spPr/>
    </dgm:pt>
    <dgm:pt modelId="{64090DDE-D463-4A60-B7EC-04D74F4E0DA7}" type="pres">
      <dgm:prSet presAssocID="{5890BA7F-6E26-486E-AFBE-8457E0C3E9BA}" presName="LevelTwoTextNode" presStyleLbl="node2" presStyleIdx="0" presStyleCnt="5">
        <dgm:presLayoutVars>
          <dgm:chPref val="3"/>
        </dgm:presLayoutVars>
      </dgm:prSet>
      <dgm:spPr/>
    </dgm:pt>
    <dgm:pt modelId="{23D731CB-0C18-46D0-BE36-D73462DCE484}" type="pres">
      <dgm:prSet presAssocID="{5890BA7F-6E26-486E-AFBE-8457E0C3E9BA}" presName="level3hierChild" presStyleCnt="0"/>
      <dgm:spPr/>
    </dgm:pt>
    <dgm:pt modelId="{6653B077-21AA-461D-BE59-C9DC6885C497}" type="pres">
      <dgm:prSet presAssocID="{ABE03596-04F5-4EFB-8186-1AA4341DB403}" presName="conn2-1" presStyleLbl="parChTrans1D2" presStyleIdx="1" presStyleCnt="5"/>
      <dgm:spPr/>
    </dgm:pt>
    <dgm:pt modelId="{1BA4CB0F-DB4B-4899-B339-2B9C9E7E1A23}" type="pres">
      <dgm:prSet presAssocID="{ABE03596-04F5-4EFB-8186-1AA4341DB403}" presName="connTx" presStyleLbl="parChTrans1D2" presStyleIdx="1" presStyleCnt="5"/>
      <dgm:spPr/>
    </dgm:pt>
    <dgm:pt modelId="{9625E550-8797-4796-8363-1EC357CE1246}" type="pres">
      <dgm:prSet presAssocID="{2242A5B7-3823-4494-8560-9FF00CE70E1A}" presName="root2" presStyleCnt="0"/>
      <dgm:spPr/>
    </dgm:pt>
    <dgm:pt modelId="{FB4094D9-9563-48A1-ABC6-86233036A1D8}" type="pres">
      <dgm:prSet presAssocID="{2242A5B7-3823-4494-8560-9FF00CE70E1A}" presName="LevelTwoTextNode" presStyleLbl="node2" presStyleIdx="1" presStyleCnt="5">
        <dgm:presLayoutVars>
          <dgm:chPref val="3"/>
        </dgm:presLayoutVars>
      </dgm:prSet>
      <dgm:spPr/>
    </dgm:pt>
    <dgm:pt modelId="{DF2A84E0-C9A3-44BC-88F4-91A09CD34558}" type="pres">
      <dgm:prSet presAssocID="{2242A5B7-3823-4494-8560-9FF00CE70E1A}" presName="level3hierChild" presStyleCnt="0"/>
      <dgm:spPr/>
    </dgm:pt>
    <dgm:pt modelId="{E62DA353-B338-4E44-9C4B-B4D5752A75E6}" type="pres">
      <dgm:prSet presAssocID="{53A203EA-D1EE-45D4-B264-5F02DB7162F7}" presName="conn2-1" presStyleLbl="parChTrans1D2" presStyleIdx="2" presStyleCnt="5"/>
      <dgm:spPr/>
    </dgm:pt>
    <dgm:pt modelId="{63818026-C9DE-4A7E-B444-820B1359BF25}" type="pres">
      <dgm:prSet presAssocID="{53A203EA-D1EE-45D4-B264-5F02DB7162F7}" presName="connTx" presStyleLbl="parChTrans1D2" presStyleIdx="2" presStyleCnt="5"/>
      <dgm:spPr/>
    </dgm:pt>
    <dgm:pt modelId="{4CD605A4-7A43-45E4-9F72-6F8DCD74E420}" type="pres">
      <dgm:prSet presAssocID="{B40B570B-B86B-4F4D-BF85-B7013E552CC8}" presName="root2" presStyleCnt="0"/>
      <dgm:spPr/>
    </dgm:pt>
    <dgm:pt modelId="{F12DBC55-7B2D-4411-92C8-A7F6B3CE1DDF}" type="pres">
      <dgm:prSet presAssocID="{B40B570B-B86B-4F4D-BF85-B7013E552CC8}" presName="LevelTwoTextNode" presStyleLbl="node2" presStyleIdx="2" presStyleCnt="5">
        <dgm:presLayoutVars>
          <dgm:chPref val="3"/>
        </dgm:presLayoutVars>
      </dgm:prSet>
      <dgm:spPr/>
    </dgm:pt>
    <dgm:pt modelId="{E279DA41-E086-4623-911D-CED4AE151EC3}" type="pres">
      <dgm:prSet presAssocID="{B40B570B-B86B-4F4D-BF85-B7013E552CC8}" presName="level3hierChild" presStyleCnt="0"/>
      <dgm:spPr/>
    </dgm:pt>
    <dgm:pt modelId="{E3B995B6-BC08-4F09-9FE1-1B73DE37CE57}" type="pres">
      <dgm:prSet presAssocID="{FE6BE8A5-2FC3-46EC-A0E5-4A767F521721}" presName="conn2-1" presStyleLbl="parChTrans1D3" presStyleIdx="0" presStyleCnt="6"/>
      <dgm:spPr/>
    </dgm:pt>
    <dgm:pt modelId="{C208E3F0-1802-4E5D-BAB4-346BF9DF87F6}" type="pres">
      <dgm:prSet presAssocID="{FE6BE8A5-2FC3-46EC-A0E5-4A767F521721}" presName="connTx" presStyleLbl="parChTrans1D3" presStyleIdx="0" presStyleCnt="6"/>
      <dgm:spPr/>
    </dgm:pt>
    <dgm:pt modelId="{B9FEFE8E-4C64-4848-A5F1-1F03AA16F701}" type="pres">
      <dgm:prSet presAssocID="{E64B1EA5-ACC1-4155-837B-31301D0BE101}" presName="root2" presStyleCnt="0"/>
      <dgm:spPr/>
    </dgm:pt>
    <dgm:pt modelId="{43A7C042-052A-4E13-9EB2-CF6885018566}" type="pres">
      <dgm:prSet presAssocID="{E64B1EA5-ACC1-4155-837B-31301D0BE101}" presName="LevelTwoTextNode" presStyleLbl="node3" presStyleIdx="0" presStyleCnt="6">
        <dgm:presLayoutVars>
          <dgm:chPref val="3"/>
        </dgm:presLayoutVars>
      </dgm:prSet>
      <dgm:spPr/>
    </dgm:pt>
    <dgm:pt modelId="{65B8CF42-B64E-48B7-97D1-416A1EA6763C}" type="pres">
      <dgm:prSet presAssocID="{E64B1EA5-ACC1-4155-837B-31301D0BE101}" presName="level3hierChild" presStyleCnt="0"/>
      <dgm:spPr/>
    </dgm:pt>
    <dgm:pt modelId="{F5668E2C-6259-468E-87E4-575FF622F303}" type="pres">
      <dgm:prSet presAssocID="{89CC6938-6EDC-4DC8-B0AD-019EC2A4E043}" presName="conn2-1" presStyleLbl="parChTrans1D3" presStyleIdx="1" presStyleCnt="6"/>
      <dgm:spPr/>
    </dgm:pt>
    <dgm:pt modelId="{EC7AE95F-1F85-4841-BD99-AE77CA844C08}" type="pres">
      <dgm:prSet presAssocID="{89CC6938-6EDC-4DC8-B0AD-019EC2A4E043}" presName="connTx" presStyleLbl="parChTrans1D3" presStyleIdx="1" presStyleCnt="6"/>
      <dgm:spPr/>
    </dgm:pt>
    <dgm:pt modelId="{CE8A834A-96CB-48E3-AD40-9487FE510B95}" type="pres">
      <dgm:prSet presAssocID="{D5056FCF-0F03-490A-8022-7C9346CC0A58}" presName="root2" presStyleCnt="0"/>
      <dgm:spPr/>
    </dgm:pt>
    <dgm:pt modelId="{2AF5D98F-DB6E-41DE-8933-D05C2367529B}" type="pres">
      <dgm:prSet presAssocID="{D5056FCF-0F03-490A-8022-7C9346CC0A58}" presName="LevelTwoTextNode" presStyleLbl="node3" presStyleIdx="1" presStyleCnt="6">
        <dgm:presLayoutVars>
          <dgm:chPref val="3"/>
        </dgm:presLayoutVars>
      </dgm:prSet>
      <dgm:spPr/>
    </dgm:pt>
    <dgm:pt modelId="{841A8687-5185-4E13-ADE1-2D7CFFC1D264}" type="pres">
      <dgm:prSet presAssocID="{D5056FCF-0F03-490A-8022-7C9346CC0A58}" presName="level3hierChild" presStyleCnt="0"/>
      <dgm:spPr/>
    </dgm:pt>
    <dgm:pt modelId="{040B45DB-9E35-4F70-9919-667D8BDAF144}" type="pres">
      <dgm:prSet presAssocID="{2BAB22B1-6F15-4B90-8D6D-1485E5945E37}" presName="conn2-1" presStyleLbl="parChTrans1D3" presStyleIdx="2" presStyleCnt="6"/>
      <dgm:spPr/>
    </dgm:pt>
    <dgm:pt modelId="{E763328C-CB3F-4374-9A02-E6DE587CC26A}" type="pres">
      <dgm:prSet presAssocID="{2BAB22B1-6F15-4B90-8D6D-1485E5945E37}" presName="connTx" presStyleLbl="parChTrans1D3" presStyleIdx="2" presStyleCnt="6"/>
      <dgm:spPr/>
    </dgm:pt>
    <dgm:pt modelId="{B7A61049-E38B-4F80-8178-9140F347D578}" type="pres">
      <dgm:prSet presAssocID="{3FE45D87-EB6D-48CF-B20F-49A2ED51762D}" presName="root2" presStyleCnt="0"/>
      <dgm:spPr/>
    </dgm:pt>
    <dgm:pt modelId="{3615C891-AF62-4791-A8DB-73279739A043}" type="pres">
      <dgm:prSet presAssocID="{3FE45D87-EB6D-48CF-B20F-49A2ED51762D}" presName="LevelTwoTextNode" presStyleLbl="node3" presStyleIdx="2" presStyleCnt="6">
        <dgm:presLayoutVars>
          <dgm:chPref val="3"/>
        </dgm:presLayoutVars>
      </dgm:prSet>
      <dgm:spPr/>
    </dgm:pt>
    <dgm:pt modelId="{DE9371BB-6B97-457A-853B-D98A308A697A}" type="pres">
      <dgm:prSet presAssocID="{3FE45D87-EB6D-48CF-B20F-49A2ED51762D}" presName="level3hierChild" presStyleCnt="0"/>
      <dgm:spPr/>
    </dgm:pt>
    <dgm:pt modelId="{AA742730-8DE7-459B-92BB-0F28BE82D5DC}" type="pres">
      <dgm:prSet presAssocID="{8CFE663C-6720-4773-960B-063081759FBB}" presName="conn2-1" presStyleLbl="parChTrans1D3" presStyleIdx="3" presStyleCnt="6"/>
      <dgm:spPr/>
    </dgm:pt>
    <dgm:pt modelId="{ED50F418-EE30-4790-99FB-A8395F08B5FB}" type="pres">
      <dgm:prSet presAssocID="{8CFE663C-6720-4773-960B-063081759FBB}" presName="connTx" presStyleLbl="parChTrans1D3" presStyleIdx="3" presStyleCnt="6"/>
      <dgm:spPr/>
    </dgm:pt>
    <dgm:pt modelId="{5B60B331-052D-462D-95A8-9A5977C93C11}" type="pres">
      <dgm:prSet presAssocID="{5A87B99C-1047-448E-BE64-DD8B04B31E09}" presName="root2" presStyleCnt="0"/>
      <dgm:spPr/>
    </dgm:pt>
    <dgm:pt modelId="{CF072D62-FE5E-4E56-885C-CE644F52AC03}" type="pres">
      <dgm:prSet presAssocID="{5A87B99C-1047-448E-BE64-DD8B04B31E09}" presName="LevelTwoTextNode" presStyleLbl="node3" presStyleIdx="3" presStyleCnt="6">
        <dgm:presLayoutVars>
          <dgm:chPref val="3"/>
        </dgm:presLayoutVars>
      </dgm:prSet>
      <dgm:spPr/>
    </dgm:pt>
    <dgm:pt modelId="{29C08D5F-DC79-4804-9010-E6B4FDC0C4E9}" type="pres">
      <dgm:prSet presAssocID="{5A87B99C-1047-448E-BE64-DD8B04B31E09}" presName="level3hierChild" presStyleCnt="0"/>
      <dgm:spPr/>
    </dgm:pt>
    <dgm:pt modelId="{7C3CA774-6436-4CEB-B2B6-931C217DAE14}" type="pres">
      <dgm:prSet presAssocID="{D474627F-827D-4AED-A7A0-5E17543E9DD9}" presName="conn2-1" presStyleLbl="parChTrans1D3" presStyleIdx="4" presStyleCnt="6"/>
      <dgm:spPr/>
    </dgm:pt>
    <dgm:pt modelId="{1B184AC9-6406-4698-8735-5FEEAA9CEF1E}" type="pres">
      <dgm:prSet presAssocID="{D474627F-827D-4AED-A7A0-5E17543E9DD9}" presName="connTx" presStyleLbl="parChTrans1D3" presStyleIdx="4" presStyleCnt="6"/>
      <dgm:spPr/>
    </dgm:pt>
    <dgm:pt modelId="{8D903C20-2245-424C-9294-FA27C6B6A23F}" type="pres">
      <dgm:prSet presAssocID="{6DE84BAF-C3BE-43B5-B441-81238F6E62B2}" presName="root2" presStyleCnt="0"/>
      <dgm:spPr/>
    </dgm:pt>
    <dgm:pt modelId="{56DB6EBA-9F55-4E75-BE75-7541E0ED3754}" type="pres">
      <dgm:prSet presAssocID="{6DE84BAF-C3BE-43B5-B441-81238F6E62B2}" presName="LevelTwoTextNode" presStyleLbl="node3" presStyleIdx="4" presStyleCnt="6">
        <dgm:presLayoutVars>
          <dgm:chPref val="3"/>
        </dgm:presLayoutVars>
      </dgm:prSet>
      <dgm:spPr/>
    </dgm:pt>
    <dgm:pt modelId="{BB07719A-FD77-49A8-B45A-3692328BE834}" type="pres">
      <dgm:prSet presAssocID="{6DE84BAF-C3BE-43B5-B441-81238F6E62B2}" presName="level3hierChild" presStyleCnt="0"/>
      <dgm:spPr/>
    </dgm:pt>
    <dgm:pt modelId="{D6B3C5BE-A6ED-48D9-8A7F-78E456C26076}" type="pres">
      <dgm:prSet presAssocID="{92E92B22-69F9-4029-94F5-13EB793DB815}" presName="conn2-1" presStyleLbl="parChTrans1D3" presStyleIdx="5" presStyleCnt="6"/>
      <dgm:spPr/>
    </dgm:pt>
    <dgm:pt modelId="{D2656955-029F-47C2-B9C0-EB892B38DE77}" type="pres">
      <dgm:prSet presAssocID="{92E92B22-69F9-4029-94F5-13EB793DB815}" presName="connTx" presStyleLbl="parChTrans1D3" presStyleIdx="5" presStyleCnt="6"/>
      <dgm:spPr/>
    </dgm:pt>
    <dgm:pt modelId="{39BE2D99-886A-43FC-B549-91CF8D9BA927}" type="pres">
      <dgm:prSet presAssocID="{22F664E7-D12C-452C-99D0-B209948EC88C}" presName="root2" presStyleCnt="0"/>
      <dgm:spPr/>
    </dgm:pt>
    <dgm:pt modelId="{84D167C3-A01A-45EB-8055-FB31D033BB12}" type="pres">
      <dgm:prSet presAssocID="{22F664E7-D12C-452C-99D0-B209948EC88C}" presName="LevelTwoTextNode" presStyleLbl="node3" presStyleIdx="5" presStyleCnt="6">
        <dgm:presLayoutVars>
          <dgm:chPref val="3"/>
        </dgm:presLayoutVars>
      </dgm:prSet>
      <dgm:spPr/>
    </dgm:pt>
    <dgm:pt modelId="{6E331563-0415-4AE9-8939-A0026187A379}" type="pres">
      <dgm:prSet presAssocID="{22F664E7-D12C-452C-99D0-B209948EC88C}" presName="level3hierChild" presStyleCnt="0"/>
      <dgm:spPr/>
    </dgm:pt>
    <dgm:pt modelId="{06D325E1-CE36-4D17-86FE-9FA5F28ACD3E}" type="pres">
      <dgm:prSet presAssocID="{90FFDB47-27BB-4EBB-8C68-91811AD1C0E0}" presName="conn2-1" presStyleLbl="parChTrans1D2" presStyleIdx="3" presStyleCnt="5"/>
      <dgm:spPr/>
    </dgm:pt>
    <dgm:pt modelId="{5A01A8B7-DF80-473C-88D2-0F0D90D05752}" type="pres">
      <dgm:prSet presAssocID="{90FFDB47-27BB-4EBB-8C68-91811AD1C0E0}" presName="connTx" presStyleLbl="parChTrans1D2" presStyleIdx="3" presStyleCnt="5"/>
      <dgm:spPr/>
    </dgm:pt>
    <dgm:pt modelId="{D0CEB2DE-1FA5-46B2-A7AF-FD73726865DC}" type="pres">
      <dgm:prSet presAssocID="{E2A899DE-72A5-4533-B534-B68AFCCC2117}" presName="root2" presStyleCnt="0"/>
      <dgm:spPr/>
    </dgm:pt>
    <dgm:pt modelId="{67092D28-95FB-4703-8FC6-E64A396AE411}" type="pres">
      <dgm:prSet presAssocID="{E2A899DE-72A5-4533-B534-B68AFCCC2117}" presName="LevelTwoTextNode" presStyleLbl="node2" presStyleIdx="3" presStyleCnt="5">
        <dgm:presLayoutVars>
          <dgm:chPref val="3"/>
        </dgm:presLayoutVars>
      </dgm:prSet>
      <dgm:spPr/>
    </dgm:pt>
    <dgm:pt modelId="{3DA5C352-2752-4533-90B0-E7A1EB4A4A2B}" type="pres">
      <dgm:prSet presAssocID="{E2A899DE-72A5-4533-B534-B68AFCCC2117}" presName="level3hierChild" presStyleCnt="0"/>
      <dgm:spPr/>
    </dgm:pt>
    <dgm:pt modelId="{3E7F7B05-7915-4CAF-A1FA-2C4B1DCEBAB7}" type="pres">
      <dgm:prSet presAssocID="{84D2A769-55E1-4197-A31D-54123DA74A89}" presName="conn2-1" presStyleLbl="parChTrans1D2" presStyleIdx="4" presStyleCnt="5"/>
      <dgm:spPr/>
    </dgm:pt>
    <dgm:pt modelId="{4BCCCB89-9C81-460F-8CD2-0FFBB534F494}" type="pres">
      <dgm:prSet presAssocID="{84D2A769-55E1-4197-A31D-54123DA74A89}" presName="connTx" presStyleLbl="parChTrans1D2" presStyleIdx="4" presStyleCnt="5"/>
      <dgm:spPr/>
    </dgm:pt>
    <dgm:pt modelId="{9B21A0B0-A10A-40CB-A429-D4F59BD43FF7}" type="pres">
      <dgm:prSet presAssocID="{88754FA1-C8A7-4F86-A6B5-459AFB4B6832}" presName="root2" presStyleCnt="0"/>
      <dgm:spPr/>
    </dgm:pt>
    <dgm:pt modelId="{A44484F7-5D2E-4BCF-8458-83D2EE4D5B23}" type="pres">
      <dgm:prSet presAssocID="{88754FA1-C8A7-4F86-A6B5-459AFB4B6832}" presName="LevelTwoTextNode" presStyleLbl="node2" presStyleIdx="4" presStyleCnt="5">
        <dgm:presLayoutVars>
          <dgm:chPref val="3"/>
        </dgm:presLayoutVars>
      </dgm:prSet>
      <dgm:spPr/>
    </dgm:pt>
    <dgm:pt modelId="{50870143-902B-4E87-999E-8C244B7D947A}" type="pres">
      <dgm:prSet presAssocID="{88754FA1-C8A7-4F86-A6B5-459AFB4B6832}" presName="level3hierChild" presStyleCnt="0"/>
      <dgm:spPr/>
    </dgm:pt>
  </dgm:ptLst>
  <dgm:cxnLst>
    <dgm:cxn modelId="{407E1B0A-46AB-4815-8766-D85DFF143C67}" type="presOf" srcId="{3FE45D87-EB6D-48CF-B20F-49A2ED51762D}" destId="{3615C891-AF62-4791-A8DB-73279739A043}" srcOrd="0" destOrd="0" presId="urn:microsoft.com/office/officeart/2008/layout/HorizontalMultiLevelHierarchy"/>
    <dgm:cxn modelId="{3E2C0A1C-70F6-4634-AEF6-F26EC59A0F3F}" type="presOf" srcId="{ABE03596-04F5-4EFB-8186-1AA4341DB403}" destId="{6653B077-21AA-461D-BE59-C9DC6885C497}" srcOrd="0" destOrd="0" presId="urn:microsoft.com/office/officeart/2008/layout/HorizontalMultiLevelHierarchy"/>
    <dgm:cxn modelId="{2E89661E-DA4E-4BC0-A812-795682175299}" type="presOf" srcId="{D474627F-827D-4AED-A7A0-5E17543E9DD9}" destId="{7C3CA774-6436-4CEB-B2B6-931C217DAE14}" srcOrd="0" destOrd="0" presId="urn:microsoft.com/office/officeart/2008/layout/HorizontalMultiLevelHierarchy"/>
    <dgm:cxn modelId="{CD11DE22-468F-4D90-A72B-1EF15DEB723D}" type="presOf" srcId="{84D2A769-55E1-4197-A31D-54123DA74A89}" destId="{4BCCCB89-9C81-460F-8CD2-0FFBB534F494}" srcOrd="1" destOrd="0" presId="urn:microsoft.com/office/officeart/2008/layout/HorizontalMultiLevelHierarchy"/>
    <dgm:cxn modelId="{B8617626-ABCF-4AF2-97E4-087FD9F72CDF}" type="presOf" srcId="{92E92B22-69F9-4029-94F5-13EB793DB815}" destId="{D2656955-029F-47C2-B9C0-EB892B38DE77}" srcOrd="1" destOrd="0" presId="urn:microsoft.com/office/officeart/2008/layout/HorizontalMultiLevelHierarchy"/>
    <dgm:cxn modelId="{FDEDF12D-D2A8-4D80-BB1E-95F7AD47C891}" type="presOf" srcId="{B40B570B-B86B-4F4D-BF85-B7013E552CC8}" destId="{F12DBC55-7B2D-4411-92C8-A7F6B3CE1DDF}" srcOrd="0" destOrd="0" presId="urn:microsoft.com/office/officeart/2008/layout/HorizontalMultiLevelHierarchy"/>
    <dgm:cxn modelId="{BBD7FE2F-C44A-418E-A579-4670BCA92C90}" srcId="{DC5D34C0-D812-4704-98F3-9A6E29FB6AAE}" destId="{5890BA7F-6E26-486E-AFBE-8457E0C3E9BA}" srcOrd="0" destOrd="0" parTransId="{994DE7D3-89C5-44D2-ABFA-5CAE042696BA}" sibTransId="{80B40528-391A-4FC8-A9AF-DF516A7018EE}"/>
    <dgm:cxn modelId="{76808632-1BDF-4409-B32F-89B38F408533}" type="presOf" srcId="{994DE7D3-89C5-44D2-ABFA-5CAE042696BA}" destId="{D5EB4241-F7A6-4FC3-A0CE-C3EF2C74DFE7}" srcOrd="0" destOrd="0" presId="urn:microsoft.com/office/officeart/2008/layout/HorizontalMultiLevelHierarchy"/>
    <dgm:cxn modelId="{7AE44434-F7A8-410D-9F9C-DEC0C0BBE623}" srcId="{DC5D34C0-D812-4704-98F3-9A6E29FB6AAE}" destId="{2242A5B7-3823-4494-8560-9FF00CE70E1A}" srcOrd="1" destOrd="0" parTransId="{ABE03596-04F5-4EFB-8186-1AA4341DB403}" sibTransId="{709D9B5D-E8D0-4A78-A764-9996CC8D2836}"/>
    <dgm:cxn modelId="{D1522038-AD99-40C4-A740-4FDAE8A4E686}" srcId="{DC5D34C0-D812-4704-98F3-9A6E29FB6AAE}" destId="{88754FA1-C8A7-4F86-A6B5-459AFB4B6832}" srcOrd="4" destOrd="0" parTransId="{84D2A769-55E1-4197-A31D-54123DA74A89}" sibTransId="{B1A283E5-C7B2-4DF7-98CF-DE91B0E372C3}"/>
    <dgm:cxn modelId="{80C1D139-DB0D-4D1A-A182-6CCD52109ABA}" type="presOf" srcId="{92E92B22-69F9-4029-94F5-13EB793DB815}" destId="{D6B3C5BE-A6ED-48D9-8A7F-78E456C26076}" srcOrd="0" destOrd="0" presId="urn:microsoft.com/office/officeart/2008/layout/HorizontalMultiLevelHierarchy"/>
    <dgm:cxn modelId="{1D811B3A-CAB8-4348-9C22-21B28DC1BC01}" type="presOf" srcId="{90FFDB47-27BB-4EBB-8C68-91811AD1C0E0}" destId="{06D325E1-CE36-4D17-86FE-9FA5F28ACD3E}" srcOrd="0" destOrd="0" presId="urn:microsoft.com/office/officeart/2008/layout/HorizontalMultiLevelHierarchy"/>
    <dgm:cxn modelId="{326F385E-E8A2-451B-A533-195917E5744D}" type="presOf" srcId="{D5056FCF-0F03-490A-8022-7C9346CC0A58}" destId="{2AF5D98F-DB6E-41DE-8933-D05C2367529B}" srcOrd="0" destOrd="0" presId="urn:microsoft.com/office/officeart/2008/layout/HorizontalMultiLevelHierarchy"/>
    <dgm:cxn modelId="{AAB5C05E-DCAF-4918-8499-7B91EB2133BE}" srcId="{B40B570B-B86B-4F4D-BF85-B7013E552CC8}" destId="{E64B1EA5-ACC1-4155-837B-31301D0BE101}" srcOrd="0" destOrd="0" parTransId="{FE6BE8A5-2FC3-46EC-A0E5-4A767F521721}" sibTransId="{0B96B659-78D3-45E0-B710-A4EAEB727E20}"/>
    <dgm:cxn modelId="{1F858741-1C5B-4232-BFC7-E24733515A88}" type="presOf" srcId="{89CC6938-6EDC-4DC8-B0AD-019EC2A4E043}" destId="{EC7AE95F-1F85-4841-BD99-AE77CA844C08}" srcOrd="1" destOrd="0" presId="urn:microsoft.com/office/officeart/2008/layout/HorizontalMultiLevelHierarchy"/>
    <dgm:cxn modelId="{E0C8A961-D966-45BB-8288-72696BDB3740}" type="presOf" srcId="{53A203EA-D1EE-45D4-B264-5F02DB7162F7}" destId="{63818026-C9DE-4A7E-B444-820B1359BF25}" srcOrd="1" destOrd="0" presId="urn:microsoft.com/office/officeart/2008/layout/HorizontalMultiLevelHierarchy"/>
    <dgm:cxn modelId="{A8259546-513F-47C9-B5E1-EFF0EBCCF23D}" type="presOf" srcId="{5A87B99C-1047-448E-BE64-DD8B04B31E09}" destId="{CF072D62-FE5E-4E56-885C-CE644F52AC03}" srcOrd="0" destOrd="0" presId="urn:microsoft.com/office/officeart/2008/layout/HorizontalMultiLevelHierarchy"/>
    <dgm:cxn modelId="{B82A7E47-CBD3-48A6-9716-E5416343AE79}" type="presOf" srcId="{E64B1EA5-ACC1-4155-837B-31301D0BE101}" destId="{43A7C042-052A-4E13-9EB2-CF6885018566}" srcOrd="0" destOrd="0" presId="urn:microsoft.com/office/officeart/2008/layout/HorizontalMultiLevelHierarchy"/>
    <dgm:cxn modelId="{3DBBD547-B095-4CC2-95EA-C47B11689869}" type="presOf" srcId="{5890BA7F-6E26-486E-AFBE-8457E0C3E9BA}" destId="{64090DDE-D463-4A60-B7EC-04D74F4E0DA7}" srcOrd="0" destOrd="0" presId="urn:microsoft.com/office/officeart/2008/layout/HorizontalMultiLevelHierarchy"/>
    <dgm:cxn modelId="{4BE2D553-7CAD-42BA-A28C-FDFDC5FC8788}" srcId="{DC5D34C0-D812-4704-98F3-9A6E29FB6AAE}" destId="{E2A899DE-72A5-4533-B534-B68AFCCC2117}" srcOrd="3" destOrd="0" parTransId="{90FFDB47-27BB-4EBB-8C68-91811AD1C0E0}" sibTransId="{725AA746-F01E-4BC7-8E92-8072232788C8}"/>
    <dgm:cxn modelId="{37A0B475-148A-4D7A-95ED-3528A751CD2B}" srcId="{DC5D34C0-D812-4704-98F3-9A6E29FB6AAE}" destId="{B40B570B-B86B-4F4D-BF85-B7013E552CC8}" srcOrd="2" destOrd="0" parTransId="{53A203EA-D1EE-45D4-B264-5F02DB7162F7}" sibTransId="{73A310AA-763A-4809-96DF-68DD790D2392}"/>
    <dgm:cxn modelId="{5F199B56-F9E9-460D-907C-73407B6FF4C5}" srcId="{B40B570B-B86B-4F4D-BF85-B7013E552CC8}" destId="{22F664E7-D12C-452C-99D0-B209948EC88C}" srcOrd="5" destOrd="0" parTransId="{92E92B22-69F9-4029-94F5-13EB793DB815}" sibTransId="{35AA8C70-088E-4334-A1E9-4AD02F983CE8}"/>
    <dgm:cxn modelId="{984D4484-9FC6-4398-B93F-3D32ED86B5FC}" type="presOf" srcId="{F7DB4CB0-5B37-42A9-AE5F-47CEE2F7E1E6}" destId="{C561E945-B526-422F-995D-F59D17119F31}" srcOrd="0" destOrd="0" presId="urn:microsoft.com/office/officeart/2008/layout/HorizontalMultiLevelHierarchy"/>
    <dgm:cxn modelId="{5F93308E-D307-4FF2-8348-A4CDD4BCAC75}" srcId="{B40B570B-B86B-4F4D-BF85-B7013E552CC8}" destId="{3FE45D87-EB6D-48CF-B20F-49A2ED51762D}" srcOrd="2" destOrd="0" parTransId="{2BAB22B1-6F15-4B90-8D6D-1485E5945E37}" sibTransId="{B0740DFF-F232-47FF-A71C-5B3D7DB20A3D}"/>
    <dgm:cxn modelId="{8ABB768E-CE1F-4FB1-84B7-7481EDFAA144}" type="presOf" srcId="{8CFE663C-6720-4773-960B-063081759FBB}" destId="{AA742730-8DE7-459B-92BB-0F28BE82D5DC}" srcOrd="0" destOrd="0" presId="urn:microsoft.com/office/officeart/2008/layout/HorizontalMultiLevelHierarchy"/>
    <dgm:cxn modelId="{1B0CDC9F-0A06-4387-8F90-71D53134FA9B}" type="presOf" srcId="{994DE7D3-89C5-44D2-ABFA-5CAE042696BA}" destId="{71421473-CBC3-42C6-AFB3-9BEE547414BA}" srcOrd="1" destOrd="0" presId="urn:microsoft.com/office/officeart/2008/layout/HorizontalMultiLevelHierarchy"/>
    <dgm:cxn modelId="{102DFBA0-F1EF-4963-822C-04B99FDDFAAF}" srcId="{B40B570B-B86B-4F4D-BF85-B7013E552CC8}" destId="{5A87B99C-1047-448E-BE64-DD8B04B31E09}" srcOrd="3" destOrd="0" parTransId="{8CFE663C-6720-4773-960B-063081759FBB}" sibTransId="{DE3BD9C0-5B0F-45A0-A193-1928520A2EFB}"/>
    <dgm:cxn modelId="{F52CF9A2-5358-4F8D-A713-4AC2D264597C}" type="presOf" srcId="{E2A899DE-72A5-4533-B534-B68AFCCC2117}" destId="{67092D28-95FB-4703-8FC6-E64A396AE411}" srcOrd="0" destOrd="0" presId="urn:microsoft.com/office/officeart/2008/layout/HorizontalMultiLevelHierarchy"/>
    <dgm:cxn modelId="{C5B4CCA3-ACB8-4A64-9D4D-88826BB7EB19}" type="presOf" srcId="{FE6BE8A5-2FC3-46EC-A0E5-4A767F521721}" destId="{C208E3F0-1802-4E5D-BAB4-346BF9DF87F6}" srcOrd="1" destOrd="0" presId="urn:microsoft.com/office/officeart/2008/layout/HorizontalMultiLevelHierarchy"/>
    <dgm:cxn modelId="{04325CB3-1CE2-4CAB-80B9-2262B3088945}" type="presOf" srcId="{ABE03596-04F5-4EFB-8186-1AA4341DB403}" destId="{1BA4CB0F-DB4B-4899-B339-2B9C9E7E1A23}" srcOrd="1" destOrd="0" presId="urn:microsoft.com/office/officeart/2008/layout/HorizontalMultiLevelHierarchy"/>
    <dgm:cxn modelId="{A29720B4-FF6D-4B40-B345-B701F13F9FB3}" srcId="{B40B570B-B86B-4F4D-BF85-B7013E552CC8}" destId="{D5056FCF-0F03-490A-8022-7C9346CC0A58}" srcOrd="1" destOrd="0" parTransId="{89CC6938-6EDC-4DC8-B0AD-019EC2A4E043}" sibTransId="{A5743D82-EAE0-41B2-8AE3-B779A9AFCB30}"/>
    <dgm:cxn modelId="{032C99B6-61AF-4A76-B709-9349B9958CCC}" type="presOf" srcId="{53A203EA-D1EE-45D4-B264-5F02DB7162F7}" destId="{E62DA353-B338-4E44-9C4B-B4D5752A75E6}" srcOrd="0" destOrd="0" presId="urn:microsoft.com/office/officeart/2008/layout/HorizontalMultiLevelHierarchy"/>
    <dgm:cxn modelId="{6D52E2C2-BFFA-4092-8412-73DF1C7625CB}" type="presOf" srcId="{89CC6938-6EDC-4DC8-B0AD-019EC2A4E043}" destId="{F5668E2C-6259-468E-87E4-575FF622F303}" srcOrd="0" destOrd="0" presId="urn:microsoft.com/office/officeart/2008/layout/HorizontalMultiLevelHierarchy"/>
    <dgm:cxn modelId="{FD7436CD-52BC-4B44-B870-0D5A071985EE}" srcId="{B40B570B-B86B-4F4D-BF85-B7013E552CC8}" destId="{6DE84BAF-C3BE-43B5-B441-81238F6E62B2}" srcOrd="4" destOrd="0" parTransId="{D474627F-827D-4AED-A7A0-5E17543E9DD9}" sibTransId="{D39E393B-B4A5-4B45-9D03-9EE6288A0DCD}"/>
    <dgm:cxn modelId="{E7EB3ACF-3DF0-4BA3-86D5-90A37879BBBA}" type="presOf" srcId="{2BAB22B1-6F15-4B90-8D6D-1485E5945E37}" destId="{E763328C-CB3F-4374-9A02-E6DE587CC26A}" srcOrd="1" destOrd="0" presId="urn:microsoft.com/office/officeart/2008/layout/HorizontalMultiLevelHierarchy"/>
    <dgm:cxn modelId="{FECA55D6-48F9-46D9-9032-96B09AD56124}" type="presOf" srcId="{84D2A769-55E1-4197-A31D-54123DA74A89}" destId="{3E7F7B05-7915-4CAF-A1FA-2C4B1DCEBAB7}" srcOrd="0" destOrd="0" presId="urn:microsoft.com/office/officeart/2008/layout/HorizontalMultiLevelHierarchy"/>
    <dgm:cxn modelId="{121678D9-B853-431C-8425-4CE4FBBAB504}" type="presOf" srcId="{FE6BE8A5-2FC3-46EC-A0E5-4A767F521721}" destId="{E3B995B6-BC08-4F09-9FE1-1B73DE37CE57}" srcOrd="0" destOrd="0" presId="urn:microsoft.com/office/officeart/2008/layout/HorizontalMultiLevelHierarchy"/>
    <dgm:cxn modelId="{C2EF1ADB-B121-472E-864E-A7B75A750202}" type="presOf" srcId="{2BAB22B1-6F15-4B90-8D6D-1485E5945E37}" destId="{040B45DB-9E35-4F70-9919-667D8BDAF144}" srcOrd="0" destOrd="0" presId="urn:microsoft.com/office/officeart/2008/layout/HorizontalMultiLevelHierarchy"/>
    <dgm:cxn modelId="{40070BDC-3F96-4C88-96CF-AFC07F10628F}" type="presOf" srcId="{8CFE663C-6720-4773-960B-063081759FBB}" destId="{ED50F418-EE30-4790-99FB-A8395F08B5FB}" srcOrd="1" destOrd="0" presId="urn:microsoft.com/office/officeart/2008/layout/HorizontalMultiLevelHierarchy"/>
    <dgm:cxn modelId="{CC2624DC-F812-48E9-BF68-8477D190388B}" srcId="{F7DB4CB0-5B37-42A9-AE5F-47CEE2F7E1E6}" destId="{DC5D34C0-D812-4704-98F3-9A6E29FB6AAE}" srcOrd="0" destOrd="0" parTransId="{2D23F258-FB0E-4302-B2A2-FA5604E36910}" sibTransId="{4FF48ACB-05CE-4E33-B253-484BEAD980DF}"/>
    <dgm:cxn modelId="{63D93BE2-CA38-4BCE-8E85-31E47BDCB17B}" type="presOf" srcId="{2242A5B7-3823-4494-8560-9FF00CE70E1A}" destId="{FB4094D9-9563-48A1-ABC6-86233036A1D8}" srcOrd="0" destOrd="0" presId="urn:microsoft.com/office/officeart/2008/layout/HorizontalMultiLevelHierarchy"/>
    <dgm:cxn modelId="{C44882E2-148C-4CE9-ABF2-26C2A3300267}" type="presOf" srcId="{DC5D34C0-D812-4704-98F3-9A6E29FB6AAE}" destId="{FECB7B36-D006-4CF9-82F5-74C0535CD220}" srcOrd="0" destOrd="0" presId="urn:microsoft.com/office/officeart/2008/layout/HorizontalMultiLevelHierarchy"/>
    <dgm:cxn modelId="{6D1728E3-2217-4CBC-9F16-DEECCA231EA9}" type="presOf" srcId="{88754FA1-C8A7-4F86-A6B5-459AFB4B6832}" destId="{A44484F7-5D2E-4BCF-8458-83D2EE4D5B23}" srcOrd="0" destOrd="0" presId="urn:microsoft.com/office/officeart/2008/layout/HorizontalMultiLevelHierarchy"/>
    <dgm:cxn modelId="{21BEABEC-B4C8-4FF7-813D-4F117BE53B75}" type="presOf" srcId="{D474627F-827D-4AED-A7A0-5E17543E9DD9}" destId="{1B184AC9-6406-4698-8735-5FEEAA9CEF1E}" srcOrd="1" destOrd="0" presId="urn:microsoft.com/office/officeart/2008/layout/HorizontalMultiLevelHierarchy"/>
    <dgm:cxn modelId="{D5074DED-5E56-4AAC-AD41-93005C1EA096}" type="presOf" srcId="{6DE84BAF-C3BE-43B5-B441-81238F6E62B2}" destId="{56DB6EBA-9F55-4E75-BE75-7541E0ED3754}" srcOrd="0" destOrd="0" presId="urn:microsoft.com/office/officeart/2008/layout/HorizontalMultiLevelHierarchy"/>
    <dgm:cxn modelId="{E360EFF2-1688-428E-AB4A-D07A52EC925D}" type="presOf" srcId="{22F664E7-D12C-452C-99D0-B209948EC88C}" destId="{84D167C3-A01A-45EB-8055-FB31D033BB12}" srcOrd="0" destOrd="0" presId="urn:microsoft.com/office/officeart/2008/layout/HorizontalMultiLevelHierarchy"/>
    <dgm:cxn modelId="{1FC434FE-2991-455C-8063-BAD7CB28B222}" type="presOf" srcId="{90FFDB47-27BB-4EBB-8C68-91811AD1C0E0}" destId="{5A01A8B7-DF80-473C-88D2-0F0D90D05752}" srcOrd="1" destOrd="0" presId="urn:microsoft.com/office/officeart/2008/layout/HorizontalMultiLevelHierarchy"/>
    <dgm:cxn modelId="{CD13CF04-B75D-4A89-B61B-9A31899F6447}" type="presParOf" srcId="{C561E945-B526-422F-995D-F59D17119F31}" destId="{A24F7220-5E71-4AE3-A5BC-7B2F98019B13}" srcOrd="0" destOrd="0" presId="urn:microsoft.com/office/officeart/2008/layout/HorizontalMultiLevelHierarchy"/>
    <dgm:cxn modelId="{57419019-3C71-4E8B-BEAB-03739950F841}" type="presParOf" srcId="{A24F7220-5E71-4AE3-A5BC-7B2F98019B13}" destId="{FECB7B36-D006-4CF9-82F5-74C0535CD220}" srcOrd="0" destOrd="0" presId="urn:microsoft.com/office/officeart/2008/layout/HorizontalMultiLevelHierarchy"/>
    <dgm:cxn modelId="{F2DF6D89-3197-4F1C-8629-EF88BC16C8E8}" type="presParOf" srcId="{A24F7220-5E71-4AE3-A5BC-7B2F98019B13}" destId="{72B509C0-EFDA-4A05-B9C9-2BF943935CBC}" srcOrd="1" destOrd="0" presId="urn:microsoft.com/office/officeart/2008/layout/HorizontalMultiLevelHierarchy"/>
    <dgm:cxn modelId="{1D06B28A-F73F-4D36-AC9B-5422B55AEF0C}" type="presParOf" srcId="{72B509C0-EFDA-4A05-B9C9-2BF943935CBC}" destId="{D5EB4241-F7A6-4FC3-A0CE-C3EF2C74DFE7}" srcOrd="0" destOrd="0" presId="urn:microsoft.com/office/officeart/2008/layout/HorizontalMultiLevelHierarchy"/>
    <dgm:cxn modelId="{C8F13D5E-8BF2-4528-B8E2-FF24966EF8EE}" type="presParOf" srcId="{D5EB4241-F7A6-4FC3-A0CE-C3EF2C74DFE7}" destId="{71421473-CBC3-42C6-AFB3-9BEE547414BA}" srcOrd="0" destOrd="0" presId="urn:microsoft.com/office/officeart/2008/layout/HorizontalMultiLevelHierarchy"/>
    <dgm:cxn modelId="{ECEE3954-71F1-43BD-B857-9F4319CFF92A}" type="presParOf" srcId="{72B509C0-EFDA-4A05-B9C9-2BF943935CBC}" destId="{8F18CD7D-207E-4A73-9836-E05A3FE7C9D7}" srcOrd="1" destOrd="0" presId="urn:microsoft.com/office/officeart/2008/layout/HorizontalMultiLevelHierarchy"/>
    <dgm:cxn modelId="{0D74AA08-F0A2-4B6E-B448-96DCC7331439}" type="presParOf" srcId="{8F18CD7D-207E-4A73-9836-E05A3FE7C9D7}" destId="{64090DDE-D463-4A60-B7EC-04D74F4E0DA7}" srcOrd="0" destOrd="0" presId="urn:microsoft.com/office/officeart/2008/layout/HorizontalMultiLevelHierarchy"/>
    <dgm:cxn modelId="{224F8A05-9118-4A96-AC3B-0BAFA04274D2}" type="presParOf" srcId="{8F18CD7D-207E-4A73-9836-E05A3FE7C9D7}" destId="{23D731CB-0C18-46D0-BE36-D73462DCE484}" srcOrd="1" destOrd="0" presId="urn:microsoft.com/office/officeart/2008/layout/HorizontalMultiLevelHierarchy"/>
    <dgm:cxn modelId="{91C5E89B-8DC7-4731-92CE-0D6375765B2D}" type="presParOf" srcId="{72B509C0-EFDA-4A05-B9C9-2BF943935CBC}" destId="{6653B077-21AA-461D-BE59-C9DC6885C497}" srcOrd="2" destOrd="0" presId="urn:microsoft.com/office/officeart/2008/layout/HorizontalMultiLevelHierarchy"/>
    <dgm:cxn modelId="{21C151F1-823C-4210-8BFF-9313D7224F8C}" type="presParOf" srcId="{6653B077-21AA-461D-BE59-C9DC6885C497}" destId="{1BA4CB0F-DB4B-4899-B339-2B9C9E7E1A23}" srcOrd="0" destOrd="0" presId="urn:microsoft.com/office/officeart/2008/layout/HorizontalMultiLevelHierarchy"/>
    <dgm:cxn modelId="{8134A24F-2581-4AB9-9067-2D6B3E9FB63E}" type="presParOf" srcId="{72B509C0-EFDA-4A05-B9C9-2BF943935CBC}" destId="{9625E550-8797-4796-8363-1EC357CE1246}" srcOrd="3" destOrd="0" presId="urn:microsoft.com/office/officeart/2008/layout/HorizontalMultiLevelHierarchy"/>
    <dgm:cxn modelId="{54177E26-C67B-4349-A238-C21F0B78458F}" type="presParOf" srcId="{9625E550-8797-4796-8363-1EC357CE1246}" destId="{FB4094D9-9563-48A1-ABC6-86233036A1D8}" srcOrd="0" destOrd="0" presId="urn:microsoft.com/office/officeart/2008/layout/HorizontalMultiLevelHierarchy"/>
    <dgm:cxn modelId="{D7E443C3-8B33-4165-8BEF-D9EA26EFD01B}" type="presParOf" srcId="{9625E550-8797-4796-8363-1EC357CE1246}" destId="{DF2A84E0-C9A3-44BC-88F4-91A09CD34558}" srcOrd="1" destOrd="0" presId="urn:microsoft.com/office/officeart/2008/layout/HorizontalMultiLevelHierarchy"/>
    <dgm:cxn modelId="{CCE823EF-4BC5-4E59-AA8E-5239CE0CE9CE}" type="presParOf" srcId="{72B509C0-EFDA-4A05-B9C9-2BF943935CBC}" destId="{E62DA353-B338-4E44-9C4B-B4D5752A75E6}" srcOrd="4" destOrd="0" presId="urn:microsoft.com/office/officeart/2008/layout/HorizontalMultiLevelHierarchy"/>
    <dgm:cxn modelId="{8FBF36AD-6EA1-40B6-8FB3-9CD2ED2DE7A5}" type="presParOf" srcId="{E62DA353-B338-4E44-9C4B-B4D5752A75E6}" destId="{63818026-C9DE-4A7E-B444-820B1359BF25}" srcOrd="0" destOrd="0" presId="urn:microsoft.com/office/officeart/2008/layout/HorizontalMultiLevelHierarchy"/>
    <dgm:cxn modelId="{65AD3EF8-AFCD-4187-9E1C-1A5C88A2AC5F}" type="presParOf" srcId="{72B509C0-EFDA-4A05-B9C9-2BF943935CBC}" destId="{4CD605A4-7A43-45E4-9F72-6F8DCD74E420}" srcOrd="5" destOrd="0" presId="urn:microsoft.com/office/officeart/2008/layout/HorizontalMultiLevelHierarchy"/>
    <dgm:cxn modelId="{9649F556-488F-4773-BDA5-DEFD042FC399}" type="presParOf" srcId="{4CD605A4-7A43-45E4-9F72-6F8DCD74E420}" destId="{F12DBC55-7B2D-4411-92C8-A7F6B3CE1DDF}" srcOrd="0" destOrd="0" presId="urn:microsoft.com/office/officeart/2008/layout/HorizontalMultiLevelHierarchy"/>
    <dgm:cxn modelId="{F3C8E1C5-1D2B-46A8-8980-AC527403A299}" type="presParOf" srcId="{4CD605A4-7A43-45E4-9F72-6F8DCD74E420}" destId="{E279DA41-E086-4623-911D-CED4AE151EC3}" srcOrd="1" destOrd="0" presId="urn:microsoft.com/office/officeart/2008/layout/HorizontalMultiLevelHierarchy"/>
    <dgm:cxn modelId="{94098E06-B990-4265-B8E1-8E49425E2D7F}" type="presParOf" srcId="{E279DA41-E086-4623-911D-CED4AE151EC3}" destId="{E3B995B6-BC08-4F09-9FE1-1B73DE37CE57}" srcOrd="0" destOrd="0" presId="urn:microsoft.com/office/officeart/2008/layout/HorizontalMultiLevelHierarchy"/>
    <dgm:cxn modelId="{E3D51263-4E3C-4418-848E-660F5BB2C6B5}" type="presParOf" srcId="{E3B995B6-BC08-4F09-9FE1-1B73DE37CE57}" destId="{C208E3F0-1802-4E5D-BAB4-346BF9DF87F6}" srcOrd="0" destOrd="0" presId="urn:microsoft.com/office/officeart/2008/layout/HorizontalMultiLevelHierarchy"/>
    <dgm:cxn modelId="{CAD7AC8C-F8C5-426C-8D07-EDC13FF82108}" type="presParOf" srcId="{E279DA41-E086-4623-911D-CED4AE151EC3}" destId="{B9FEFE8E-4C64-4848-A5F1-1F03AA16F701}" srcOrd="1" destOrd="0" presId="urn:microsoft.com/office/officeart/2008/layout/HorizontalMultiLevelHierarchy"/>
    <dgm:cxn modelId="{1A2E281B-1C11-496C-A62F-427B48C4341D}" type="presParOf" srcId="{B9FEFE8E-4C64-4848-A5F1-1F03AA16F701}" destId="{43A7C042-052A-4E13-9EB2-CF6885018566}" srcOrd="0" destOrd="0" presId="urn:microsoft.com/office/officeart/2008/layout/HorizontalMultiLevelHierarchy"/>
    <dgm:cxn modelId="{95A9A4C9-DD54-4D52-9104-19D73B7F170F}" type="presParOf" srcId="{B9FEFE8E-4C64-4848-A5F1-1F03AA16F701}" destId="{65B8CF42-B64E-48B7-97D1-416A1EA6763C}" srcOrd="1" destOrd="0" presId="urn:microsoft.com/office/officeart/2008/layout/HorizontalMultiLevelHierarchy"/>
    <dgm:cxn modelId="{0DB019FD-167D-47DA-8157-B7DC4640ECE9}" type="presParOf" srcId="{E279DA41-E086-4623-911D-CED4AE151EC3}" destId="{F5668E2C-6259-468E-87E4-575FF622F303}" srcOrd="2" destOrd="0" presId="urn:microsoft.com/office/officeart/2008/layout/HorizontalMultiLevelHierarchy"/>
    <dgm:cxn modelId="{8F248B9A-E396-4644-9BC4-6BF22E8896C2}" type="presParOf" srcId="{F5668E2C-6259-468E-87E4-575FF622F303}" destId="{EC7AE95F-1F85-4841-BD99-AE77CA844C08}" srcOrd="0" destOrd="0" presId="urn:microsoft.com/office/officeart/2008/layout/HorizontalMultiLevelHierarchy"/>
    <dgm:cxn modelId="{FF07D37E-E1B9-4F0F-98B8-E7E02874FDC2}" type="presParOf" srcId="{E279DA41-E086-4623-911D-CED4AE151EC3}" destId="{CE8A834A-96CB-48E3-AD40-9487FE510B95}" srcOrd="3" destOrd="0" presId="urn:microsoft.com/office/officeart/2008/layout/HorizontalMultiLevelHierarchy"/>
    <dgm:cxn modelId="{DAD9FF7B-3E93-49E1-B426-3DD49C6B8570}" type="presParOf" srcId="{CE8A834A-96CB-48E3-AD40-9487FE510B95}" destId="{2AF5D98F-DB6E-41DE-8933-D05C2367529B}" srcOrd="0" destOrd="0" presId="urn:microsoft.com/office/officeart/2008/layout/HorizontalMultiLevelHierarchy"/>
    <dgm:cxn modelId="{E456322C-76E5-402A-918F-9A5E6DF5D355}" type="presParOf" srcId="{CE8A834A-96CB-48E3-AD40-9487FE510B95}" destId="{841A8687-5185-4E13-ADE1-2D7CFFC1D264}" srcOrd="1" destOrd="0" presId="urn:microsoft.com/office/officeart/2008/layout/HorizontalMultiLevelHierarchy"/>
    <dgm:cxn modelId="{7D7219DA-900A-47E4-9CF5-34FDC2B46849}" type="presParOf" srcId="{E279DA41-E086-4623-911D-CED4AE151EC3}" destId="{040B45DB-9E35-4F70-9919-667D8BDAF144}" srcOrd="4" destOrd="0" presId="urn:microsoft.com/office/officeart/2008/layout/HorizontalMultiLevelHierarchy"/>
    <dgm:cxn modelId="{415555F2-48ED-42E6-9A5C-8DF7E4650EEF}" type="presParOf" srcId="{040B45DB-9E35-4F70-9919-667D8BDAF144}" destId="{E763328C-CB3F-4374-9A02-E6DE587CC26A}" srcOrd="0" destOrd="0" presId="urn:microsoft.com/office/officeart/2008/layout/HorizontalMultiLevelHierarchy"/>
    <dgm:cxn modelId="{60CBDEF2-0AA9-4507-9A60-1CB040464F33}" type="presParOf" srcId="{E279DA41-E086-4623-911D-CED4AE151EC3}" destId="{B7A61049-E38B-4F80-8178-9140F347D578}" srcOrd="5" destOrd="0" presId="urn:microsoft.com/office/officeart/2008/layout/HorizontalMultiLevelHierarchy"/>
    <dgm:cxn modelId="{F9B36330-A1B6-4136-85F9-8AAF7BF6A5AC}" type="presParOf" srcId="{B7A61049-E38B-4F80-8178-9140F347D578}" destId="{3615C891-AF62-4791-A8DB-73279739A043}" srcOrd="0" destOrd="0" presId="urn:microsoft.com/office/officeart/2008/layout/HorizontalMultiLevelHierarchy"/>
    <dgm:cxn modelId="{27528766-2A7A-4778-9626-D77EF63D30F6}" type="presParOf" srcId="{B7A61049-E38B-4F80-8178-9140F347D578}" destId="{DE9371BB-6B97-457A-853B-D98A308A697A}" srcOrd="1" destOrd="0" presId="urn:microsoft.com/office/officeart/2008/layout/HorizontalMultiLevelHierarchy"/>
    <dgm:cxn modelId="{C960E553-ABF0-4674-BA89-4C76B6E13AA0}" type="presParOf" srcId="{E279DA41-E086-4623-911D-CED4AE151EC3}" destId="{AA742730-8DE7-459B-92BB-0F28BE82D5DC}" srcOrd="6" destOrd="0" presId="urn:microsoft.com/office/officeart/2008/layout/HorizontalMultiLevelHierarchy"/>
    <dgm:cxn modelId="{484772AD-1B08-49B4-9574-A3BA6BFD1CB0}" type="presParOf" srcId="{AA742730-8DE7-459B-92BB-0F28BE82D5DC}" destId="{ED50F418-EE30-4790-99FB-A8395F08B5FB}" srcOrd="0" destOrd="0" presId="urn:microsoft.com/office/officeart/2008/layout/HorizontalMultiLevelHierarchy"/>
    <dgm:cxn modelId="{29963373-BFE0-40C7-8AD9-536C28F29191}" type="presParOf" srcId="{E279DA41-E086-4623-911D-CED4AE151EC3}" destId="{5B60B331-052D-462D-95A8-9A5977C93C11}" srcOrd="7" destOrd="0" presId="urn:microsoft.com/office/officeart/2008/layout/HorizontalMultiLevelHierarchy"/>
    <dgm:cxn modelId="{72F4E3A3-7BBF-4239-95C3-BA1EC1594ECD}" type="presParOf" srcId="{5B60B331-052D-462D-95A8-9A5977C93C11}" destId="{CF072D62-FE5E-4E56-885C-CE644F52AC03}" srcOrd="0" destOrd="0" presId="urn:microsoft.com/office/officeart/2008/layout/HorizontalMultiLevelHierarchy"/>
    <dgm:cxn modelId="{AAB7A960-A008-4142-98AB-D5DBF657622E}" type="presParOf" srcId="{5B60B331-052D-462D-95A8-9A5977C93C11}" destId="{29C08D5F-DC79-4804-9010-E6B4FDC0C4E9}" srcOrd="1" destOrd="0" presId="urn:microsoft.com/office/officeart/2008/layout/HorizontalMultiLevelHierarchy"/>
    <dgm:cxn modelId="{A175B289-8C36-45E9-9807-E465A4569FED}" type="presParOf" srcId="{E279DA41-E086-4623-911D-CED4AE151EC3}" destId="{7C3CA774-6436-4CEB-B2B6-931C217DAE14}" srcOrd="8" destOrd="0" presId="urn:microsoft.com/office/officeart/2008/layout/HorizontalMultiLevelHierarchy"/>
    <dgm:cxn modelId="{751CE715-5333-46F6-AE35-86DDB65F5389}" type="presParOf" srcId="{7C3CA774-6436-4CEB-B2B6-931C217DAE14}" destId="{1B184AC9-6406-4698-8735-5FEEAA9CEF1E}" srcOrd="0" destOrd="0" presId="urn:microsoft.com/office/officeart/2008/layout/HorizontalMultiLevelHierarchy"/>
    <dgm:cxn modelId="{B4647C7A-1630-4EB8-8177-950334F456A8}" type="presParOf" srcId="{E279DA41-E086-4623-911D-CED4AE151EC3}" destId="{8D903C20-2245-424C-9294-FA27C6B6A23F}" srcOrd="9" destOrd="0" presId="urn:microsoft.com/office/officeart/2008/layout/HorizontalMultiLevelHierarchy"/>
    <dgm:cxn modelId="{ACD2875A-A74A-4BBF-ADA6-C02A534EEF1E}" type="presParOf" srcId="{8D903C20-2245-424C-9294-FA27C6B6A23F}" destId="{56DB6EBA-9F55-4E75-BE75-7541E0ED3754}" srcOrd="0" destOrd="0" presId="urn:microsoft.com/office/officeart/2008/layout/HorizontalMultiLevelHierarchy"/>
    <dgm:cxn modelId="{99AB7DB4-ADFB-4498-B286-5AEB67C2F802}" type="presParOf" srcId="{8D903C20-2245-424C-9294-FA27C6B6A23F}" destId="{BB07719A-FD77-49A8-B45A-3692328BE834}" srcOrd="1" destOrd="0" presId="urn:microsoft.com/office/officeart/2008/layout/HorizontalMultiLevelHierarchy"/>
    <dgm:cxn modelId="{787E8ED4-2C36-4A0A-935C-4418184C6220}" type="presParOf" srcId="{E279DA41-E086-4623-911D-CED4AE151EC3}" destId="{D6B3C5BE-A6ED-48D9-8A7F-78E456C26076}" srcOrd="10" destOrd="0" presId="urn:microsoft.com/office/officeart/2008/layout/HorizontalMultiLevelHierarchy"/>
    <dgm:cxn modelId="{EE569C75-0FA9-491F-B9B5-BA1CE0499DFC}" type="presParOf" srcId="{D6B3C5BE-A6ED-48D9-8A7F-78E456C26076}" destId="{D2656955-029F-47C2-B9C0-EB892B38DE77}" srcOrd="0" destOrd="0" presId="urn:microsoft.com/office/officeart/2008/layout/HorizontalMultiLevelHierarchy"/>
    <dgm:cxn modelId="{1DEAA96B-40BF-4743-ADDA-4B3E36A68523}" type="presParOf" srcId="{E279DA41-E086-4623-911D-CED4AE151EC3}" destId="{39BE2D99-886A-43FC-B549-91CF8D9BA927}" srcOrd="11" destOrd="0" presId="urn:microsoft.com/office/officeart/2008/layout/HorizontalMultiLevelHierarchy"/>
    <dgm:cxn modelId="{4CCC2B1B-D0F4-4F53-9F6E-ACFC512F4770}" type="presParOf" srcId="{39BE2D99-886A-43FC-B549-91CF8D9BA927}" destId="{84D167C3-A01A-45EB-8055-FB31D033BB12}" srcOrd="0" destOrd="0" presId="urn:microsoft.com/office/officeart/2008/layout/HorizontalMultiLevelHierarchy"/>
    <dgm:cxn modelId="{B07127E6-982F-4E05-B2EA-61C8B52C6B41}" type="presParOf" srcId="{39BE2D99-886A-43FC-B549-91CF8D9BA927}" destId="{6E331563-0415-4AE9-8939-A0026187A379}" srcOrd="1" destOrd="0" presId="urn:microsoft.com/office/officeart/2008/layout/HorizontalMultiLevelHierarchy"/>
    <dgm:cxn modelId="{2688520E-3EBA-48C4-ACDD-EBE1C0707694}" type="presParOf" srcId="{72B509C0-EFDA-4A05-B9C9-2BF943935CBC}" destId="{06D325E1-CE36-4D17-86FE-9FA5F28ACD3E}" srcOrd="6" destOrd="0" presId="urn:microsoft.com/office/officeart/2008/layout/HorizontalMultiLevelHierarchy"/>
    <dgm:cxn modelId="{8A479DFB-8426-4C39-B94D-A336F8F21844}" type="presParOf" srcId="{06D325E1-CE36-4D17-86FE-9FA5F28ACD3E}" destId="{5A01A8B7-DF80-473C-88D2-0F0D90D05752}" srcOrd="0" destOrd="0" presId="urn:microsoft.com/office/officeart/2008/layout/HorizontalMultiLevelHierarchy"/>
    <dgm:cxn modelId="{424003C0-7778-4871-817C-97D93BB88285}" type="presParOf" srcId="{72B509C0-EFDA-4A05-B9C9-2BF943935CBC}" destId="{D0CEB2DE-1FA5-46B2-A7AF-FD73726865DC}" srcOrd="7" destOrd="0" presId="urn:microsoft.com/office/officeart/2008/layout/HorizontalMultiLevelHierarchy"/>
    <dgm:cxn modelId="{A23F803B-2517-4222-AC23-F9DB3FF58D09}" type="presParOf" srcId="{D0CEB2DE-1FA5-46B2-A7AF-FD73726865DC}" destId="{67092D28-95FB-4703-8FC6-E64A396AE411}" srcOrd="0" destOrd="0" presId="urn:microsoft.com/office/officeart/2008/layout/HorizontalMultiLevelHierarchy"/>
    <dgm:cxn modelId="{FF2F5717-5B54-484B-AE0A-8D9161AAF992}" type="presParOf" srcId="{D0CEB2DE-1FA5-46B2-A7AF-FD73726865DC}" destId="{3DA5C352-2752-4533-90B0-E7A1EB4A4A2B}" srcOrd="1" destOrd="0" presId="urn:microsoft.com/office/officeart/2008/layout/HorizontalMultiLevelHierarchy"/>
    <dgm:cxn modelId="{0438A170-1FB9-4A05-A5AC-A045A18E0074}" type="presParOf" srcId="{72B509C0-EFDA-4A05-B9C9-2BF943935CBC}" destId="{3E7F7B05-7915-4CAF-A1FA-2C4B1DCEBAB7}" srcOrd="8" destOrd="0" presId="urn:microsoft.com/office/officeart/2008/layout/HorizontalMultiLevelHierarchy"/>
    <dgm:cxn modelId="{AB73640C-9F06-4F4C-ACF3-94BA278D3B63}" type="presParOf" srcId="{3E7F7B05-7915-4CAF-A1FA-2C4B1DCEBAB7}" destId="{4BCCCB89-9C81-460F-8CD2-0FFBB534F494}" srcOrd="0" destOrd="0" presId="urn:microsoft.com/office/officeart/2008/layout/HorizontalMultiLevelHierarchy"/>
    <dgm:cxn modelId="{1C878574-6F3D-41B3-8848-3E35AACF70F1}" type="presParOf" srcId="{72B509C0-EFDA-4A05-B9C9-2BF943935CBC}" destId="{9B21A0B0-A10A-40CB-A429-D4F59BD43FF7}" srcOrd="9" destOrd="0" presId="urn:microsoft.com/office/officeart/2008/layout/HorizontalMultiLevelHierarchy"/>
    <dgm:cxn modelId="{C05FF4A9-6D8B-43CF-B6B0-1469E02B9FD0}" type="presParOf" srcId="{9B21A0B0-A10A-40CB-A429-D4F59BD43FF7}" destId="{A44484F7-5D2E-4BCF-8458-83D2EE4D5B23}" srcOrd="0" destOrd="0" presId="urn:microsoft.com/office/officeart/2008/layout/HorizontalMultiLevelHierarchy"/>
    <dgm:cxn modelId="{F9845002-E13A-4FC0-9BC6-5240FF337474}" type="presParOf" srcId="{9B21A0B0-A10A-40CB-A429-D4F59BD43FF7}" destId="{50870143-902B-4E87-999E-8C244B7D947A}" srcOrd="1" destOrd="0" presId="urn:microsoft.com/office/officeart/2008/layout/HorizontalMultiLevelHierarchy"/>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FD7E2E-5C72-4D7D-A3A4-FDA53A850B26}" type="doc">
      <dgm:prSet loTypeId="urn:microsoft.com/office/officeart/2005/8/layout/gear1" loCatId="relationship" qsTypeId="urn:microsoft.com/office/officeart/2005/8/quickstyle/simple1" qsCatId="simple" csTypeId="urn:microsoft.com/office/officeart/2005/8/colors/accent1_2" csCatId="accent1" phldr="1"/>
      <dgm:spPr/>
      <dgm:t>
        <a:bodyPr/>
        <a:lstStyle/>
        <a:p>
          <a:endParaRPr lang="en-US"/>
        </a:p>
      </dgm:t>
    </dgm:pt>
    <dgm:pt modelId="{F2D7BA44-6E50-42A6-9DA6-AB70781EF939}">
      <dgm:prSet phldrT="[Text]" custT="1"/>
      <dgm:spPr>
        <a:solidFill>
          <a:srgbClr val="C1FF72"/>
        </a:solidFill>
      </dgm:spPr>
      <dgm:t>
        <a:bodyPr/>
        <a:lstStyle/>
        <a:p>
          <a:r>
            <a:rPr lang="en-US" sz="2400" b="1">
              <a:solidFill>
                <a:schemeClr val="tx1"/>
              </a:solidFill>
              <a:latin typeface="Nunito" pitchFamily="2" charset="0"/>
            </a:rPr>
            <a:t>Green AI</a:t>
          </a:r>
        </a:p>
      </dgm:t>
    </dgm:pt>
    <dgm:pt modelId="{230AC613-6D74-418F-81E1-591CD1047571}" type="parTrans" cxnId="{D3DB9545-E4A3-4255-9239-3F07E1F69114}">
      <dgm:prSet/>
      <dgm:spPr/>
      <dgm:t>
        <a:bodyPr/>
        <a:lstStyle/>
        <a:p>
          <a:endParaRPr lang="en-US"/>
        </a:p>
      </dgm:t>
    </dgm:pt>
    <dgm:pt modelId="{1897C9E3-5218-4AD3-BE9D-32CB575974BC}" type="sibTrans" cxnId="{D3DB9545-E4A3-4255-9239-3F07E1F69114}">
      <dgm:prSet/>
      <dgm:spPr/>
      <dgm:t>
        <a:bodyPr/>
        <a:lstStyle/>
        <a:p>
          <a:endParaRPr lang="en-US"/>
        </a:p>
      </dgm:t>
    </dgm:pt>
    <dgm:pt modelId="{00CFF350-2B6D-4005-B24F-C71F6E1DD83F}">
      <dgm:prSet phldrT="[Text]" custT="1"/>
      <dgm:spPr>
        <a:solidFill>
          <a:srgbClr val="00B0F0"/>
        </a:solidFill>
      </dgm:spPr>
      <dgm:t>
        <a:bodyPr/>
        <a:lstStyle/>
        <a:p>
          <a:r>
            <a:rPr lang="en-US" sz="1400" b="1">
              <a:solidFill>
                <a:schemeClr val="tx1"/>
              </a:solidFill>
              <a:latin typeface="Nunito" pitchFamily="2" charset="0"/>
            </a:rPr>
            <a:t>AI Bias</a:t>
          </a:r>
        </a:p>
      </dgm:t>
    </dgm:pt>
    <dgm:pt modelId="{AEBC638D-2947-45AB-995E-0390291338B5}" type="parTrans" cxnId="{1B785B4E-7AEA-43D2-8B28-1556A1730B8A}">
      <dgm:prSet/>
      <dgm:spPr/>
      <dgm:t>
        <a:bodyPr/>
        <a:lstStyle/>
        <a:p>
          <a:endParaRPr lang="en-US"/>
        </a:p>
      </dgm:t>
    </dgm:pt>
    <dgm:pt modelId="{9AF99F17-A108-44F0-A3A0-AFD7A59A79DB}" type="sibTrans" cxnId="{1B785B4E-7AEA-43D2-8B28-1556A1730B8A}">
      <dgm:prSet/>
      <dgm:spPr/>
      <dgm:t>
        <a:bodyPr/>
        <a:lstStyle/>
        <a:p>
          <a:endParaRPr lang="en-US"/>
        </a:p>
      </dgm:t>
    </dgm:pt>
    <dgm:pt modelId="{C107D7BE-92F6-4F2E-9E2F-95AB44E593C5}">
      <dgm:prSet phldrT="[Text]" custT="1"/>
      <dgm:spPr>
        <a:solidFill>
          <a:srgbClr val="FF5050"/>
        </a:solidFill>
      </dgm:spPr>
      <dgm:t>
        <a:bodyPr/>
        <a:lstStyle/>
        <a:p>
          <a:r>
            <a:rPr lang="en-US" sz="1200" b="1">
              <a:solidFill>
                <a:schemeClr val="tx1"/>
              </a:solidFill>
              <a:latin typeface="Nunito" pitchFamily="2" charset="0"/>
            </a:rPr>
            <a:t>Fabrication</a:t>
          </a:r>
          <a:r>
            <a:rPr lang="en-US" sz="1100">
              <a:solidFill>
                <a:schemeClr val="tx1"/>
              </a:solidFill>
              <a:latin typeface="Nunito" pitchFamily="2" charset="0"/>
            </a:rPr>
            <a:t> </a:t>
          </a:r>
          <a:r>
            <a:rPr lang="en-US" sz="1050">
              <a:solidFill>
                <a:schemeClr val="tx1"/>
              </a:solidFill>
              <a:latin typeface="Nunito" pitchFamily="2" charset="0"/>
            </a:rPr>
            <a:t>(hallucination)</a:t>
          </a:r>
          <a:endParaRPr lang="en-US" sz="1100">
            <a:solidFill>
              <a:schemeClr val="tx1"/>
            </a:solidFill>
            <a:latin typeface="Nunito" pitchFamily="2" charset="0"/>
          </a:endParaRPr>
        </a:p>
      </dgm:t>
    </dgm:pt>
    <dgm:pt modelId="{AD017680-4733-47F6-AF0B-F3FAD343D160}" type="parTrans" cxnId="{94E0DD25-FE71-406F-BB6C-90BC6E6A0EDB}">
      <dgm:prSet/>
      <dgm:spPr/>
      <dgm:t>
        <a:bodyPr/>
        <a:lstStyle/>
        <a:p>
          <a:endParaRPr lang="en-US"/>
        </a:p>
      </dgm:t>
    </dgm:pt>
    <dgm:pt modelId="{520B20DB-3584-48A6-A802-927730E887E7}" type="sibTrans" cxnId="{94E0DD25-FE71-406F-BB6C-90BC6E6A0EDB}">
      <dgm:prSet/>
      <dgm:spPr/>
      <dgm:t>
        <a:bodyPr/>
        <a:lstStyle/>
        <a:p>
          <a:endParaRPr lang="en-US"/>
        </a:p>
      </dgm:t>
    </dgm:pt>
    <dgm:pt modelId="{2E5401A2-635E-40EE-9A19-46131F25CFEA}" type="pres">
      <dgm:prSet presAssocID="{68FD7E2E-5C72-4D7D-A3A4-FDA53A850B26}" presName="composite" presStyleCnt="0">
        <dgm:presLayoutVars>
          <dgm:chMax val="3"/>
          <dgm:animLvl val="lvl"/>
          <dgm:resizeHandles val="exact"/>
        </dgm:presLayoutVars>
      </dgm:prSet>
      <dgm:spPr/>
    </dgm:pt>
    <dgm:pt modelId="{A88FEDF8-081A-41F7-974D-D08D2821DB2C}" type="pres">
      <dgm:prSet presAssocID="{F2D7BA44-6E50-42A6-9DA6-AB70781EF939}" presName="gear1" presStyleLbl="node1" presStyleIdx="0" presStyleCnt="3">
        <dgm:presLayoutVars>
          <dgm:chMax val="1"/>
          <dgm:bulletEnabled val="1"/>
        </dgm:presLayoutVars>
      </dgm:prSet>
      <dgm:spPr/>
    </dgm:pt>
    <dgm:pt modelId="{FEC4CF4D-C14C-4A57-BCEA-756460E078D6}" type="pres">
      <dgm:prSet presAssocID="{F2D7BA44-6E50-42A6-9DA6-AB70781EF939}" presName="gear1srcNode" presStyleLbl="node1" presStyleIdx="0" presStyleCnt="3"/>
      <dgm:spPr/>
    </dgm:pt>
    <dgm:pt modelId="{F41D3F20-8D8C-407A-B712-6CEF27C096B0}" type="pres">
      <dgm:prSet presAssocID="{F2D7BA44-6E50-42A6-9DA6-AB70781EF939}" presName="gear1dstNode" presStyleLbl="node1" presStyleIdx="0" presStyleCnt="3"/>
      <dgm:spPr/>
    </dgm:pt>
    <dgm:pt modelId="{8A93FAB7-5E6E-4879-BBFE-4279AA429C8F}" type="pres">
      <dgm:prSet presAssocID="{00CFF350-2B6D-4005-B24F-C71F6E1DD83F}" presName="gear2" presStyleLbl="node1" presStyleIdx="1" presStyleCnt="3">
        <dgm:presLayoutVars>
          <dgm:chMax val="1"/>
          <dgm:bulletEnabled val="1"/>
        </dgm:presLayoutVars>
      </dgm:prSet>
      <dgm:spPr/>
    </dgm:pt>
    <dgm:pt modelId="{326AFFB4-D911-495F-B89D-F6914C55BB92}" type="pres">
      <dgm:prSet presAssocID="{00CFF350-2B6D-4005-B24F-C71F6E1DD83F}" presName="gear2srcNode" presStyleLbl="node1" presStyleIdx="1" presStyleCnt="3"/>
      <dgm:spPr/>
    </dgm:pt>
    <dgm:pt modelId="{0186997C-1CED-4254-A5E6-B3432910D7F4}" type="pres">
      <dgm:prSet presAssocID="{00CFF350-2B6D-4005-B24F-C71F6E1DD83F}" presName="gear2dstNode" presStyleLbl="node1" presStyleIdx="1" presStyleCnt="3"/>
      <dgm:spPr/>
    </dgm:pt>
    <dgm:pt modelId="{76ADAE53-32D9-4672-8DB6-E85B84FC3CA4}" type="pres">
      <dgm:prSet presAssocID="{C107D7BE-92F6-4F2E-9E2F-95AB44E593C5}" presName="gear3" presStyleLbl="node1" presStyleIdx="2" presStyleCnt="3"/>
      <dgm:spPr/>
    </dgm:pt>
    <dgm:pt modelId="{0EEDC2C9-03DE-424D-9C53-616E30F383D8}" type="pres">
      <dgm:prSet presAssocID="{C107D7BE-92F6-4F2E-9E2F-95AB44E593C5}" presName="gear3tx" presStyleLbl="node1" presStyleIdx="2" presStyleCnt="3">
        <dgm:presLayoutVars>
          <dgm:chMax val="1"/>
          <dgm:bulletEnabled val="1"/>
        </dgm:presLayoutVars>
      </dgm:prSet>
      <dgm:spPr/>
    </dgm:pt>
    <dgm:pt modelId="{DE96C624-FDF5-4E06-95F5-5CA83EB27E0D}" type="pres">
      <dgm:prSet presAssocID="{C107D7BE-92F6-4F2E-9E2F-95AB44E593C5}" presName="gear3srcNode" presStyleLbl="node1" presStyleIdx="2" presStyleCnt="3"/>
      <dgm:spPr/>
    </dgm:pt>
    <dgm:pt modelId="{A60AC98C-BF85-425B-846F-DCC2BC707736}" type="pres">
      <dgm:prSet presAssocID="{C107D7BE-92F6-4F2E-9E2F-95AB44E593C5}" presName="gear3dstNode" presStyleLbl="node1" presStyleIdx="2" presStyleCnt="3"/>
      <dgm:spPr/>
    </dgm:pt>
    <dgm:pt modelId="{F44FC437-664B-4233-B54B-47556D32DD78}" type="pres">
      <dgm:prSet presAssocID="{1897C9E3-5218-4AD3-BE9D-32CB575974BC}" presName="connector1" presStyleLbl="sibTrans2D1" presStyleIdx="0" presStyleCnt="3"/>
      <dgm:spPr/>
    </dgm:pt>
    <dgm:pt modelId="{9697E6B1-A3F1-4879-9C0D-B34DD3E5872D}" type="pres">
      <dgm:prSet presAssocID="{9AF99F17-A108-44F0-A3A0-AFD7A59A79DB}" presName="connector2" presStyleLbl="sibTrans2D1" presStyleIdx="1" presStyleCnt="3"/>
      <dgm:spPr/>
    </dgm:pt>
    <dgm:pt modelId="{DF04A7B6-9DF9-4AE7-A0EE-7264E3C0DEE0}" type="pres">
      <dgm:prSet presAssocID="{520B20DB-3584-48A6-A802-927730E887E7}" presName="connector3" presStyleLbl="sibTrans2D1" presStyleIdx="2" presStyleCnt="3"/>
      <dgm:spPr/>
    </dgm:pt>
  </dgm:ptLst>
  <dgm:cxnLst>
    <dgm:cxn modelId="{C821E212-59D5-4746-AC5E-DD6D64E7AB30}" type="presOf" srcId="{F2D7BA44-6E50-42A6-9DA6-AB70781EF939}" destId="{F41D3F20-8D8C-407A-B712-6CEF27C096B0}" srcOrd="2" destOrd="0" presId="urn:microsoft.com/office/officeart/2005/8/layout/gear1"/>
    <dgm:cxn modelId="{50392D16-FAF4-4536-AD7B-3A41F7E63F87}" type="presOf" srcId="{1897C9E3-5218-4AD3-BE9D-32CB575974BC}" destId="{F44FC437-664B-4233-B54B-47556D32DD78}" srcOrd="0" destOrd="0" presId="urn:microsoft.com/office/officeart/2005/8/layout/gear1"/>
    <dgm:cxn modelId="{94E0DD25-FE71-406F-BB6C-90BC6E6A0EDB}" srcId="{68FD7E2E-5C72-4D7D-A3A4-FDA53A850B26}" destId="{C107D7BE-92F6-4F2E-9E2F-95AB44E593C5}" srcOrd="2" destOrd="0" parTransId="{AD017680-4733-47F6-AF0B-F3FAD343D160}" sibTransId="{520B20DB-3584-48A6-A802-927730E887E7}"/>
    <dgm:cxn modelId="{4F496332-FC3E-4BB0-9001-A59A8A4DB770}" type="presOf" srcId="{00CFF350-2B6D-4005-B24F-C71F6E1DD83F}" destId="{0186997C-1CED-4254-A5E6-B3432910D7F4}" srcOrd="2" destOrd="0" presId="urn:microsoft.com/office/officeart/2005/8/layout/gear1"/>
    <dgm:cxn modelId="{D3DB9545-E4A3-4255-9239-3F07E1F69114}" srcId="{68FD7E2E-5C72-4D7D-A3A4-FDA53A850B26}" destId="{F2D7BA44-6E50-42A6-9DA6-AB70781EF939}" srcOrd="0" destOrd="0" parTransId="{230AC613-6D74-418F-81E1-591CD1047571}" sibTransId="{1897C9E3-5218-4AD3-BE9D-32CB575974BC}"/>
    <dgm:cxn modelId="{1B785B4E-7AEA-43D2-8B28-1556A1730B8A}" srcId="{68FD7E2E-5C72-4D7D-A3A4-FDA53A850B26}" destId="{00CFF350-2B6D-4005-B24F-C71F6E1DD83F}" srcOrd="1" destOrd="0" parTransId="{AEBC638D-2947-45AB-995E-0390291338B5}" sibTransId="{9AF99F17-A108-44F0-A3A0-AFD7A59A79DB}"/>
    <dgm:cxn modelId="{3857B16E-07A5-44C1-9BDB-5E19818E8A93}" type="presOf" srcId="{520B20DB-3584-48A6-A802-927730E887E7}" destId="{DF04A7B6-9DF9-4AE7-A0EE-7264E3C0DEE0}" srcOrd="0" destOrd="0" presId="urn:microsoft.com/office/officeart/2005/8/layout/gear1"/>
    <dgm:cxn modelId="{29205A6F-A1CF-472E-B064-6E85B4A1E10B}" type="presOf" srcId="{C107D7BE-92F6-4F2E-9E2F-95AB44E593C5}" destId="{0EEDC2C9-03DE-424D-9C53-616E30F383D8}" srcOrd="1" destOrd="0" presId="urn:microsoft.com/office/officeart/2005/8/layout/gear1"/>
    <dgm:cxn modelId="{5996DD6F-E7EF-4108-806E-52DCD59769F1}" type="presOf" srcId="{9AF99F17-A108-44F0-A3A0-AFD7A59A79DB}" destId="{9697E6B1-A3F1-4879-9C0D-B34DD3E5872D}" srcOrd="0" destOrd="0" presId="urn:microsoft.com/office/officeart/2005/8/layout/gear1"/>
    <dgm:cxn modelId="{E053C059-8CFA-41E2-9C7E-666D19F04BC7}" type="presOf" srcId="{C107D7BE-92F6-4F2E-9E2F-95AB44E593C5}" destId="{A60AC98C-BF85-425B-846F-DCC2BC707736}" srcOrd="3" destOrd="0" presId="urn:microsoft.com/office/officeart/2005/8/layout/gear1"/>
    <dgm:cxn modelId="{7D986F8D-6012-411F-9D78-11628BCD7E41}" type="presOf" srcId="{F2D7BA44-6E50-42A6-9DA6-AB70781EF939}" destId="{FEC4CF4D-C14C-4A57-BCEA-756460E078D6}" srcOrd="1" destOrd="0" presId="urn:microsoft.com/office/officeart/2005/8/layout/gear1"/>
    <dgm:cxn modelId="{72FCF2A1-5D11-40FF-B7CD-2C788C04F8EA}" type="presOf" srcId="{68FD7E2E-5C72-4D7D-A3A4-FDA53A850B26}" destId="{2E5401A2-635E-40EE-9A19-46131F25CFEA}" srcOrd="0" destOrd="0" presId="urn:microsoft.com/office/officeart/2005/8/layout/gear1"/>
    <dgm:cxn modelId="{9F7BBBB9-A17F-445A-A30F-AF3F2F4052CA}" type="presOf" srcId="{F2D7BA44-6E50-42A6-9DA6-AB70781EF939}" destId="{A88FEDF8-081A-41F7-974D-D08D2821DB2C}" srcOrd="0" destOrd="0" presId="urn:microsoft.com/office/officeart/2005/8/layout/gear1"/>
    <dgm:cxn modelId="{32EF3DE5-9411-46AA-B504-4B0B412FC9D0}" type="presOf" srcId="{C107D7BE-92F6-4F2E-9E2F-95AB44E593C5}" destId="{DE96C624-FDF5-4E06-95F5-5CA83EB27E0D}" srcOrd="2" destOrd="0" presId="urn:microsoft.com/office/officeart/2005/8/layout/gear1"/>
    <dgm:cxn modelId="{1BD400F1-B8F1-4BD8-9948-593A7EF295F2}" type="presOf" srcId="{00CFF350-2B6D-4005-B24F-C71F6E1DD83F}" destId="{8A93FAB7-5E6E-4879-BBFE-4279AA429C8F}" srcOrd="0" destOrd="0" presId="urn:microsoft.com/office/officeart/2005/8/layout/gear1"/>
    <dgm:cxn modelId="{0E9266F3-E805-4843-BC09-61FCF4F46DFA}" type="presOf" srcId="{C107D7BE-92F6-4F2E-9E2F-95AB44E593C5}" destId="{76ADAE53-32D9-4672-8DB6-E85B84FC3CA4}" srcOrd="0" destOrd="0" presId="urn:microsoft.com/office/officeart/2005/8/layout/gear1"/>
    <dgm:cxn modelId="{DEF632FF-961F-47E6-B42F-C361CBC3482D}" type="presOf" srcId="{00CFF350-2B6D-4005-B24F-C71F6E1DD83F}" destId="{326AFFB4-D911-495F-B89D-F6914C55BB92}" srcOrd="1" destOrd="0" presId="urn:microsoft.com/office/officeart/2005/8/layout/gear1"/>
    <dgm:cxn modelId="{67280135-D9C8-4CA2-BF60-E9714D8C19EC}" type="presParOf" srcId="{2E5401A2-635E-40EE-9A19-46131F25CFEA}" destId="{A88FEDF8-081A-41F7-974D-D08D2821DB2C}" srcOrd="0" destOrd="0" presId="urn:microsoft.com/office/officeart/2005/8/layout/gear1"/>
    <dgm:cxn modelId="{B9861B83-C02C-43C8-8D38-B297DCAF2B9D}" type="presParOf" srcId="{2E5401A2-635E-40EE-9A19-46131F25CFEA}" destId="{FEC4CF4D-C14C-4A57-BCEA-756460E078D6}" srcOrd="1" destOrd="0" presId="urn:microsoft.com/office/officeart/2005/8/layout/gear1"/>
    <dgm:cxn modelId="{CE7B44EC-D491-4BE0-B63D-88D6285CD5EC}" type="presParOf" srcId="{2E5401A2-635E-40EE-9A19-46131F25CFEA}" destId="{F41D3F20-8D8C-407A-B712-6CEF27C096B0}" srcOrd="2" destOrd="0" presId="urn:microsoft.com/office/officeart/2005/8/layout/gear1"/>
    <dgm:cxn modelId="{66B13FD0-D91B-4F19-8A2D-57744A744ECC}" type="presParOf" srcId="{2E5401A2-635E-40EE-9A19-46131F25CFEA}" destId="{8A93FAB7-5E6E-4879-BBFE-4279AA429C8F}" srcOrd="3" destOrd="0" presId="urn:microsoft.com/office/officeart/2005/8/layout/gear1"/>
    <dgm:cxn modelId="{32EC337A-2BBF-40F5-B912-80C4A4856592}" type="presParOf" srcId="{2E5401A2-635E-40EE-9A19-46131F25CFEA}" destId="{326AFFB4-D911-495F-B89D-F6914C55BB92}" srcOrd="4" destOrd="0" presId="urn:microsoft.com/office/officeart/2005/8/layout/gear1"/>
    <dgm:cxn modelId="{E41DFAD7-515E-49A7-BD55-995821395F7A}" type="presParOf" srcId="{2E5401A2-635E-40EE-9A19-46131F25CFEA}" destId="{0186997C-1CED-4254-A5E6-B3432910D7F4}" srcOrd="5" destOrd="0" presId="urn:microsoft.com/office/officeart/2005/8/layout/gear1"/>
    <dgm:cxn modelId="{B01FCD53-A63A-4D68-BC4D-370795C68113}" type="presParOf" srcId="{2E5401A2-635E-40EE-9A19-46131F25CFEA}" destId="{76ADAE53-32D9-4672-8DB6-E85B84FC3CA4}" srcOrd="6" destOrd="0" presId="urn:microsoft.com/office/officeart/2005/8/layout/gear1"/>
    <dgm:cxn modelId="{A3589A80-947B-4B4A-8B48-724007837128}" type="presParOf" srcId="{2E5401A2-635E-40EE-9A19-46131F25CFEA}" destId="{0EEDC2C9-03DE-424D-9C53-616E30F383D8}" srcOrd="7" destOrd="0" presId="urn:microsoft.com/office/officeart/2005/8/layout/gear1"/>
    <dgm:cxn modelId="{03ED99FA-A0ED-419D-8CC6-C722B5FA376D}" type="presParOf" srcId="{2E5401A2-635E-40EE-9A19-46131F25CFEA}" destId="{DE96C624-FDF5-4E06-95F5-5CA83EB27E0D}" srcOrd="8" destOrd="0" presId="urn:microsoft.com/office/officeart/2005/8/layout/gear1"/>
    <dgm:cxn modelId="{32F8F4F5-1C08-4621-AEE8-C1AE28742344}" type="presParOf" srcId="{2E5401A2-635E-40EE-9A19-46131F25CFEA}" destId="{A60AC98C-BF85-425B-846F-DCC2BC707736}" srcOrd="9" destOrd="0" presId="urn:microsoft.com/office/officeart/2005/8/layout/gear1"/>
    <dgm:cxn modelId="{278F8A3B-7E52-4004-B850-BFA5EBFF12B3}" type="presParOf" srcId="{2E5401A2-635E-40EE-9A19-46131F25CFEA}" destId="{F44FC437-664B-4233-B54B-47556D32DD78}" srcOrd="10" destOrd="0" presId="urn:microsoft.com/office/officeart/2005/8/layout/gear1"/>
    <dgm:cxn modelId="{8328196E-228D-4F84-ACEE-44AD370969DB}" type="presParOf" srcId="{2E5401A2-635E-40EE-9A19-46131F25CFEA}" destId="{9697E6B1-A3F1-4879-9C0D-B34DD3E5872D}" srcOrd="11" destOrd="0" presId="urn:microsoft.com/office/officeart/2005/8/layout/gear1"/>
    <dgm:cxn modelId="{A628EF2E-CEDD-4054-9C41-CD3E46A8D2D7}" type="presParOf" srcId="{2E5401A2-635E-40EE-9A19-46131F25CFEA}" destId="{DF04A7B6-9DF9-4AE7-A0EE-7264E3C0DEE0}" srcOrd="12"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7F7B05-7915-4CAF-A1FA-2C4B1DCEBAB7}">
      <dsp:nvSpPr>
        <dsp:cNvPr id="0" name=""/>
        <dsp:cNvSpPr/>
      </dsp:nvSpPr>
      <dsp:spPr>
        <a:xfrm>
          <a:off x="1124797" y="2032000"/>
          <a:ext cx="367177" cy="1399303"/>
        </a:xfrm>
        <a:custGeom>
          <a:avLst/>
          <a:gdLst/>
          <a:ahLst/>
          <a:cxnLst/>
          <a:rect l="0" t="0" r="0" b="0"/>
          <a:pathLst>
            <a:path>
              <a:moveTo>
                <a:pt x="0" y="0"/>
              </a:moveTo>
              <a:lnTo>
                <a:pt x="183588" y="0"/>
              </a:lnTo>
              <a:lnTo>
                <a:pt x="183588" y="1399303"/>
              </a:lnTo>
              <a:lnTo>
                <a:pt x="367177" y="1399303"/>
              </a:lnTo>
            </a:path>
          </a:pathLst>
        </a:custGeom>
        <a:noFill/>
        <a:ln w="25400" cap="flat" cmpd="sng" algn="ctr">
          <a:solidFill>
            <a:srgbClr val="C1FF7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Nunito Light" pitchFamily="2" charset="0"/>
          </a:endParaRPr>
        </a:p>
      </dsp:txBody>
      <dsp:txXfrm>
        <a:off x="1272219" y="2695484"/>
        <a:ext cx="72333" cy="72333"/>
      </dsp:txXfrm>
    </dsp:sp>
    <dsp:sp modelId="{06D325E1-CE36-4D17-86FE-9FA5F28ACD3E}">
      <dsp:nvSpPr>
        <dsp:cNvPr id="0" name=""/>
        <dsp:cNvSpPr/>
      </dsp:nvSpPr>
      <dsp:spPr>
        <a:xfrm>
          <a:off x="1124797" y="2032000"/>
          <a:ext cx="367177" cy="699651"/>
        </a:xfrm>
        <a:custGeom>
          <a:avLst/>
          <a:gdLst/>
          <a:ahLst/>
          <a:cxnLst/>
          <a:rect l="0" t="0" r="0" b="0"/>
          <a:pathLst>
            <a:path>
              <a:moveTo>
                <a:pt x="0" y="0"/>
              </a:moveTo>
              <a:lnTo>
                <a:pt x="183588" y="0"/>
              </a:lnTo>
              <a:lnTo>
                <a:pt x="183588" y="699651"/>
              </a:lnTo>
              <a:lnTo>
                <a:pt x="367177" y="699651"/>
              </a:lnTo>
            </a:path>
          </a:pathLst>
        </a:custGeom>
        <a:noFill/>
        <a:ln w="25400" cap="flat" cmpd="sng" algn="ctr">
          <a:solidFill>
            <a:srgbClr val="C1FF7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Nunito Light" pitchFamily="2" charset="0"/>
          </a:endParaRPr>
        </a:p>
      </dsp:txBody>
      <dsp:txXfrm>
        <a:off x="1288632" y="2362072"/>
        <a:ext cx="39507" cy="39507"/>
      </dsp:txXfrm>
    </dsp:sp>
    <dsp:sp modelId="{D6B3C5BE-A6ED-48D9-8A7F-78E456C26076}">
      <dsp:nvSpPr>
        <dsp:cNvPr id="0" name=""/>
        <dsp:cNvSpPr/>
      </dsp:nvSpPr>
      <dsp:spPr>
        <a:xfrm>
          <a:off x="3327860" y="2032000"/>
          <a:ext cx="367177" cy="1749129"/>
        </a:xfrm>
        <a:custGeom>
          <a:avLst/>
          <a:gdLst/>
          <a:ahLst/>
          <a:cxnLst/>
          <a:rect l="0" t="0" r="0" b="0"/>
          <a:pathLst>
            <a:path>
              <a:moveTo>
                <a:pt x="0" y="0"/>
              </a:moveTo>
              <a:lnTo>
                <a:pt x="183588" y="0"/>
              </a:lnTo>
              <a:lnTo>
                <a:pt x="183588" y="1749129"/>
              </a:lnTo>
              <a:lnTo>
                <a:pt x="367177" y="1749129"/>
              </a:lnTo>
            </a:path>
          </a:pathLst>
        </a:custGeom>
        <a:noFill/>
        <a:ln w="25400" cap="flat" cmpd="sng" algn="ctr">
          <a:solidFill>
            <a:srgbClr val="C1FF7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Nunito Light" pitchFamily="2" charset="0"/>
          </a:endParaRPr>
        </a:p>
      </dsp:txBody>
      <dsp:txXfrm>
        <a:off x="3466767" y="2861883"/>
        <a:ext cx="89362" cy="89362"/>
      </dsp:txXfrm>
    </dsp:sp>
    <dsp:sp modelId="{7C3CA774-6436-4CEB-B2B6-931C217DAE14}">
      <dsp:nvSpPr>
        <dsp:cNvPr id="0" name=""/>
        <dsp:cNvSpPr/>
      </dsp:nvSpPr>
      <dsp:spPr>
        <a:xfrm>
          <a:off x="3327860" y="2032000"/>
          <a:ext cx="367177" cy="1049477"/>
        </a:xfrm>
        <a:custGeom>
          <a:avLst/>
          <a:gdLst/>
          <a:ahLst/>
          <a:cxnLst/>
          <a:rect l="0" t="0" r="0" b="0"/>
          <a:pathLst>
            <a:path>
              <a:moveTo>
                <a:pt x="0" y="0"/>
              </a:moveTo>
              <a:lnTo>
                <a:pt x="183588" y="0"/>
              </a:lnTo>
              <a:lnTo>
                <a:pt x="183588" y="1049477"/>
              </a:lnTo>
              <a:lnTo>
                <a:pt x="367177" y="1049477"/>
              </a:lnTo>
            </a:path>
          </a:pathLst>
        </a:custGeom>
        <a:noFill/>
        <a:ln w="25400" cap="flat" cmpd="sng" algn="ctr">
          <a:solidFill>
            <a:srgbClr val="C1FF7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Nunito Light" pitchFamily="2" charset="0"/>
          </a:endParaRPr>
        </a:p>
      </dsp:txBody>
      <dsp:txXfrm>
        <a:off x="3483652" y="2528942"/>
        <a:ext cx="55592" cy="55592"/>
      </dsp:txXfrm>
    </dsp:sp>
    <dsp:sp modelId="{AA742730-8DE7-459B-92BB-0F28BE82D5DC}">
      <dsp:nvSpPr>
        <dsp:cNvPr id="0" name=""/>
        <dsp:cNvSpPr/>
      </dsp:nvSpPr>
      <dsp:spPr>
        <a:xfrm>
          <a:off x="3327860" y="2032000"/>
          <a:ext cx="367177" cy="349825"/>
        </a:xfrm>
        <a:custGeom>
          <a:avLst/>
          <a:gdLst/>
          <a:ahLst/>
          <a:cxnLst/>
          <a:rect l="0" t="0" r="0" b="0"/>
          <a:pathLst>
            <a:path>
              <a:moveTo>
                <a:pt x="0" y="0"/>
              </a:moveTo>
              <a:lnTo>
                <a:pt x="183588" y="0"/>
              </a:lnTo>
              <a:lnTo>
                <a:pt x="183588" y="349825"/>
              </a:lnTo>
              <a:lnTo>
                <a:pt x="367177" y="349825"/>
              </a:lnTo>
            </a:path>
          </a:pathLst>
        </a:custGeom>
        <a:noFill/>
        <a:ln w="25400" cap="flat" cmpd="sng" algn="ctr">
          <a:solidFill>
            <a:srgbClr val="C1FF7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Nunito Light" pitchFamily="2" charset="0"/>
          </a:endParaRPr>
        </a:p>
      </dsp:txBody>
      <dsp:txXfrm>
        <a:off x="3498770" y="2194234"/>
        <a:ext cx="25357" cy="25357"/>
      </dsp:txXfrm>
    </dsp:sp>
    <dsp:sp modelId="{040B45DB-9E35-4F70-9919-667D8BDAF144}">
      <dsp:nvSpPr>
        <dsp:cNvPr id="0" name=""/>
        <dsp:cNvSpPr/>
      </dsp:nvSpPr>
      <dsp:spPr>
        <a:xfrm>
          <a:off x="3327860" y="1682174"/>
          <a:ext cx="367177" cy="349825"/>
        </a:xfrm>
        <a:custGeom>
          <a:avLst/>
          <a:gdLst/>
          <a:ahLst/>
          <a:cxnLst/>
          <a:rect l="0" t="0" r="0" b="0"/>
          <a:pathLst>
            <a:path>
              <a:moveTo>
                <a:pt x="0" y="349825"/>
              </a:moveTo>
              <a:lnTo>
                <a:pt x="183588" y="349825"/>
              </a:lnTo>
              <a:lnTo>
                <a:pt x="183588" y="0"/>
              </a:lnTo>
              <a:lnTo>
                <a:pt x="367177" y="0"/>
              </a:lnTo>
            </a:path>
          </a:pathLst>
        </a:custGeom>
        <a:noFill/>
        <a:ln w="25400" cap="flat" cmpd="sng" algn="ctr">
          <a:solidFill>
            <a:srgbClr val="C1FF7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Nunito Light" pitchFamily="2" charset="0"/>
          </a:endParaRPr>
        </a:p>
      </dsp:txBody>
      <dsp:txXfrm>
        <a:off x="3498770" y="1844408"/>
        <a:ext cx="25357" cy="25357"/>
      </dsp:txXfrm>
    </dsp:sp>
    <dsp:sp modelId="{F5668E2C-6259-468E-87E4-575FF622F303}">
      <dsp:nvSpPr>
        <dsp:cNvPr id="0" name=""/>
        <dsp:cNvSpPr/>
      </dsp:nvSpPr>
      <dsp:spPr>
        <a:xfrm>
          <a:off x="3327860" y="982522"/>
          <a:ext cx="367177" cy="1049477"/>
        </a:xfrm>
        <a:custGeom>
          <a:avLst/>
          <a:gdLst/>
          <a:ahLst/>
          <a:cxnLst/>
          <a:rect l="0" t="0" r="0" b="0"/>
          <a:pathLst>
            <a:path>
              <a:moveTo>
                <a:pt x="0" y="1049477"/>
              </a:moveTo>
              <a:lnTo>
                <a:pt x="183588" y="1049477"/>
              </a:lnTo>
              <a:lnTo>
                <a:pt x="183588" y="0"/>
              </a:lnTo>
              <a:lnTo>
                <a:pt x="367177" y="0"/>
              </a:lnTo>
            </a:path>
          </a:pathLst>
        </a:custGeom>
        <a:noFill/>
        <a:ln w="25400" cap="flat" cmpd="sng" algn="ctr">
          <a:solidFill>
            <a:srgbClr val="C1FF7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Nunito Light" pitchFamily="2" charset="0"/>
          </a:endParaRPr>
        </a:p>
      </dsp:txBody>
      <dsp:txXfrm>
        <a:off x="3483652" y="1479464"/>
        <a:ext cx="55592" cy="55592"/>
      </dsp:txXfrm>
    </dsp:sp>
    <dsp:sp modelId="{E3B995B6-BC08-4F09-9FE1-1B73DE37CE57}">
      <dsp:nvSpPr>
        <dsp:cNvPr id="0" name=""/>
        <dsp:cNvSpPr/>
      </dsp:nvSpPr>
      <dsp:spPr>
        <a:xfrm>
          <a:off x="3327860" y="282870"/>
          <a:ext cx="367177" cy="1749129"/>
        </a:xfrm>
        <a:custGeom>
          <a:avLst/>
          <a:gdLst/>
          <a:ahLst/>
          <a:cxnLst/>
          <a:rect l="0" t="0" r="0" b="0"/>
          <a:pathLst>
            <a:path>
              <a:moveTo>
                <a:pt x="0" y="1749129"/>
              </a:moveTo>
              <a:lnTo>
                <a:pt x="183588" y="1749129"/>
              </a:lnTo>
              <a:lnTo>
                <a:pt x="183588" y="0"/>
              </a:lnTo>
              <a:lnTo>
                <a:pt x="367177" y="0"/>
              </a:lnTo>
            </a:path>
          </a:pathLst>
        </a:custGeom>
        <a:noFill/>
        <a:ln w="25400" cap="flat" cmpd="sng" algn="ctr">
          <a:solidFill>
            <a:srgbClr val="C1FF7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Nunito Light" pitchFamily="2" charset="0"/>
          </a:endParaRPr>
        </a:p>
      </dsp:txBody>
      <dsp:txXfrm>
        <a:off x="3466767" y="1112754"/>
        <a:ext cx="89362" cy="89362"/>
      </dsp:txXfrm>
    </dsp:sp>
    <dsp:sp modelId="{E62DA353-B338-4E44-9C4B-B4D5752A75E6}">
      <dsp:nvSpPr>
        <dsp:cNvPr id="0" name=""/>
        <dsp:cNvSpPr/>
      </dsp:nvSpPr>
      <dsp:spPr>
        <a:xfrm>
          <a:off x="1124797" y="1986280"/>
          <a:ext cx="367177" cy="91440"/>
        </a:xfrm>
        <a:custGeom>
          <a:avLst/>
          <a:gdLst/>
          <a:ahLst/>
          <a:cxnLst/>
          <a:rect l="0" t="0" r="0" b="0"/>
          <a:pathLst>
            <a:path>
              <a:moveTo>
                <a:pt x="0" y="45720"/>
              </a:moveTo>
              <a:lnTo>
                <a:pt x="367177" y="45720"/>
              </a:lnTo>
            </a:path>
          </a:pathLst>
        </a:custGeom>
        <a:noFill/>
        <a:ln w="25400" cap="flat" cmpd="sng" algn="ctr">
          <a:solidFill>
            <a:srgbClr val="C1FF7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Nunito Light" pitchFamily="2" charset="0"/>
          </a:endParaRPr>
        </a:p>
      </dsp:txBody>
      <dsp:txXfrm>
        <a:off x="1299206" y="2022820"/>
        <a:ext cx="18358" cy="18358"/>
      </dsp:txXfrm>
    </dsp:sp>
    <dsp:sp modelId="{6653B077-21AA-461D-BE59-C9DC6885C497}">
      <dsp:nvSpPr>
        <dsp:cNvPr id="0" name=""/>
        <dsp:cNvSpPr/>
      </dsp:nvSpPr>
      <dsp:spPr>
        <a:xfrm>
          <a:off x="1124797" y="1332348"/>
          <a:ext cx="367177" cy="699651"/>
        </a:xfrm>
        <a:custGeom>
          <a:avLst/>
          <a:gdLst/>
          <a:ahLst/>
          <a:cxnLst/>
          <a:rect l="0" t="0" r="0" b="0"/>
          <a:pathLst>
            <a:path>
              <a:moveTo>
                <a:pt x="0" y="699651"/>
              </a:moveTo>
              <a:lnTo>
                <a:pt x="183588" y="699651"/>
              </a:lnTo>
              <a:lnTo>
                <a:pt x="183588" y="0"/>
              </a:lnTo>
              <a:lnTo>
                <a:pt x="367177" y="0"/>
              </a:lnTo>
            </a:path>
          </a:pathLst>
        </a:custGeom>
        <a:noFill/>
        <a:ln w="25400" cap="flat" cmpd="sng" algn="ctr">
          <a:solidFill>
            <a:srgbClr val="C1FF7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Nunito Light" pitchFamily="2" charset="0"/>
          </a:endParaRPr>
        </a:p>
      </dsp:txBody>
      <dsp:txXfrm>
        <a:off x="1288632" y="1662420"/>
        <a:ext cx="39507" cy="39507"/>
      </dsp:txXfrm>
    </dsp:sp>
    <dsp:sp modelId="{D5EB4241-F7A6-4FC3-A0CE-C3EF2C74DFE7}">
      <dsp:nvSpPr>
        <dsp:cNvPr id="0" name=""/>
        <dsp:cNvSpPr/>
      </dsp:nvSpPr>
      <dsp:spPr>
        <a:xfrm>
          <a:off x="1124797" y="632696"/>
          <a:ext cx="367177" cy="1399303"/>
        </a:xfrm>
        <a:custGeom>
          <a:avLst/>
          <a:gdLst/>
          <a:ahLst/>
          <a:cxnLst/>
          <a:rect l="0" t="0" r="0" b="0"/>
          <a:pathLst>
            <a:path>
              <a:moveTo>
                <a:pt x="0" y="1399303"/>
              </a:moveTo>
              <a:lnTo>
                <a:pt x="183588" y="1399303"/>
              </a:lnTo>
              <a:lnTo>
                <a:pt x="183588" y="0"/>
              </a:lnTo>
              <a:lnTo>
                <a:pt x="367177" y="0"/>
              </a:lnTo>
            </a:path>
          </a:pathLst>
        </a:custGeom>
        <a:noFill/>
        <a:ln w="25400" cap="flat" cmpd="sng" algn="ctr">
          <a:solidFill>
            <a:srgbClr val="C1FF72"/>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Nunito Light" pitchFamily="2" charset="0"/>
          </a:endParaRPr>
        </a:p>
      </dsp:txBody>
      <dsp:txXfrm>
        <a:off x="1272219" y="1296181"/>
        <a:ext cx="72333" cy="72333"/>
      </dsp:txXfrm>
    </dsp:sp>
    <dsp:sp modelId="{FECB7B36-D006-4CF9-82F5-74C0535CD220}">
      <dsp:nvSpPr>
        <dsp:cNvPr id="0" name=""/>
        <dsp:cNvSpPr/>
      </dsp:nvSpPr>
      <dsp:spPr>
        <a:xfrm rot="16200000">
          <a:off x="-628013" y="1752139"/>
          <a:ext cx="2945901"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100000"/>
            </a:lnSpc>
            <a:spcBef>
              <a:spcPct val="0"/>
            </a:spcBef>
            <a:spcAft>
              <a:spcPts val="0"/>
            </a:spcAft>
            <a:buNone/>
          </a:pPr>
          <a:r>
            <a:rPr lang="en-US" sz="2100" kern="1200">
              <a:latin typeface="Nunito Light" pitchFamily="2" charset="0"/>
            </a:rPr>
            <a:t>CLEAR Framework </a:t>
          </a:r>
        </a:p>
        <a:p>
          <a:pPr marL="0" lvl="0" indent="0" algn="ctr" defTabSz="933450">
            <a:lnSpc>
              <a:spcPct val="100000"/>
            </a:lnSpc>
            <a:spcBef>
              <a:spcPct val="0"/>
            </a:spcBef>
            <a:spcAft>
              <a:spcPts val="0"/>
            </a:spcAft>
            <a:buNone/>
          </a:pPr>
          <a:r>
            <a:rPr lang="en-US" sz="1200" kern="1200">
              <a:latin typeface="Nunito Light" pitchFamily="2" charset="0"/>
            </a:rPr>
            <a:t>(</a:t>
          </a:r>
          <a:r>
            <a:rPr lang="en-US" sz="1200" kern="1200">
              <a:solidFill>
                <a:schemeClr val="accent1">
                  <a:lumMod val="75000"/>
                </a:schemeClr>
              </a:solidFill>
              <a:latin typeface="Nunito Light" pitchFamily="2" charset="0"/>
              <a:hlinkClick xmlns:r="http://schemas.openxmlformats.org/officeDocument/2006/relationships" r:id="rId1">
                <a:extLst>
                  <a:ext uri="{A12FA001-AC4F-418D-AE19-62706E023703}">
                    <ahyp:hlinkClr xmlns:ahyp="http://schemas.microsoft.com/office/drawing/2018/hyperlinkcolor" val="tx"/>
                  </a:ext>
                </a:extLst>
              </a:hlinkClick>
            </a:rPr>
            <a:t>Lo, 2023</a:t>
          </a:r>
          <a:r>
            <a:rPr lang="en-US" sz="1200" kern="1200">
              <a:latin typeface="Nunito Light" pitchFamily="2" charset="0"/>
            </a:rPr>
            <a:t>)</a:t>
          </a:r>
        </a:p>
      </dsp:txBody>
      <dsp:txXfrm>
        <a:off x="-628013" y="1752139"/>
        <a:ext cx="2945901" cy="559721"/>
      </dsp:txXfrm>
    </dsp:sp>
    <dsp:sp modelId="{64090DDE-D463-4A60-B7EC-04D74F4E0DA7}">
      <dsp:nvSpPr>
        <dsp:cNvPr id="0" name=""/>
        <dsp:cNvSpPr/>
      </dsp:nvSpPr>
      <dsp:spPr>
        <a:xfrm>
          <a:off x="1491974" y="352836"/>
          <a:ext cx="1835885"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latin typeface="Nunito Light" pitchFamily="2" charset="0"/>
            </a:rPr>
            <a:t>Concise</a:t>
          </a:r>
        </a:p>
      </dsp:txBody>
      <dsp:txXfrm>
        <a:off x="1491974" y="352836"/>
        <a:ext cx="1835885" cy="559721"/>
      </dsp:txXfrm>
    </dsp:sp>
    <dsp:sp modelId="{FB4094D9-9563-48A1-ABC6-86233036A1D8}">
      <dsp:nvSpPr>
        <dsp:cNvPr id="0" name=""/>
        <dsp:cNvSpPr/>
      </dsp:nvSpPr>
      <dsp:spPr>
        <a:xfrm>
          <a:off x="1491974" y="1052487"/>
          <a:ext cx="1835885"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a:latin typeface="Nunito" pitchFamily="2" charset="0"/>
            </a:rPr>
            <a:t>Logical</a:t>
          </a:r>
        </a:p>
      </dsp:txBody>
      <dsp:txXfrm>
        <a:off x="1491974" y="1052487"/>
        <a:ext cx="1835885" cy="559721"/>
      </dsp:txXfrm>
    </dsp:sp>
    <dsp:sp modelId="{F12DBC55-7B2D-4411-92C8-A7F6B3CE1DDF}">
      <dsp:nvSpPr>
        <dsp:cNvPr id="0" name=""/>
        <dsp:cNvSpPr/>
      </dsp:nvSpPr>
      <dsp:spPr>
        <a:xfrm>
          <a:off x="1491974" y="1752139"/>
          <a:ext cx="1835885"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a:latin typeface="Nunito" pitchFamily="2" charset="0"/>
            </a:rPr>
            <a:t>Explicit</a:t>
          </a:r>
        </a:p>
      </dsp:txBody>
      <dsp:txXfrm>
        <a:off x="1491974" y="1752139"/>
        <a:ext cx="1835885" cy="559721"/>
      </dsp:txXfrm>
    </dsp:sp>
    <dsp:sp modelId="{43A7C042-052A-4E13-9EB2-CF6885018566}">
      <dsp:nvSpPr>
        <dsp:cNvPr id="0" name=""/>
        <dsp:cNvSpPr/>
      </dsp:nvSpPr>
      <dsp:spPr>
        <a:xfrm>
          <a:off x="3695037" y="3010"/>
          <a:ext cx="1835885"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latin typeface="Nunito Light" pitchFamily="2" charset="0"/>
            </a:rPr>
            <a:t>Persona</a:t>
          </a:r>
        </a:p>
      </dsp:txBody>
      <dsp:txXfrm>
        <a:off x="3695037" y="3010"/>
        <a:ext cx="1835885" cy="559721"/>
      </dsp:txXfrm>
    </dsp:sp>
    <dsp:sp modelId="{2AF5D98F-DB6E-41DE-8933-D05C2367529B}">
      <dsp:nvSpPr>
        <dsp:cNvPr id="0" name=""/>
        <dsp:cNvSpPr/>
      </dsp:nvSpPr>
      <dsp:spPr>
        <a:xfrm>
          <a:off x="3695037" y="702661"/>
          <a:ext cx="1835885"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latin typeface="Nunito Light" pitchFamily="2" charset="0"/>
            </a:rPr>
            <a:t>Requirements</a:t>
          </a:r>
        </a:p>
      </dsp:txBody>
      <dsp:txXfrm>
        <a:off x="3695037" y="702661"/>
        <a:ext cx="1835885" cy="559721"/>
      </dsp:txXfrm>
    </dsp:sp>
    <dsp:sp modelId="{3615C891-AF62-4791-A8DB-73279739A043}">
      <dsp:nvSpPr>
        <dsp:cNvPr id="0" name=""/>
        <dsp:cNvSpPr/>
      </dsp:nvSpPr>
      <dsp:spPr>
        <a:xfrm>
          <a:off x="3695037" y="1402313"/>
          <a:ext cx="1835885"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latin typeface="Nunito Light" pitchFamily="2" charset="0"/>
            </a:rPr>
            <a:t>Organization</a:t>
          </a:r>
        </a:p>
      </dsp:txBody>
      <dsp:txXfrm>
        <a:off x="3695037" y="1402313"/>
        <a:ext cx="1835885" cy="559721"/>
      </dsp:txXfrm>
    </dsp:sp>
    <dsp:sp modelId="{CF072D62-FE5E-4E56-885C-CE644F52AC03}">
      <dsp:nvSpPr>
        <dsp:cNvPr id="0" name=""/>
        <dsp:cNvSpPr/>
      </dsp:nvSpPr>
      <dsp:spPr>
        <a:xfrm>
          <a:off x="3695037" y="2101965"/>
          <a:ext cx="1835885"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latin typeface="Nunito Light" pitchFamily="2" charset="0"/>
            </a:rPr>
            <a:t>Medium</a:t>
          </a:r>
        </a:p>
      </dsp:txBody>
      <dsp:txXfrm>
        <a:off x="3695037" y="2101965"/>
        <a:ext cx="1835885" cy="559721"/>
      </dsp:txXfrm>
    </dsp:sp>
    <dsp:sp modelId="{56DB6EBA-9F55-4E75-BE75-7541E0ED3754}">
      <dsp:nvSpPr>
        <dsp:cNvPr id="0" name=""/>
        <dsp:cNvSpPr/>
      </dsp:nvSpPr>
      <dsp:spPr>
        <a:xfrm>
          <a:off x="3695037" y="2801616"/>
          <a:ext cx="1835885"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latin typeface="Nunito Light" pitchFamily="2" charset="0"/>
            </a:rPr>
            <a:t>Purpose</a:t>
          </a:r>
        </a:p>
      </dsp:txBody>
      <dsp:txXfrm>
        <a:off x="3695037" y="2801616"/>
        <a:ext cx="1835885" cy="559721"/>
      </dsp:txXfrm>
    </dsp:sp>
    <dsp:sp modelId="{84D167C3-A01A-45EB-8055-FB31D033BB12}">
      <dsp:nvSpPr>
        <dsp:cNvPr id="0" name=""/>
        <dsp:cNvSpPr/>
      </dsp:nvSpPr>
      <dsp:spPr>
        <a:xfrm>
          <a:off x="3695037" y="3501268"/>
          <a:ext cx="1835885"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latin typeface="Nunito Light" pitchFamily="2" charset="0"/>
            </a:rPr>
            <a:t>Tone</a:t>
          </a:r>
        </a:p>
      </dsp:txBody>
      <dsp:txXfrm>
        <a:off x="3695037" y="3501268"/>
        <a:ext cx="1835885" cy="559721"/>
      </dsp:txXfrm>
    </dsp:sp>
    <dsp:sp modelId="{67092D28-95FB-4703-8FC6-E64A396AE411}">
      <dsp:nvSpPr>
        <dsp:cNvPr id="0" name=""/>
        <dsp:cNvSpPr/>
      </dsp:nvSpPr>
      <dsp:spPr>
        <a:xfrm>
          <a:off x="1491974" y="2451790"/>
          <a:ext cx="1835885"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latin typeface="Nunito Light" pitchFamily="2" charset="0"/>
            </a:rPr>
            <a:t>Adaptive</a:t>
          </a:r>
        </a:p>
      </dsp:txBody>
      <dsp:txXfrm>
        <a:off x="1491974" y="2451790"/>
        <a:ext cx="1835885" cy="559721"/>
      </dsp:txXfrm>
    </dsp:sp>
    <dsp:sp modelId="{A44484F7-5D2E-4BCF-8458-83D2EE4D5B23}">
      <dsp:nvSpPr>
        <dsp:cNvPr id="0" name=""/>
        <dsp:cNvSpPr/>
      </dsp:nvSpPr>
      <dsp:spPr>
        <a:xfrm>
          <a:off x="1491974" y="3151442"/>
          <a:ext cx="1835885" cy="559721"/>
        </a:xfrm>
        <a:prstGeom prst="rect">
          <a:avLst/>
        </a:prstGeom>
        <a:solidFill>
          <a:schemeClr val="lt1">
            <a:hueOff val="0"/>
            <a:satOff val="0"/>
            <a:lumOff val="0"/>
            <a:alphaOff val="0"/>
          </a:schemeClr>
        </a:solidFill>
        <a:ln w="25400" cap="flat" cmpd="sng" algn="ctr">
          <a:solidFill>
            <a:srgbClr val="C1FF7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a:latin typeface="Nunito Light" pitchFamily="2" charset="0"/>
            </a:rPr>
            <a:t>Reflective</a:t>
          </a:r>
        </a:p>
      </dsp:txBody>
      <dsp:txXfrm>
        <a:off x="1491974" y="3151442"/>
        <a:ext cx="1835885" cy="5597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8FEDF8-081A-41F7-974D-D08D2821DB2C}">
      <dsp:nvSpPr>
        <dsp:cNvPr id="0" name=""/>
        <dsp:cNvSpPr/>
      </dsp:nvSpPr>
      <dsp:spPr>
        <a:xfrm>
          <a:off x="2844800" y="1828800"/>
          <a:ext cx="2235200" cy="2235200"/>
        </a:xfrm>
        <a:prstGeom prst="gear9">
          <a:avLst/>
        </a:prstGeom>
        <a:solidFill>
          <a:srgbClr val="C1FF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Nunito" pitchFamily="2" charset="0"/>
            </a:rPr>
            <a:t>Green AI</a:t>
          </a:r>
        </a:p>
      </dsp:txBody>
      <dsp:txXfrm>
        <a:off x="3294175" y="2352385"/>
        <a:ext cx="1336450" cy="1148939"/>
      </dsp:txXfrm>
    </dsp:sp>
    <dsp:sp modelId="{8A93FAB7-5E6E-4879-BBFE-4279AA429C8F}">
      <dsp:nvSpPr>
        <dsp:cNvPr id="0" name=""/>
        <dsp:cNvSpPr/>
      </dsp:nvSpPr>
      <dsp:spPr>
        <a:xfrm>
          <a:off x="1544320" y="1300480"/>
          <a:ext cx="1625600" cy="1625600"/>
        </a:xfrm>
        <a:prstGeom prst="gear6">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a:solidFill>
                <a:schemeClr val="tx1"/>
              </a:solidFill>
              <a:latin typeface="Nunito" pitchFamily="2" charset="0"/>
            </a:rPr>
            <a:t>AI Bias</a:t>
          </a:r>
        </a:p>
      </dsp:txBody>
      <dsp:txXfrm>
        <a:off x="1953570" y="1712203"/>
        <a:ext cx="807100" cy="802154"/>
      </dsp:txXfrm>
    </dsp:sp>
    <dsp:sp modelId="{76ADAE53-32D9-4672-8DB6-E85B84FC3CA4}">
      <dsp:nvSpPr>
        <dsp:cNvPr id="0" name=""/>
        <dsp:cNvSpPr/>
      </dsp:nvSpPr>
      <dsp:spPr>
        <a:xfrm rot="20700000">
          <a:off x="2454821" y="178981"/>
          <a:ext cx="1592756" cy="1592756"/>
        </a:xfrm>
        <a:prstGeom prst="gear6">
          <a:avLst/>
        </a:prstGeom>
        <a:solidFill>
          <a:srgbClr val="FF5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chemeClr val="tx1"/>
              </a:solidFill>
              <a:latin typeface="Nunito" pitchFamily="2" charset="0"/>
            </a:rPr>
            <a:t>Fabrication</a:t>
          </a:r>
          <a:r>
            <a:rPr lang="en-US" sz="1100" kern="1200">
              <a:solidFill>
                <a:schemeClr val="tx1"/>
              </a:solidFill>
              <a:latin typeface="Nunito" pitchFamily="2" charset="0"/>
            </a:rPr>
            <a:t> </a:t>
          </a:r>
          <a:r>
            <a:rPr lang="en-US" sz="1050" kern="1200">
              <a:solidFill>
                <a:schemeClr val="tx1"/>
              </a:solidFill>
              <a:latin typeface="Nunito" pitchFamily="2" charset="0"/>
            </a:rPr>
            <a:t>(hallucination)</a:t>
          </a:r>
          <a:endParaRPr lang="en-US" sz="1100" kern="1200">
            <a:solidFill>
              <a:schemeClr val="tx1"/>
            </a:solidFill>
            <a:latin typeface="Nunito" pitchFamily="2" charset="0"/>
          </a:endParaRPr>
        </a:p>
      </dsp:txBody>
      <dsp:txXfrm rot="-20700000">
        <a:off x="2804160" y="528320"/>
        <a:ext cx="894080" cy="894080"/>
      </dsp:txXfrm>
    </dsp:sp>
    <dsp:sp modelId="{F44FC437-664B-4233-B54B-47556D32DD78}">
      <dsp:nvSpPr>
        <dsp:cNvPr id="0" name=""/>
        <dsp:cNvSpPr/>
      </dsp:nvSpPr>
      <dsp:spPr>
        <a:xfrm>
          <a:off x="2671505" y="1492320"/>
          <a:ext cx="2861056" cy="2861056"/>
        </a:xfrm>
        <a:prstGeom prst="circularArrow">
          <a:avLst>
            <a:gd name="adj1" fmla="val 4687"/>
            <a:gd name="adj2" fmla="val 299029"/>
            <a:gd name="adj3" fmla="val 2513083"/>
            <a:gd name="adj4" fmla="val 15867933"/>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97E6B1-A3F1-4879-9C0D-B34DD3E5872D}">
      <dsp:nvSpPr>
        <dsp:cNvPr id="0" name=""/>
        <dsp:cNvSpPr/>
      </dsp:nvSpPr>
      <dsp:spPr>
        <a:xfrm>
          <a:off x="1256429" y="941355"/>
          <a:ext cx="2078736" cy="2078736"/>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F04A7B6-9DF9-4AE7-A0EE-7264E3C0DEE0}">
      <dsp:nvSpPr>
        <dsp:cNvPr id="0" name=""/>
        <dsp:cNvSpPr/>
      </dsp:nvSpPr>
      <dsp:spPr>
        <a:xfrm>
          <a:off x="2086400" y="-169332"/>
          <a:ext cx="2241296" cy="224129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doi.org/10.1016/j.caeai.2024.100225"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doi.org/10.48550/arXiv.2408.07302"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mailto:smh767@psu.edu"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guides.libraries.psu.edu/berks/ai"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5a10731a29_2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Sarah</a:t>
            </a:r>
            <a:endParaRPr/>
          </a:p>
        </p:txBody>
      </p:sp>
      <p:sp>
        <p:nvSpPr>
          <p:cNvPr id="253" name="Google Shape;253;g25a10731a29_2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25a10731a29_2_6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Sarah</a:t>
            </a:r>
          </a:p>
          <a:p>
            <a:pPr marL="0" lvl="0" indent="0" algn="l" rtl="0">
              <a:spcBef>
                <a:spcPts val="0"/>
              </a:spcBef>
              <a:spcAft>
                <a:spcPts val="0"/>
              </a:spcAft>
              <a:buNone/>
            </a:pPr>
            <a:endParaRPr lang="en-US"/>
          </a:p>
          <a:p>
            <a:pPr marL="0" lvl="0" indent="0" algn="l" rtl="0">
              <a:spcBef>
                <a:spcPts val="0"/>
              </a:spcBef>
              <a:spcAft>
                <a:spcPts val="0"/>
              </a:spcAft>
              <a:buNone/>
            </a:pPr>
            <a:r>
              <a:rPr lang="en-US"/>
              <a:t>The PROMPT Framework also incorporates a student perspective on prompting. Kanika Gupta, pictured here, wrote for Penn State’s Connect Happy Valley newsletter about how she was using generative AI to refine her pitches and win pitch contests. She attributes her success to prompt engineering and provides an example of a ‘good’ prompt: “Imagine you’re a book expert. Quickly tell me what George Orwell’s ‘1984’ is all about and why it’s a big deal in literature.” This is the inspiration behind the Persona in the PROMPT framework.</a:t>
            </a:r>
            <a:endParaRPr/>
          </a:p>
        </p:txBody>
      </p:sp>
      <p:sp>
        <p:nvSpPr>
          <p:cNvPr id="820" name="Google Shape;820;g25a10731a29_2_6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A16BCB65-3C82-54F1-E064-F1D46AEDE9E3}"/>
            </a:ext>
          </a:extLst>
        </p:cNvPr>
        <p:cNvGrpSpPr/>
        <p:nvPr/>
      </p:nvGrpSpPr>
      <p:grpSpPr>
        <a:xfrm>
          <a:off x="0" y="0"/>
          <a:ext cx="0" cy="0"/>
          <a:chOff x="0" y="0"/>
          <a:chExt cx="0" cy="0"/>
        </a:xfrm>
      </p:grpSpPr>
      <p:sp>
        <p:nvSpPr>
          <p:cNvPr id="299" name="Google Shape;299;g2b2cd5a00e5_0_0:notes">
            <a:extLst>
              <a:ext uri="{FF2B5EF4-FFF2-40B4-BE49-F238E27FC236}">
                <a16:creationId xmlns:a16="http://schemas.microsoft.com/office/drawing/2014/main" id="{008BC5A3-55A4-94F6-B9AA-8BA40EBCA0A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2b2cd5a00e5_0_0:notes">
            <a:extLst>
              <a:ext uri="{FF2B5EF4-FFF2-40B4-BE49-F238E27FC236}">
                <a16:creationId xmlns:a16="http://schemas.microsoft.com/office/drawing/2014/main" id="{5D8B2925-48BA-2B35-4F42-CAA357C1ED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Sarah</a:t>
            </a:r>
          </a:p>
          <a:p>
            <a:pPr marL="0" indent="0">
              <a:buNone/>
            </a:pPr>
            <a:endParaRPr lang="en-US"/>
          </a:p>
          <a:p>
            <a:pPr marL="0" lvl="0" indent="0" algn="l">
              <a:spcBef>
                <a:spcPts val="0"/>
              </a:spcBef>
              <a:spcAft>
                <a:spcPts val="0"/>
              </a:spcAft>
              <a:buNone/>
            </a:pPr>
            <a:r>
              <a:rPr lang="en-US"/>
              <a:t>During the intervention phrase of the study, we dissected Kanika Gupta’s ‘good prompt’ to see the PROMPT Design Framework in action.</a:t>
            </a:r>
          </a:p>
          <a:p>
            <a:pPr marL="0" lvl="0" indent="0" algn="l" rtl="0">
              <a:spcBef>
                <a:spcPts val="0"/>
              </a:spcBef>
              <a:spcAft>
                <a:spcPts val="0"/>
              </a:spcAft>
              <a:buNone/>
            </a:pPr>
            <a:r>
              <a:rPr lang="en-US"/>
              <a:t>We can see that she assigns the AI a Persona by prompting, “Imagine you’re a book expert.”</a:t>
            </a:r>
          </a:p>
          <a:p>
            <a:pPr marL="0" lvl="0" indent="0" algn="l" rtl="0">
              <a:spcBef>
                <a:spcPts val="0"/>
              </a:spcBef>
              <a:spcAft>
                <a:spcPts val="0"/>
              </a:spcAft>
              <a:buNone/>
            </a:pPr>
            <a:r>
              <a:rPr lang="en-US"/>
              <a:t>Next, she establishes some Requirements by prompting, “Quickly tell me what Geoge Orwell’s ‘1984’ is all about.”</a:t>
            </a:r>
          </a:p>
          <a:p>
            <a:pPr marL="0" lvl="0" indent="0" algn="l" rtl="0">
              <a:spcBef>
                <a:spcPts val="0"/>
              </a:spcBef>
              <a:spcAft>
                <a:spcPts val="0"/>
              </a:spcAft>
              <a:buNone/>
            </a:pPr>
            <a:r>
              <a:rPr lang="en-US"/>
              <a:t>She also described a Purpose, to understand “why it’s a big deal in literature.”</a:t>
            </a:r>
          </a:p>
          <a:p>
            <a:pPr marL="0" lvl="0" indent="0" algn="l" rtl="0">
              <a:spcBef>
                <a:spcPts val="0"/>
              </a:spcBef>
              <a:spcAft>
                <a:spcPts val="0"/>
              </a:spcAft>
              <a:buNone/>
            </a:pPr>
            <a:r>
              <a:rPr lang="en-US"/>
              <a:t>In this example, Kanika doesn’t explicitly use the Organization, Medium, or Tone elements of the PROMPT Framework. However, we can imagine ways that Kanika could use these elements to refine her prompt even more. For example, she could prompt the AI to Organize its summary by chapter, theme, character, or some other literary element. She could have asked for the summary in a format like a brief video or a concept map visualization. Finally, many college students have mastered the Tone element of the PROMPT Framework by instructing AI to write “like a college student” or “like a first-year undergraduate.”</a:t>
            </a:r>
          </a:p>
          <a:p>
            <a:pPr marL="0" lvl="0" indent="0" algn="l" rtl="0">
              <a:spcBef>
                <a:spcPts val="0"/>
              </a:spcBef>
              <a:spcAft>
                <a:spcPts val="0"/>
              </a:spcAft>
              <a:buNone/>
            </a:pPr>
            <a:endParaRPr/>
          </a:p>
        </p:txBody>
      </p:sp>
    </p:spTree>
    <p:extLst>
      <p:ext uri="{BB962C8B-B14F-4D97-AF65-F5344CB8AC3E}">
        <p14:creationId xmlns:p14="http://schemas.microsoft.com/office/powerpoint/2010/main" val="2955665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C68C4318-C9DF-FADB-69A9-42EB7EF8E997}"/>
            </a:ext>
          </a:extLst>
        </p:cNvPr>
        <p:cNvGrpSpPr/>
        <p:nvPr/>
      </p:nvGrpSpPr>
      <p:grpSpPr>
        <a:xfrm>
          <a:off x="0" y="0"/>
          <a:ext cx="0" cy="0"/>
          <a:chOff x="0" y="0"/>
          <a:chExt cx="0" cy="0"/>
        </a:xfrm>
      </p:grpSpPr>
      <p:sp>
        <p:nvSpPr>
          <p:cNvPr id="299" name="Google Shape;299;g2b2cd5a00e5_0_0:notes">
            <a:extLst>
              <a:ext uri="{FF2B5EF4-FFF2-40B4-BE49-F238E27FC236}">
                <a16:creationId xmlns:a16="http://schemas.microsoft.com/office/drawing/2014/main" id="{9F1D995A-7B09-633B-1896-60F8569DE6F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2b2cd5a00e5_0_0:notes">
            <a:extLst>
              <a:ext uri="{FF2B5EF4-FFF2-40B4-BE49-F238E27FC236}">
                <a16:creationId xmlns:a16="http://schemas.microsoft.com/office/drawing/2014/main" id="{D181F397-D4C1-8C20-7412-ECF891600F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Sarah</a:t>
            </a:r>
          </a:p>
          <a:p>
            <a:pPr marL="0" indent="0">
              <a:buNone/>
            </a:pPr>
            <a:r>
              <a:rPr lang="en-US"/>
              <a:t>In the intervention phase of the study, we also contextualize prompt design within the AI ethics landscape. Specifically, we argue that prompt design can mitigate some AI fabrication and bias by specifying requirements to increase the relevance, quality, and usefulness of output. Additionally, we argue that the process of reflecting on one’s information need for purposes of prompt design also primes one’s mind for critical thinking and evaluating the output. And while end users’ locus of control is small, we know that most of the environmental impact of LLM’s is created in their inference phase, when they are actively used to generate output; consequently, we suggest that crafting effective prompts can generate better quality output in fewer attempts.</a:t>
            </a:r>
          </a:p>
          <a:p>
            <a:pPr marL="0" indent="0">
              <a:buNone/>
            </a:pPr>
            <a:r>
              <a:rPr lang="en-US"/>
              <a:t>---</a:t>
            </a:r>
          </a:p>
          <a:p>
            <a:pPr marL="0" lvl="0" indent="0" algn="l">
              <a:spcBef>
                <a:spcPts val="0"/>
              </a:spcBef>
              <a:spcAft>
                <a:spcPts val="0"/>
              </a:spcAft>
              <a:buNone/>
            </a:pPr>
            <a:r>
              <a:rPr lang="en-US"/>
              <a:t>Prompt design can increase the relevance, quality, and usefulness of generative AI output. A well-crafted prompt can reduce the tendency for AI fabrication (or hallucination), when generative AI output false information. You can also apply prompt design techniques to re-prompt an AI platform if you critically evaluate the original output and determine it is not relevant, accurate, or useful for your needs.</a:t>
            </a:r>
          </a:p>
          <a:p>
            <a:pPr marL="0" lvl="0" indent="0" algn="l" rtl="0">
              <a:spcBef>
                <a:spcPts val="0"/>
              </a:spcBef>
              <a:spcAft>
                <a:spcPts val="0"/>
              </a:spcAft>
              <a:buNone/>
            </a:pPr>
            <a:r>
              <a:rPr lang="en-US"/>
              <a:t>Prompt design can also reduce bias in AI output. Generative AI platforms exhibit various kinds of biases, including social, commercial, and economic. Reducing AI bias contributes to output that is more relevant, higher quality, and more useful.</a:t>
            </a:r>
          </a:p>
          <a:p>
            <a:pPr marL="0" lvl="0" indent="0" algn="l" rtl="0">
              <a:spcBef>
                <a:spcPts val="0"/>
              </a:spcBef>
              <a:spcAft>
                <a:spcPts val="0"/>
              </a:spcAft>
              <a:buNone/>
            </a:pPr>
            <a:r>
              <a:rPr lang="en-US"/>
              <a:t>Prompt design can also make your use of generative AI more resource efficient. Large language models (LLMs) consume the most energy for computation and water for data center cooling in their inference phase, when they are actively being used to generate content. A single prompt has the same carbon footprint as 5-6 web searches. Generating 1 image consumes the same amount of power as charging a smartphone. And 16 oz. of water is used for data center cooling for every 50 prompts. Crafting more effective prompts reduces the number of prompts you have to submit in order to generate the output that you need, making your prompting more efficient and your use of generative AI less resource-intensive.</a:t>
            </a:r>
            <a:endParaRPr/>
          </a:p>
        </p:txBody>
      </p:sp>
    </p:spTree>
    <p:extLst>
      <p:ext uri="{BB962C8B-B14F-4D97-AF65-F5344CB8AC3E}">
        <p14:creationId xmlns:p14="http://schemas.microsoft.com/office/powerpoint/2010/main" val="2833568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a:extLst>
            <a:ext uri="{FF2B5EF4-FFF2-40B4-BE49-F238E27FC236}">
              <a16:creationId xmlns:a16="http://schemas.microsoft.com/office/drawing/2014/main" id="{A88CB45C-9681-D407-D8A6-3E943EADEBE4}"/>
            </a:ext>
          </a:extLst>
        </p:cNvPr>
        <p:cNvGrpSpPr/>
        <p:nvPr/>
      </p:nvGrpSpPr>
      <p:grpSpPr>
        <a:xfrm>
          <a:off x="0" y="0"/>
          <a:ext cx="0" cy="0"/>
          <a:chOff x="0" y="0"/>
          <a:chExt cx="0" cy="0"/>
        </a:xfrm>
      </p:grpSpPr>
      <p:sp>
        <p:nvSpPr>
          <p:cNvPr id="443" name="Google Shape;443;g25a10731a29_2_259:notes">
            <a:extLst>
              <a:ext uri="{FF2B5EF4-FFF2-40B4-BE49-F238E27FC236}">
                <a16:creationId xmlns:a16="http://schemas.microsoft.com/office/drawing/2014/main" id="{5A406551-EC60-6E06-D86D-072B639D64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Ada</a:t>
            </a:r>
          </a:p>
          <a:p>
            <a:pPr marL="0" indent="0">
              <a:buNone/>
            </a:pPr>
            <a:r>
              <a:rPr lang="en-US"/>
              <a:t>Since 2023, AI applications have exploded, especially in my discipline, marketing and business in general. I attended as many AI-themed seminars/webinars/conference session as possible. Although faculty in general are skeptical about students' AI usage, I think it'd better to teach students how to use AI tools ethically, efficiently and professionally. </a:t>
            </a:r>
          </a:p>
          <a:p>
            <a:pPr marL="0" indent="0">
              <a:buNone/>
            </a:pPr>
            <a:endParaRPr lang="en-US"/>
          </a:p>
          <a:p>
            <a:pPr marL="0" indent="0">
              <a:buNone/>
            </a:pPr>
            <a:r>
              <a:rPr lang="en-US"/>
              <a:t>In this presentation, we are going to present preliminary findings of a recent study (conducted in September 2025) that answer these three research questions:</a:t>
            </a:r>
          </a:p>
          <a:p>
            <a:pPr marL="228600" indent="-228600">
              <a:buAutoNum type="arabicPeriod"/>
            </a:pPr>
            <a:r>
              <a:rPr lang="en-US"/>
              <a:t>Will the PROMPT design framework improve undergraduate students' AI usage and attitude?</a:t>
            </a:r>
          </a:p>
          <a:p>
            <a:pPr marL="228600" indent="-228600">
              <a:buAutoNum type="arabicPeriod"/>
            </a:pPr>
            <a:r>
              <a:rPr lang="en-US"/>
              <a:t>Will the PROMPT design framework improve the perceived AI self-efficacy among undergraduate students?</a:t>
            </a:r>
          </a:p>
          <a:p>
            <a:pPr marL="228600" indent="-228600">
              <a:buAutoNum type="arabicPeriod"/>
            </a:pPr>
            <a:r>
              <a:rPr lang="en-US"/>
              <a:t>Will the framework improve students' prompt quality?</a:t>
            </a:r>
          </a:p>
        </p:txBody>
      </p:sp>
      <p:sp>
        <p:nvSpPr>
          <p:cNvPr id="444" name="Google Shape;444;g25a10731a29_2_259:notes">
            <a:extLst>
              <a:ext uri="{FF2B5EF4-FFF2-40B4-BE49-F238E27FC236}">
                <a16:creationId xmlns:a16="http://schemas.microsoft.com/office/drawing/2014/main" id="{8F48FBF0-4E6E-506F-B7D8-E08DD8CDA7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856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25a10731a29_2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Ada</a:t>
            </a:r>
            <a:endParaRPr/>
          </a:p>
        </p:txBody>
      </p:sp>
      <p:sp>
        <p:nvSpPr>
          <p:cNvPr id="492" name="Google Shape;492;g25a10731a29_2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a:extLst>
            <a:ext uri="{FF2B5EF4-FFF2-40B4-BE49-F238E27FC236}">
              <a16:creationId xmlns:a16="http://schemas.microsoft.com/office/drawing/2014/main" id="{D08F4C86-F416-2159-EBC5-75A7F06A782B}"/>
            </a:ext>
          </a:extLst>
        </p:cNvPr>
        <p:cNvGrpSpPr/>
        <p:nvPr/>
      </p:nvGrpSpPr>
      <p:grpSpPr>
        <a:xfrm>
          <a:off x="0" y="0"/>
          <a:ext cx="0" cy="0"/>
          <a:chOff x="0" y="0"/>
          <a:chExt cx="0" cy="0"/>
        </a:xfrm>
      </p:grpSpPr>
      <p:sp>
        <p:nvSpPr>
          <p:cNvPr id="514" name="Google Shape;514;g25a10731a29_2_328:notes">
            <a:extLst>
              <a:ext uri="{FF2B5EF4-FFF2-40B4-BE49-F238E27FC236}">
                <a16:creationId xmlns:a16="http://schemas.microsoft.com/office/drawing/2014/main" id="{8FECC260-A9EF-68E6-E2DC-296345E840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Ada</a:t>
            </a:r>
          </a:p>
          <a:p>
            <a:pPr marL="171450" indent="-171450"/>
            <a:r>
              <a:rPr lang="en-US"/>
              <a:t>We got IRB approval for the project in summer.</a:t>
            </a:r>
          </a:p>
          <a:p>
            <a:pPr marL="171450" indent="-171450"/>
            <a:r>
              <a:rPr lang="en-US"/>
              <a:t>Our methodology is divided into two stages. In the first stage, during the class meeting, students conducted a research task using the generative AI tool, Microsoft Copilot. Basically, we asked them to use Copilot to conduct market research on the feasibility of implementing an electric vehicle business in Berks County, PA. </a:t>
            </a:r>
          </a:p>
          <a:p>
            <a:pPr marL="171450" indent="-171450"/>
            <a:r>
              <a:rPr lang="en-US"/>
              <a:t>Then we conducted the intervention. Students then learned the PROMPT Design Framework, and we positioned the PROMPT Framework and AI literacy generally as knowledge that can mitigate AI harms and enhance the ethical use of AI. After learning the Framework, students repeated the research task so that we can compare their work before and after learning PROMPT (or, pre- and post-intervention).</a:t>
            </a:r>
          </a:p>
          <a:p>
            <a:pPr marL="171450" indent="-171450"/>
            <a:r>
              <a:rPr lang="en-US"/>
              <a:t>In stage 2 of our research, we conducted focus groups. We were especially excited to "flip the script" and invite students to give the PROMPT Framework a grade!</a:t>
            </a:r>
          </a:p>
        </p:txBody>
      </p:sp>
      <p:sp>
        <p:nvSpPr>
          <p:cNvPr id="515" name="Google Shape;515;g25a10731a29_2_328:notes">
            <a:extLst>
              <a:ext uri="{FF2B5EF4-FFF2-40B4-BE49-F238E27FC236}">
                <a16:creationId xmlns:a16="http://schemas.microsoft.com/office/drawing/2014/main" id="{5D9255EC-03EE-B3E6-5BFA-C2672938539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4291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a:extLst>
            <a:ext uri="{FF2B5EF4-FFF2-40B4-BE49-F238E27FC236}">
              <a16:creationId xmlns:a16="http://schemas.microsoft.com/office/drawing/2014/main" id="{6ACDCBEA-F352-E2D0-99E9-D594DF0195AF}"/>
            </a:ext>
          </a:extLst>
        </p:cNvPr>
        <p:cNvGrpSpPr/>
        <p:nvPr/>
      </p:nvGrpSpPr>
      <p:grpSpPr>
        <a:xfrm>
          <a:off x="0" y="0"/>
          <a:ext cx="0" cy="0"/>
          <a:chOff x="0" y="0"/>
          <a:chExt cx="0" cy="0"/>
        </a:xfrm>
      </p:grpSpPr>
      <p:sp>
        <p:nvSpPr>
          <p:cNvPr id="569" name="Google Shape;569;g25a10731a29_2_380:notes">
            <a:extLst>
              <a:ext uri="{FF2B5EF4-FFF2-40B4-BE49-F238E27FC236}">
                <a16:creationId xmlns:a16="http://schemas.microsoft.com/office/drawing/2014/main" id="{5CE34067-A0ED-DC2C-129F-96439402D02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Ada</a:t>
            </a:r>
          </a:p>
          <a:p>
            <a:pPr marL="0" indent="0">
              <a:buNone/>
            </a:pPr>
            <a:endParaRPr lang="en-US"/>
          </a:p>
          <a:p>
            <a:pPr marL="0" indent="0">
              <a:buNone/>
            </a:pPr>
            <a:r>
              <a:rPr lang="en-US"/>
              <a:t>I have 80 students enrolling in my principles of marketing class. We asked for their consent in participation. 47 students gave us consent to participate in the research.</a:t>
            </a:r>
          </a:p>
          <a:p>
            <a:pPr marL="0" indent="0">
              <a:buNone/>
            </a:pPr>
            <a:r>
              <a:rPr lang="en-US"/>
              <a:t>We used Qualtrics survey to conduct the main study. Apart from getting survey results about students' AI usage and self-efficacy, the students were instructed to upload their prompt-output artifacts that they got before and after the interventions to the online survey drop boxes. We got 28 complete sets of pre/post prompt-output artifacts, as some students copied the output only.</a:t>
            </a:r>
          </a:p>
          <a:p>
            <a:pPr marL="0" indent="0">
              <a:buNone/>
            </a:pPr>
            <a:r>
              <a:rPr lang="en-US"/>
              <a:t>We also conducted 2 focus groups to further probe the students' usage experiences and satisfaction of the PROMPT framework.</a:t>
            </a:r>
          </a:p>
        </p:txBody>
      </p:sp>
      <p:sp>
        <p:nvSpPr>
          <p:cNvPr id="570" name="Google Shape;570;g25a10731a29_2_380:notes">
            <a:extLst>
              <a:ext uri="{FF2B5EF4-FFF2-40B4-BE49-F238E27FC236}">
                <a16:creationId xmlns:a16="http://schemas.microsoft.com/office/drawing/2014/main" id="{2975A87B-5CC7-F9D5-1AD7-ED7BDE09C43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6699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Ada</a:t>
            </a:r>
          </a:p>
          <a:p>
            <a:pPr>
              <a:buNone/>
            </a:pPr>
            <a:r>
              <a:rPr lang="en-US">
                <a:latin typeface="Calibri"/>
                <a:ea typeface="Calibri"/>
                <a:cs typeface="Calibri"/>
              </a:rPr>
              <a:t>As principles of marketing is a core business class, so the majority of the students in the sample is Sophomore majoring business. 60% of the sample are while, and the rest are students from underrepresented groups.</a:t>
            </a:r>
          </a:p>
        </p:txBody>
      </p:sp>
    </p:spTree>
    <p:extLst>
      <p:ext uri="{BB962C8B-B14F-4D97-AF65-F5344CB8AC3E}">
        <p14:creationId xmlns:p14="http://schemas.microsoft.com/office/powerpoint/2010/main" val="3879264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Ada</a:t>
            </a:r>
          </a:p>
          <a:p>
            <a:pPr>
              <a:buNone/>
            </a:pPr>
            <a:r>
              <a:rPr lang="en-US">
                <a:latin typeface="Calibri"/>
                <a:ea typeface="Calibri"/>
                <a:cs typeface="Calibri"/>
              </a:rPr>
              <a:t>We started the study by asking the students their current usage of AI for school and personal purposes. ChatGPT is the most common, and students use it more for personal purpose. Copilot followed, but it is used for school purposes.</a:t>
            </a:r>
          </a:p>
        </p:txBody>
      </p:sp>
    </p:spTree>
    <p:extLst>
      <p:ext uri="{BB962C8B-B14F-4D97-AF65-F5344CB8AC3E}">
        <p14:creationId xmlns:p14="http://schemas.microsoft.com/office/powerpoint/2010/main" val="1418868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a:extLst>
            <a:ext uri="{FF2B5EF4-FFF2-40B4-BE49-F238E27FC236}">
              <a16:creationId xmlns:a16="http://schemas.microsoft.com/office/drawing/2014/main" id="{C77B9F9F-C0E5-049B-0708-60FA090029AE}"/>
            </a:ext>
          </a:extLst>
        </p:cNvPr>
        <p:cNvGrpSpPr/>
        <p:nvPr/>
      </p:nvGrpSpPr>
      <p:grpSpPr>
        <a:xfrm>
          <a:off x="0" y="0"/>
          <a:ext cx="0" cy="0"/>
          <a:chOff x="0" y="0"/>
          <a:chExt cx="0" cy="0"/>
        </a:xfrm>
      </p:grpSpPr>
      <p:sp>
        <p:nvSpPr>
          <p:cNvPr id="660" name="Google Shape;660;g25a10731a29_2_468:notes">
            <a:extLst>
              <a:ext uri="{FF2B5EF4-FFF2-40B4-BE49-F238E27FC236}">
                <a16:creationId xmlns:a16="http://schemas.microsoft.com/office/drawing/2014/main" id="{CEFE91E1-6100-23C5-9871-8120736EC12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Ada</a:t>
            </a:r>
          </a:p>
          <a:p>
            <a:pPr marL="0" indent="0">
              <a:buNone/>
            </a:pPr>
            <a:r>
              <a:rPr lang="en-US"/>
              <a:t>We asked students about their attitudes towards AI before and after learning the PROMPT design framework. The scores before the intervention are green, and the scores after the intervention are black. We are using a 5-point scale for the statements, 1 is strongly disagree, and 5 is strongly agree, therefore the higher the scores, the more the students agree to the statements.</a:t>
            </a:r>
          </a:p>
          <a:p>
            <a:pPr marL="0" indent="0">
              <a:buNone/>
            </a:pPr>
            <a:r>
              <a:rPr lang="en-US"/>
              <a:t>We conducted "paired sample t-test" to check if the differences in scores are statistically significantly different before and after intervention. </a:t>
            </a:r>
          </a:p>
          <a:p>
            <a:pPr marL="0" indent="0">
              <a:buNone/>
            </a:pPr>
            <a:r>
              <a:rPr lang="en-US"/>
              <a:t>And yes, students, on average, are more confident using AI tools for school work and are more knowledgeable about AI tools. The difference of "positive opinion towards AI tools" is not statistically significant.</a:t>
            </a:r>
          </a:p>
        </p:txBody>
      </p:sp>
      <p:sp>
        <p:nvSpPr>
          <p:cNvPr id="661" name="Google Shape;661;g25a10731a29_2_468:notes">
            <a:extLst>
              <a:ext uri="{FF2B5EF4-FFF2-40B4-BE49-F238E27FC236}">
                <a16:creationId xmlns:a16="http://schemas.microsoft.com/office/drawing/2014/main" id="{825A2D3F-FC29-FF7C-9369-9FB5254F944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3757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a:extLst>
            <a:ext uri="{FF2B5EF4-FFF2-40B4-BE49-F238E27FC236}">
              <a16:creationId xmlns:a16="http://schemas.microsoft.com/office/drawing/2014/main" id="{968DF815-981C-E010-54CB-8DD523C7FA66}"/>
            </a:ext>
          </a:extLst>
        </p:cNvPr>
        <p:cNvGrpSpPr/>
        <p:nvPr/>
      </p:nvGrpSpPr>
      <p:grpSpPr>
        <a:xfrm>
          <a:off x="0" y="0"/>
          <a:ext cx="0" cy="0"/>
          <a:chOff x="0" y="0"/>
          <a:chExt cx="0" cy="0"/>
        </a:xfrm>
      </p:grpSpPr>
      <p:sp>
        <p:nvSpPr>
          <p:cNvPr id="611" name="Google Shape;611;g25a10731a29_2_421:notes">
            <a:extLst>
              <a:ext uri="{FF2B5EF4-FFF2-40B4-BE49-F238E27FC236}">
                <a16:creationId xmlns:a16="http://schemas.microsoft.com/office/drawing/2014/main" id="{948C1917-9781-C7CD-51C3-0639802372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Sarah / Ada</a:t>
            </a:r>
          </a:p>
        </p:txBody>
      </p:sp>
      <p:sp>
        <p:nvSpPr>
          <p:cNvPr id="612" name="Google Shape;612;g25a10731a29_2_421:notes">
            <a:extLst>
              <a:ext uri="{FF2B5EF4-FFF2-40B4-BE49-F238E27FC236}">
                <a16:creationId xmlns:a16="http://schemas.microsoft.com/office/drawing/2014/main" id="{5446E030-27C9-421B-D2C3-4A148C6D7D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8547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a:extLst>
            <a:ext uri="{FF2B5EF4-FFF2-40B4-BE49-F238E27FC236}">
              <a16:creationId xmlns:a16="http://schemas.microsoft.com/office/drawing/2014/main" id="{1E1C73A0-C63C-02D9-1E27-0D4A336B08EB}"/>
            </a:ext>
          </a:extLst>
        </p:cNvPr>
        <p:cNvGrpSpPr/>
        <p:nvPr/>
      </p:nvGrpSpPr>
      <p:grpSpPr>
        <a:xfrm>
          <a:off x="0" y="0"/>
          <a:ext cx="0" cy="0"/>
          <a:chOff x="0" y="0"/>
          <a:chExt cx="0" cy="0"/>
        </a:xfrm>
      </p:grpSpPr>
      <p:sp>
        <p:nvSpPr>
          <p:cNvPr id="660" name="Google Shape;660;g25a10731a29_2_468:notes">
            <a:extLst>
              <a:ext uri="{FF2B5EF4-FFF2-40B4-BE49-F238E27FC236}">
                <a16:creationId xmlns:a16="http://schemas.microsoft.com/office/drawing/2014/main" id="{BB2B3200-8391-0307-FE14-A4EF5A0FB28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Ada last slide</a:t>
            </a:r>
          </a:p>
          <a:p>
            <a:pPr marL="0" indent="0">
              <a:buNone/>
            </a:pPr>
            <a:r>
              <a:rPr lang="en-US"/>
              <a:t>The survey has a battery of statements to check for the changes in AI self-efficacy among students. </a:t>
            </a:r>
          </a:p>
          <a:p>
            <a:pPr marL="0" indent="0">
              <a:buNone/>
            </a:pPr>
            <a:r>
              <a:rPr lang="en-US"/>
              <a:t>We found that there are statistically significant differences in these dimensions of AI self-efficacy: AI as assistance (e.g., AI tools save time, I find it easy to get AI tools to do what I want them to do), comfort (e.g., when interacting with AI, I feel very comfortable, relaxed, and very happy), output quality (e.g., I found the output generated by Copilot is very relevant, accurate, very useful). These statements provide encouraging subjective evidence that the students feel confident about using AI and are satisfied with the AI outputs.</a:t>
            </a:r>
          </a:p>
        </p:txBody>
      </p:sp>
      <p:sp>
        <p:nvSpPr>
          <p:cNvPr id="661" name="Google Shape;661;g25a10731a29_2_468:notes">
            <a:extLst>
              <a:ext uri="{FF2B5EF4-FFF2-40B4-BE49-F238E27FC236}">
                <a16:creationId xmlns:a16="http://schemas.microsoft.com/office/drawing/2014/main" id="{4C24FFED-84BC-6961-DF63-E46FA979389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9061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Ada</a:t>
            </a:r>
          </a:p>
          <a:p>
            <a:pPr>
              <a:buNone/>
            </a:pPr>
            <a:r>
              <a:rPr lang="en-US">
                <a:latin typeface="Calibri"/>
                <a:ea typeface="Calibri"/>
                <a:cs typeface="Calibri"/>
              </a:rPr>
              <a:t>Now let's take a closer look at the research tasks. The first task is conducted before intervention, i.e. before the presentation of the PROMPT design framework.</a:t>
            </a:r>
          </a:p>
          <a:p>
            <a:pPr>
              <a:buNone/>
            </a:pPr>
            <a:r>
              <a:rPr lang="en-US">
                <a:latin typeface="Calibri"/>
                <a:ea typeface="Calibri"/>
                <a:cs typeface="Calibri"/>
              </a:rPr>
              <a:t>The second task prompt the student to repeat the research task, with just an extra phrase, "based on what you just learned"</a:t>
            </a:r>
          </a:p>
        </p:txBody>
      </p:sp>
    </p:spTree>
    <p:extLst>
      <p:ext uri="{BB962C8B-B14F-4D97-AF65-F5344CB8AC3E}">
        <p14:creationId xmlns:p14="http://schemas.microsoft.com/office/powerpoint/2010/main" val="20043352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36561-F780-5D45-A85F-1D42612E59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1D46D-049B-F2A0-85BF-77AB23D2A3A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24A71D9-F0D7-03B0-E2CF-35B88B616143}"/>
              </a:ext>
            </a:extLst>
          </p:cNvPr>
          <p:cNvSpPr>
            <a:spLocks noGrp="1"/>
          </p:cNvSpPr>
          <p:nvPr>
            <p:ph type="body" idx="1"/>
          </p:nvPr>
        </p:nvSpPr>
        <p:spPr/>
        <p:txBody>
          <a:bodyPr/>
          <a:lstStyle/>
          <a:p>
            <a:pPr>
              <a:buNone/>
            </a:pPr>
            <a:r>
              <a:rPr lang="en-US">
                <a:latin typeface="Calibri"/>
                <a:ea typeface="Calibri"/>
                <a:cs typeface="Calibri"/>
              </a:rPr>
              <a:t>Sarah</a:t>
            </a:r>
          </a:p>
          <a:p>
            <a:pPr>
              <a:buNone/>
            </a:pPr>
            <a:endParaRPr lang="en-US">
              <a:latin typeface="Calibri"/>
              <a:ea typeface="Calibri"/>
              <a:cs typeface="Calibri"/>
            </a:endParaRPr>
          </a:p>
          <a:p>
            <a:pPr marL="0" indent="0">
              <a:buNone/>
            </a:pPr>
            <a:r>
              <a:rPr lang="en-US">
                <a:latin typeface="Calibri"/>
                <a:ea typeface="Calibri"/>
                <a:cs typeface="Calibri"/>
              </a:rPr>
              <a:t>We just onboarded a team of independent raters to evaluate participants’ pre- and post-intervention prompts to determine whether learning the PROMPT framework has an effect on students’ prompting behavior.</a:t>
            </a:r>
          </a:p>
          <a:p>
            <a:pPr marL="0" indent="0">
              <a:buNone/>
            </a:pPr>
            <a:r>
              <a:rPr lang="en-US">
                <a:latin typeface="Calibri"/>
                <a:ea typeface="Calibri"/>
                <a:cs typeface="Calibri"/>
              </a:rPr>
              <a:t>In our preliminary analysis, we see some indicators that students’ prompting strategies improved as a result of the PROMPT framework intervention. These are example ‘before’ and ‘after’ prompts from the same study participant. The ‘before’ prompt is literally a copy and paste of the research task. By contrast, the ‘after’ prompt reflects many elements of the PROMPT framework, including the persona of ‘data analyst,’ the organization of ‘list[</a:t>
            </a:r>
            <a:r>
              <a:rPr lang="en-US" err="1">
                <a:latin typeface="Calibri"/>
                <a:ea typeface="Calibri"/>
                <a:cs typeface="Calibri"/>
              </a:rPr>
              <a:t>ing</a:t>
            </a:r>
            <a:r>
              <a:rPr lang="en-US">
                <a:latin typeface="Calibri"/>
                <a:ea typeface="Calibri"/>
                <a:cs typeface="Calibri"/>
              </a:rPr>
              <a:t>] out’ data’ and presenting the elevator pitch as a ‘dialogue script,’ the purpose of ‘explaining’ EV feasibility, and the ‘academic and professional’ tone.</a:t>
            </a:r>
          </a:p>
        </p:txBody>
      </p:sp>
    </p:spTree>
    <p:extLst>
      <p:ext uri="{BB962C8B-B14F-4D97-AF65-F5344CB8AC3E}">
        <p14:creationId xmlns:p14="http://schemas.microsoft.com/office/powerpoint/2010/main" val="1140568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a:extLst>
            <a:ext uri="{FF2B5EF4-FFF2-40B4-BE49-F238E27FC236}">
              <a16:creationId xmlns:a16="http://schemas.microsoft.com/office/drawing/2014/main" id="{9FB6237A-A832-FA69-A08A-0AF598F1D28C}"/>
            </a:ext>
          </a:extLst>
        </p:cNvPr>
        <p:cNvGrpSpPr/>
        <p:nvPr/>
      </p:nvGrpSpPr>
      <p:grpSpPr>
        <a:xfrm>
          <a:off x="0" y="0"/>
          <a:ext cx="0" cy="0"/>
          <a:chOff x="0" y="0"/>
          <a:chExt cx="0" cy="0"/>
        </a:xfrm>
      </p:grpSpPr>
      <p:sp>
        <p:nvSpPr>
          <p:cNvPr id="767" name="Google Shape;767;g25a10731a29_2_574:notes">
            <a:extLst>
              <a:ext uri="{FF2B5EF4-FFF2-40B4-BE49-F238E27FC236}">
                <a16:creationId xmlns:a16="http://schemas.microsoft.com/office/drawing/2014/main" id="{D788FAB1-2FA4-A347-DA79-06A07D8F2E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a:t>Sarah</a:t>
            </a:r>
          </a:p>
          <a:p>
            <a:pPr marL="0" indent="0">
              <a:buNone/>
            </a:pPr>
            <a:r>
              <a:rPr lang="en-US"/>
              <a:t>These are preliminary, descriptive statistics across the entire set of 56 student artifacts in the study. We counted each instance of the elements from the PROMPT framework in pre-intervention and post-intervention prompts, and then calculated the difference (or ‘deltas’) between them. We also assessed the percentage of pre- and post-prompts that include each element from the Framework.</a:t>
            </a:r>
          </a:p>
          <a:p>
            <a:pPr marL="0" indent="0">
              <a:buNone/>
            </a:pPr>
            <a:r>
              <a:rPr lang="en-US"/>
              <a:t>These preliminary results suggest increased use of the Persona, Organization, and Tone elements.</a:t>
            </a:r>
          </a:p>
          <a:p>
            <a:pPr marL="0" indent="0">
              <a:buNone/>
            </a:pPr>
            <a:r>
              <a:rPr lang="en-US"/>
              <a:t>Overall, we observe a 67% increase in the use of framework elements per prompt, and a 70% increase in framework elements across the entire set of student artifacts, since some students overachieved in their prompting adaptiveness.</a:t>
            </a:r>
          </a:p>
          <a:p>
            <a:pPr marL="0" indent="0">
              <a:buNone/>
            </a:pPr>
            <a:endParaRPr lang="en-US"/>
          </a:p>
          <a:p>
            <a:pPr marL="0" indent="0">
              <a:buNone/>
            </a:pPr>
            <a:r>
              <a:rPr lang="en-US"/>
              <a:t>---</a:t>
            </a:r>
          </a:p>
          <a:p>
            <a:pPr>
              <a:buNone/>
            </a:pPr>
            <a:endParaRPr lang="en-US"/>
          </a:p>
          <a:p>
            <a:pPr>
              <a:buNone/>
            </a:pPr>
            <a:r>
              <a:rPr lang="en-US"/>
              <a:t>An approach used in (</a:t>
            </a:r>
            <a:r>
              <a:rPr lang="en-US" u="sng">
                <a:hlinkClick r:id="rId3"/>
              </a:rPr>
              <a:t>Knoth et al., 2024</a:t>
            </a:r>
            <a:r>
              <a:rPr lang="en-US"/>
              <a:t>) and (</a:t>
            </a:r>
            <a:r>
              <a:rPr lang="en-US" u="sng">
                <a:hlinkClick r:id="rId4"/>
              </a:rPr>
              <a:t>Woo et al., 2024</a:t>
            </a:r>
            <a:r>
              <a:rPr lang="en-US"/>
              <a:t>) is to count the instances of prompt engineering strategies in pre-post prompts and calculate the Δ:</a:t>
            </a:r>
          </a:p>
          <a:p>
            <a:pPr>
              <a:buNone/>
            </a:pPr>
            <a:r>
              <a:rPr lang="en-US"/>
              <a:t>“Each component contained in a prompt was given one point. Thus, a score of 0 indicates that none of the six components were included in the prompt, while a score of 6 indicates that all of the prompt components were included.” (</a:t>
            </a:r>
            <a:r>
              <a:rPr lang="en-US" u="sng">
                <a:hlinkClick r:id="rId3"/>
              </a:rPr>
              <a:t>Knoth et al., 2024</a:t>
            </a:r>
            <a:r>
              <a:rPr lang="en-US"/>
              <a:t>)</a:t>
            </a:r>
          </a:p>
          <a:p>
            <a:pPr>
              <a:buNone/>
            </a:pPr>
            <a:r>
              <a:rPr lang="en-US"/>
              <a:t>“We counted the number of strategies in a student’s pre- and post-workshop prompt libraries and compared the results. Furthermore, we compiled descriptive statistics to compare each strategy’s usage before and after the workshop and all students’ performance before and after the Workshop." (</a:t>
            </a:r>
            <a:r>
              <a:rPr lang="en-US" u="sng">
                <a:hlinkClick r:id="rId4"/>
              </a:rPr>
              <a:t>Woo et al., 2024</a:t>
            </a:r>
            <a:r>
              <a:rPr lang="en-US"/>
              <a:t>)</a:t>
            </a:r>
          </a:p>
          <a:p>
            <a:pPr marL="0" lvl="0" indent="0" algn="l">
              <a:spcBef>
                <a:spcPts val="0"/>
              </a:spcBef>
              <a:spcAft>
                <a:spcPts val="0"/>
              </a:spcAft>
              <a:buNone/>
            </a:pPr>
            <a:endParaRPr lang="en-US"/>
          </a:p>
        </p:txBody>
      </p:sp>
      <p:sp>
        <p:nvSpPr>
          <p:cNvPr id="768" name="Google Shape;768;g25a10731a29_2_574:notes">
            <a:extLst>
              <a:ext uri="{FF2B5EF4-FFF2-40B4-BE49-F238E27FC236}">
                <a16:creationId xmlns:a16="http://schemas.microsoft.com/office/drawing/2014/main" id="{D8BD3EB5-4172-73B8-FFA7-AA4FE1CDC45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49860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a:extLst>
            <a:ext uri="{FF2B5EF4-FFF2-40B4-BE49-F238E27FC236}">
              <a16:creationId xmlns:a16="http://schemas.microsoft.com/office/drawing/2014/main" id="{A2AF1881-7A76-94DD-438E-966DD792333C}"/>
            </a:ext>
          </a:extLst>
        </p:cNvPr>
        <p:cNvGrpSpPr/>
        <p:nvPr/>
      </p:nvGrpSpPr>
      <p:grpSpPr>
        <a:xfrm>
          <a:off x="0" y="0"/>
          <a:ext cx="0" cy="0"/>
          <a:chOff x="0" y="0"/>
          <a:chExt cx="0" cy="0"/>
        </a:xfrm>
      </p:grpSpPr>
      <p:sp>
        <p:nvSpPr>
          <p:cNvPr id="554" name="Google Shape;554;g25a10731a29_2_367:notes">
            <a:extLst>
              <a:ext uri="{FF2B5EF4-FFF2-40B4-BE49-F238E27FC236}">
                <a16:creationId xmlns:a16="http://schemas.microsoft.com/office/drawing/2014/main" id="{62F6BC16-88E5-FCC5-4DE1-D2A0FCDD4E1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Sarah</a:t>
            </a:r>
          </a:p>
          <a:p>
            <a:pPr marL="0" indent="0">
              <a:buNone/>
            </a:pPr>
            <a:r>
              <a:rPr lang="en-US"/>
              <a:t>We are also in the early stages of analyzing qualitative data from the focus group sessions, but we have additional preliminary evidence that learning the PROMPT framework improved participants’ prompting strategies and resulting AI output. </a:t>
            </a:r>
          </a:p>
          <a:p>
            <a:pPr marL="0" indent="0">
              <a:buNone/>
            </a:pPr>
            <a:r>
              <a:rPr lang="en-US"/>
              <a:t>In this excerpt from one participant’s focus group workbook, they disclose that they merely copied and pasted the research task as their pre-intervention prompt, and then used iterative prompting to improve the result, which they acknowledge is “wasteful of energy.”</a:t>
            </a:r>
          </a:p>
          <a:p>
            <a:pPr marL="0" indent="0">
              <a:buNone/>
            </a:pPr>
            <a:r>
              <a:rPr lang="en-US"/>
              <a:t>Post-intervention, this participant describes adding framework elements Persona, Purpose, and Organization, resulting in a “viable option 1st try.”</a:t>
            </a:r>
          </a:p>
        </p:txBody>
      </p:sp>
      <p:sp>
        <p:nvSpPr>
          <p:cNvPr id="555" name="Google Shape;555;g25a10731a29_2_367:notes">
            <a:extLst>
              <a:ext uri="{FF2B5EF4-FFF2-40B4-BE49-F238E27FC236}">
                <a16:creationId xmlns:a16="http://schemas.microsoft.com/office/drawing/2014/main" id="{EBCBD15D-F0D7-B38A-6FA6-22179C591A9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145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a:extLst>
            <a:ext uri="{FF2B5EF4-FFF2-40B4-BE49-F238E27FC236}">
              <a16:creationId xmlns:a16="http://schemas.microsoft.com/office/drawing/2014/main" id="{0168A94C-3B05-61AA-68A8-12228D3D9208}"/>
            </a:ext>
          </a:extLst>
        </p:cNvPr>
        <p:cNvGrpSpPr/>
        <p:nvPr/>
      </p:nvGrpSpPr>
      <p:grpSpPr>
        <a:xfrm>
          <a:off x="0" y="0"/>
          <a:ext cx="0" cy="0"/>
          <a:chOff x="0" y="0"/>
          <a:chExt cx="0" cy="0"/>
        </a:xfrm>
      </p:grpSpPr>
      <p:sp>
        <p:nvSpPr>
          <p:cNvPr id="554" name="Google Shape;554;g25a10731a29_2_367:notes">
            <a:extLst>
              <a:ext uri="{FF2B5EF4-FFF2-40B4-BE49-F238E27FC236}">
                <a16:creationId xmlns:a16="http://schemas.microsoft.com/office/drawing/2014/main" id="{BE87BB15-203F-4567-8AAB-D975084078C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Sarah</a:t>
            </a:r>
          </a:p>
          <a:p>
            <a:pPr marL="0" lvl="0" indent="0" algn="l" rtl="0">
              <a:spcBef>
                <a:spcPts val="0"/>
              </a:spcBef>
              <a:spcAft>
                <a:spcPts val="0"/>
              </a:spcAft>
              <a:buNone/>
            </a:pPr>
            <a:endParaRPr lang="en-US"/>
          </a:p>
          <a:p>
            <a:pPr marL="0" lvl="0" indent="0" algn="l" rtl="0">
              <a:spcBef>
                <a:spcPts val="0"/>
              </a:spcBef>
              <a:spcAft>
                <a:spcPts val="0"/>
              </a:spcAft>
              <a:buNone/>
            </a:pPr>
            <a:r>
              <a:rPr lang="en-US"/>
              <a:t>This is another example of a participant who merely “copied and pasted” the research task as their pre-intervention prompt. This participant claims they “definitely will do it again” when asked about using the PROMPT framework to develop their post-intervention prompt.</a:t>
            </a:r>
          </a:p>
        </p:txBody>
      </p:sp>
      <p:sp>
        <p:nvSpPr>
          <p:cNvPr id="555" name="Google Shape;555;g25a10731a29_2_367:notes">
            <a:extLst>
              <a:ext uri="{FF2B5EF4-FFF2-40B4-BE49-F238E27FC236}">
                <a16:creationId xmlns:a16="http://schemas.microsoft.com/office/drawing/2014/main" id="{D2BE20D0-9900-8557-C4EA-67487E0E263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43398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a:extLst>
            <a:ext uri="{FF2B5EF4-FFF2-40B4-BE49-F238E27FC236}">
              <a16:creationId xmlns:a16="http://schemas.microsoft.com/office/drawing/2014/main" id="{34468403-6A9B-1EC7-FC6C-2DA3BEC88154}"/>
            </a:ext>
          </a:extLst>
        </p:cNvPr>
        <p:cNvGrpSpPr/>
        <p:nvPr/>
      </p:nvGrpSpPr>
      <p:grpSpPr>
        <a:xfrm>
          <a:off x="0" y="0"/>
          <a:ext cx="0" cy="0"/>
          <a:chOff x="0" y="0"/>
          <a:chExt cx="0" cy="0"/>
        </a:xfrm>
      </p:grpSpPr>
      <p:sp>
        <p:nvSpPr>
          <p:cNvPr id="554" name="Google Shape;554;g25a10731a29_2_367:notes">
            <a:extLst>
              <a:ext uri="{FF2B5EF4-FFF2-40B4-BE49-F238E27FC236}">
                <a16:creationId xmlns:a16="http://schemas.microsoft.com/office/drawing/2014/main" id="{C5534315-9854-4C63-3255-3B77A9CE1FA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Sarah</a:t>
            </a:r>
          </a:p>
          <a:p>
            <a:pPr marL="0" lvl="0" indent="0" algn="l" rtl="0">
              <a:spcBef>
                <a:spcPts val="0"/>
              </a:spcBef>
              <a:spcAft>
                <a:spcPts val="0"/>
              </a:spcAft>
              <a:buNone/>
            </a:pPr>
            <a:endParaRPr lang="en-US"/>
          </a:p>
          <a:p>
            <a:pPr marL="0" lvl="0" indent="0" algn="l" rtl="0">
              <a:spcBef>
                <a:spcPts val="0"/>
              </a:spcBef>
              <a:spcAft>
                <a:spcPts val="0"/>
              </a:spcAft>
              <a:buNone/>
            </a:pPr>
            <a:r>
              <a:rPr lang="en-US"/>
              <a:t>This participant found the PROMPT framework useful as procedural knowledge for using AI, but wants to address “using your own brain” – similar topics are surfacing in the coding of focus group transcripts, as we’ll see in just a bit.</a:t>
            </a:r>
          </a:p>
        </p:txBody>
      </p:sp>
      <p:sp>
        <p:nvSpPr>
          <p:cNvPr id="555" name="Google Shape;555;g25a10731a29_2_367:notes">
            <a:extLst>
              <a:ext uri="{FF2B5EF4-FFF2-40B4-BE49-F238E27FC236}">
                <a16:creationId xmlns:a16="http://schemas.microsoft.com/office/drawing/2014/main" id="{37D60EA3-F6AC-BD51-1C96-705B7D266F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42142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a:extLst>
            <a:ext uri="{FF2B5EF4-FFF2-40B4-BE49-F238E27FC236}">
              <a16:creationId xmlns:a16="http://schemas.microsoft.com/office/drawing/2014/main" id="{3F8C3630-A89A-C6EE-B6BD-7728F658FDD5}"/>
            </a:ext>
          </a:extLst>
        </p:cNvPr>
        <p:cNvGrpSpPr/>
        <p:nvPr/>
      </p:nvGrpSpPr>
      <p:grpSpPr>
        <a:xfrm>
          <a:off x="0" y="0"/>
          <a:ext cx="0" cy="0"/>
          <a:chOff x="0" y="0"/>
          <a:chExt cx="0" cy="0"/>
        </a:xfrm>
      </p:grpSpPr>
      <p:sp>
        <p:nvSpPr>
          <p:cNvPr id="554" name="Google Shape;554;g25a10731a29_2_367:notes">
            <a:extLst>
              <a:ext uri="{FF2B5EF4-FFF2-40B4-BE49-F238E27FC236}">
                <a16:creationId xmlns:a16="http://schemas.microsoft.com/office/drawing/2014/main" id="{6CF022C8-A6CB-E532-9690-FE022F0D2B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Sarah</a:t>
            </a:r>
          </a:p>
          <a:p>
            <a:pPr marL="0" lvl="0" indent="0" algn="l" rtl="0">
              <a:spcBef>
                <a:spcPts val="0"/>
              </a:spcBef>
              <a:spcAft>
                <a:spcPts val="0"/>
              </a:spcAft>
              <a:buNone/>
            </a:pPr>
            <a:endParaRPr lang="en-US"/>
          </a:p>
          <a:p>
            <a:pPr marL="0" lvl="0" indent="0" algn="l" rtl="0">
              <a:spcBef>
                <a:spcPts val="0"/>
              </a:spcBef>
              <a:spcAft>
                <a:spcPts val="0"/>
              </a:spcAft>
              <a:buNone/>
            </a:pPr>
            <a:r>
              <a:rPr lang="en-US"/>
              <a:t>In their focus group workbooks, students were invited to grade the PROMPT Design Framework in a report card format. </a:t>
            </a:r>
          </a:p>
          <a:p>
            <a:pPr marL="0" lvl="0" indent="0" algn="l" rtl="0">
              <a:spcBef>
                <a:spcPts val="0"/>
              </a:spcBef>
              <a:spcAft>
                <a:spcPts val="0"/>
              </a:spcAft>
              <a:buNone/>
            </a:pPr>
            <a:r>
              <a:rPr lang="en-US"/>
              <a:t>This participant awarded A’s to the PROMPT mnemonic and to the lesson plan; however, they wanted more information on how to use AI output consistent with academic integrity norms, giving that concept a C.</a:t>
            </a:r>
          </a:p>
        </p:txBody>
      </p:sp>
      <p:sp>
        <p:nvSpPr>
          <p:cNvPr id="555" name="Google Shape;555;g25a10731a29_2_367:notes">
            <a:extLst>
              <a:ext uri="{FF2B5EF4-FFF2-40B4-BE49-F238E27FC236}">
                <a16:creationId xmlns:a16="http://schemas.microsoft.com/office/drawing/2014/main" id="{51C0C2F8-4873-505B-B513-1F6F123FB50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05937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a:extLst>
            <a:ext uri="{FF2B5EF4-FFF2-40B4-BE49-F238E27FC236}">
              <a16:creationId xmlns:a16="http://schemas.microsoft.com/office/drawing/2014/main" id="{D749F591-D9EA-E9B9-D2FE-7D89480BC3AC}"/>
            </a:ext>
          </a:extLst>
        </p:cNvPr>
        <p:cNvGrpSpPr/>
        <p:nvPr/>
      </p:nvGrpSpPr>
      <p:grpSpPr>
        <a:xfrm>
          <a:off x="0" y="0"/>
          <a:ext cx="0" cy="0"/>
          <a:chOff x="0" y="0"/>
          <a:chExt cx="0" cy="0"/>
        </a:xfrm>
      </p:grpSpPr>
      <p:sp>
        <p:nvSpPr>
          <p:cNvPr id="554" name="Google Shape;554;g25a10731a29_2_367:notes">
            <a:extLst>
              <a:ext uri="{FF2B5EF4-FFF2-40B4-BE49-F238E27FC236}">
                <a16:creationId xmlns:a16="http://schemas.microsoft.com/office/drawing/2014/main" id="{BB999E46-3686-E552-9528-5E3020DB0D7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Sarah</a:t>
            </a:r>
          </a:p>
          <a:p>
            <a:pPr marL="0" lvl="0" indent="0" algn="l" rtl="0">
              <a:spcBef>
                <a:spcPts val="0"/>
              </a:spcBef>
              <a:spcAft>
                <a:spcPts val="0"/>
              </a:spcAft>
              <a:buNone/>
            </a:pPr>
            <a:endParaRPr lang="en-US"/>
          </a:p>
          <a:p>
            <a:pPr marL="0" lvl="0" indent="0" algn="l" rtl="0">
              <a:spcBef>
                <a:spcPts val="0"/>
              </a:spcBef>
              <a:spcAft>
                <a:spcPts val="0"/>
              </a:spcAft>
              <a:buNone/>
            </a:pPr>
            <a:r>
              <a:rPr lang="en-US"/>
              <a:t>Here is a PROMPT report card aggregated for all participants in focus group 1. These participants awarded high scores to the PROMPT mnemonic and to the Persona and Output elements. Broader AI literacy concepts like academic integrity and personal responsibility have room for improvement, and this group thought Organization was the least important framework element.</a:t>
            </a:r>
          </a:p>
        </p:txBody>
      </p:sp>
      <p:sp>
        <p:nvSpPr>
          <p:cNvPr id="555" name="Google Shape;555;g25a10731a29_2_367:notes">
            <a:extLst>
              <a:ext uri="{FF2B5EF4-FFF2-40B4-BE49-F238E27FC236}">
                <a16:creationId xmlns:a16="http://schemas.microsoft.com/office/drawing/2014/main" id="{7B116991-BDC5-D18F-FE3F-E1FB3609DC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10282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a:extLst>
            <a:ext uri="{FF2B5EF4-FFF2-40B4-BE49-F238E27FC236}">
              <a16:creationId xmlns:a16="http://schemas.microsoft.com/office/drawing/2014/main" id="{DCB13E5E-6A8A-EF5D-2908-A3EBED85FBDD}"/>
            </a:ext>
          </a:extLst>
        </p:cNvPr>
        <p:cNvGrpSpPr/>
        <p:nvPr/>
      </p:nvGrpSpPr>
      <p:grpSpPr>
        <a:xfrm>
          <a:off x="0" y="0"/>
          <a:ext cx="0" cy="0"/>
          <a:chOff x="0" y="0"/>
          <a:chExt cx="0" cy="0"/>
        </a:xfrm>
      </p:grpSpPr>
      <p:sp>
        <p:nvSpPr>
          <p:cNvPr id="767" name="Google Shape;767;g25a10731a29_2_574:notes">
            <a:extLst>
              <a:ext uri="{FF2B5EF4-FFF2-40B4-BE49-F238E27FC236}">
                <a16:creationId xmlns:a16="http://schemas.microsoft.com/office/drawing/2014/main" id="{5BCE2106-C39B-6F72-3BC2-3067E2AB0D0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Sarah</a:t>
            </a:r>
          </a:p>
          <a:p>
            <a:pPr marL="0" indent="0">
              <a:buNone/>
            </a:pPr>
            <a:r>
              <a:rPr lang="en-US" dirty="0"/>
              <a:t>A preliminary round of open coding with the two, one-hour focus group transcripts yielded 254 unique codes and 763 total codes. Additional axial and selective coding surfaced four broad themes: participants’ characterization of AI, their orientation to AI, their AI literacy interests, and their AI concerns.</a:t>
            </a:r>
          </a:p>
          <a:p>
            <a:pPr marL="0" lvl="0" indent="0" algn="l" rtl="0">
              <a:spcBef>
                <a:spcPts val="0"/>
              </a:spcBef>
              <a:spcAft>
                <a:spcPts val="0"/>
              </a:spcAft>
              <a:buNone/>
            </a:pPr>
            <a:r>
              <a:rPr lang="en-US" dirty="0"/>
              <a:t>Within the Characterization of AI theme, approximately half of codes describe AI as an Information Concierge – an agent that delivers personalized, point-of-need information services. 22% of open codes describe AI as a Medium – a tool or implement used in their own creative work. 16% of codes describe AI as a Bot, using terminology related to computation and machine learning. Approximately 1 in 10 characterize AI in terms related to artificial intimacy (Brooks, 2021), such as a therapist, virtual friend, or digital lover. </a:t>
            </a:r>
          </a:p>
          <a:p>
            <a:pPr marL="0" lvl="0" indent="0" algn="l" rtl="0">
              <a:spcBef>
                <a:spcPts val="0"/>
              </a:spcBef>
              <a:spcAft>
                <a:spcPts val="0"/>
              </a:spcAft>
              <a:buNone/>
            </a:pPr>
            <a:r>
              <a:rPr lang="en-US" dirty="0"/>
              <a:t>Under the Orientation to AI theme, two-thirds of codes refer to Prompting as Strategic Exploration – the use of AI to explore a broad range of personal, academic, and professional interests, with participants often employing trial-and-error or free web resources to teach themselves prompting techniques. 15% of codes described experiencing AI antipathy secondhand, often from professors, while 8% expressed firsthand AI antipathy. A small number of codes exhibited AI apathy or AI realism, and identified as AI natives.</a:t>
            </a:r>
          </a:p>
          <a:p>
            <a:pPr marL="0" lvl="0" indent="0" algn="l" rtl="0">
              <a:spcBef>
                <a:spcPts val="0"/>
              </a:spcBef>
              <a:spcAft>
                <a:spcPts val="0"/>
              </a:spcAft>
              <a:buNone/>
            </a:pPr>
            <a:r>
              <a:rPr lang="en-US" dirty="0"/>
              <a:t>When discussing AI literacy, participants primarily focus on research-related procedural knowledge. About 27% of codes identified prompting as a skill of interest, but this could be an artifact of the study itself. Nearly 5% of codes prefer instruction on synthesizing and citing AI output, and 4% wanted further discussion of academic integrity and classroom guidelines. A small number of codes observed how AI literacy could influence participants’ dispositions toward AI use. Small numbers of codes also discussed participants’ preferences for AI literacy pedagogy, especially active learning approaches, and resources they reference when independently learning AI skills. An artifact of the study, the PROMPT Framework accounts for 49% of codes in the AI literacy category.</a:t>
            </a:r>
          </a:p>
          <a:p>
            <a:pPr marL="0" lvl="0" indent="0" algn="l" rtl="0">
              <a:spcBef>
                <a:spcPts val="0"/>
              </a:spcBef>
              <a:spcAft>
                <a:spcPts val="0"/>
              </a:spcAft>
              <a:buNone/>
            </a:pPr>
            <a:r>
              <a:rPr lang="en-US" dirty="0"/>
              <a:t>In the AI Concerns category, the highest concentration of codes related to personal responsibility at 19%, with green AI and the environmental impact of generative AI following closely at 16%. Cognitive decline and AI dependency account for another 16% of codes. AI fabrication is present in 14% of codes, while satisficing and information overload is present in 11% of codes. Job displacement is present in 8% of codes, but participants also discussed ‘student displacement,’ the idea that improper or excessive use of AI for academic purposes is interfering with their learning experience, peer and instructor relationships, and making college a poor investment of time and money. Finally, social harms of AI account for almost 7% of codes in the AI Concerns category.</a:t>
            </a:r>
          </a:p>
          <a:p>
            <a:pPr marL="0" lvl="0" indent="0" algn="l" rtl="0">
              <a:spcBef>
                <a:spcPts val="0"/>
              </a:spcBef>
              <a:spcAft>
                <a:spcPts val="0"/>
              </a:spcAft>
              <a:buNone/>
            </a:pPr>
            <a:endParaRPr lang="en-US"/>
          </a:p>
        </p:txBody>
      </p:sp>
      <p:sp>
        <p:nvSpPr>
          <p:cNvPr id="768" name="Google Shape;768;g25a10731a29_2_574:notes">
            <a:extLst>
              <a:ext uri="{FF2B5EF4-FFF2-40B4-BE49-F238E27FC236}">
                <a16:creationId xmlns:a16="http://schemas.microsoft.com/office/drawing/2014/main" id="{B1DA1A67-6667-20AC-20B7-77293AA596D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7493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5a10731a29_2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Sarah</a:t>
            </a:r>
            <a:endParaRPr/>
          </a:p>
        </p:txBody>
      </p:sp>
      <p:sp>
        <p:nvSpPr>
          <p:cNvPr id="289" name="Google Shape;289;g25a10731a29_2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a:extLst>
            <a:ext uri="{FF2B5EF4-FFF2-40B4-BE49-F238E27FC236}">
              <a16:creationId xmlns:a16="http://schemas.microsoft.com/office/drawing/2014/main" id="{E3557C91-FB13-A5FC-BE96-12B03A9CDC43}"/>
            </a:ext>
          </a:extLst>
        </p:cNvPr>
        <p:cNvGrpSpPr/>
        <p:nvPr/>
      </p:nvGrpSpPr>
      <p:grpSpPr>
        <a:xfrm>
          <a:off x="0" y="0"/>
          <a:ext cx="0" cy="0"/>
          <a:chOff x="0" y="0"/>
          <a:chExt cx="0" cy="0"/>
        </a:xfrm>
      </p:grpSpPr>
      <p:sp>
        <p:nvSpPr>
          <p:cNvPr id="819" name="Google Shape;819;g25a10731a29_2_625:notes">
            <a:extLst>
              <a:ext uri="{FF2B5EF4-FFF2-40B4-BE49-F238E27FC236}">
                <a16:creationId xmlns:a16="http://schemas.microsoft.com/office/drawing/2014/main" id="{AF6C6CC3-F718-7D9E-C4C4-1CB81A88699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During the focus group, one participant remarked, “I Think I’ll never look at a prompt the same way again,” suggesting that contextualizing prompting and the PROMPT Design Framework within broader AI ethics considerations is an impactful approach to AI literacy.</a:t>
            </a:r>
            <a:endParaRPr/>
          </a:p>
        </p:txBody>
      </p:sp>
      <p:sp>
        <p:nvSpPr>
          <p:cNvPr id="820" name="Google Shape;820;g25a10731a29_2_625:notes">
            <a:extLst>
              <a:ext uri="{FF2B5EF4-FFF2-40B4-BE49-F238E27FC236}">
                <a16:creationId xmlns:a16="http://schemas.microsoft.com/office/drawing/2014/main" id="{9A79B250-F331-4C12-8111-CC02832F0EE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58273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25a10731a29_2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Ada</a:t>
            </a:r>
          </a:p>
          <a:p>
            <a:pPr marL="0" indent="0">
              <a:buNone/>
            </a:pPr>
            <a:r>
              <a:rPr lang="en-US"/>
              <a:t>Let's do a quick review about the summary of findings and how we will move forward with this research stream.</a:t>
            </a:r>
          </a:p>
          <a:p>
            <a:pPr marL="228600" indent="-228600">
              <a:buAutoNum type="arabicPeriod"/>
            </a:pPr>
            <a:r>
              <a:rPr lang="en-US"/>
              <a:t>A large proportion of students did not have formal training of prompt engineering.</a:t>
            </a:r>
          </a:p>
          <a:p>
            <a:pPr marL="228600" indent="-228600">
              <a:buAutoNum type="arabicPeriod"/>
            </a:pPr>
            <a:r>
              <a:rPr lang="en-US"/>
              <a:t>They are very concerned about academic integrity when using AI in their assignments.</a:t>
            </a:r>
          </a:p>
          <a:p>
            <a:pPr marL="228600" indent="-228600">
              <a:buAutoNum type="arabicPeriod"/>
            </a:pPr>
            <a:r>
              <a:rPr lang="en-US"/>
              <a:t>The PROMPT design framework improves students' perceived AI self-efficacy (subjective), and their prompt quality (objective)</a:t>
            </a:r>
          </a:p>
        </p:txBody>
      </p:sp>
      <p:sp>
        <p:nvSpPr>
          <p:cNvPr id="638" name="Google Shape;638;g25a10731a29_2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a:extLst>
            <a:ext uri="{FF2B5EF4-FFF2-40B4-BE49-F238E27FC236}">
              <a16:creationId xmlns:a16="http://schemas.microsoft.com/office/drawing/2014/main" id="{A9DDED3F-660E-35C6-99E1-DCF6568180ED}"/>
            </a:ext>
          </a:extLst>
        </p:cNvPr>
        <p:cNvGrpSpPr/>
        <p:nvPr/>
      </p:nvGrpSpPr>
      <p:grpSpPr>
        <a:xfrm>
          <a:off x="0" y="0"/>
          <a:ext cx="0" cy="0"/>
          <a:chOff x="0" y="0"/>
          <a:chExt cx="0" cy="0"/>
        </a:xfrm>
      </p:grpSpPr>
      <p:sp>
        <p:nvSpPr>
          <p:cNvPr id="443" name="Google Shape;443;g25a10731a29_2_259:notes">
            <a:extLst>
              <a:ext uri="{FF2B5EF4-FFF2-40B4-BE49-F238E27FC236}">
                <a16:creationId xmlns:a16="http://schemas.microsoft.com/office/drawing/2014/main" id="{F98A99CE-8C89-F7A9-9104-345F2D64BD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Ada</a:t>
            </a:r>
          </a:p>
          <a:p>
            <a:pPr marL="0" indent="0">
              <a:buNone/>
            </a:pPr>
            <a:r>
              <a:rPr lang="en-US"/>
              <a:t>During the interim, we are asking professional librarians to help us rate students' prompt-output pairs</a:t>
            </a:r>
          </a:p>
          <a:p>
            <a:pPr marL="0" indent="0">
              <a:buNone/>
            </a:pPr>
            <a:r>
              <a:rPr lang="en-US"/>
              <a:t>We will conduct sub-group analysis to investigate if AI usage, AI self-efficacy, prompt quality, prompt-output quality are different among students from various groups, e.g., gender, race, students' work status</a:t>
            </a:r>
          </a:p>
          <a:p>
            <a:pPr marL="0" indent="0">
              <a:buNone/>
            </a:pPr>
            <a:r>
              <a:rPr lang="en-US"/>
              <a:t>We will conduct thematic analysis of answers to the open-ended survey questions and the focus group transcripts. </a:t>
            </a:r>
          </a:p>
        </p:txBody>
      </p:sp>
      <p:sp>
        <p:nvSpPr>
          <p:cNvPr id="444" name="Google Shape;444;g25a10731a29_2_259:notes">
            <a:extLst>
              <a:ext uri="{FF2B5EF4-FFF2-40B4-BE49-F238E27FC236}">
                <a16:creationId xmlns:a16="http://schemas.microsoft.com/office/drawing/2014/main" id="{E9C4EE7D-8430-C699-A83D-52C2E3092D6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04312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7074-8ADC-8C35-85D2-9D27846EE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30E77F-AF34-A0A4-24D7-77D4DA20F70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528B99F-0F7D-FD3B-8C11-77F48E6FC41A}"/>
              </a:ext>
            </a:extLst>
          </p:cNvPr>
          <p:cNvSpPr>
            <a:spLocks noGrp="1"/>
          </p:cNvSpPr>
          <p:nvPr>
            <p:ph type="body" idx="1"/>
          </p:nvPr>
        </p:nvSpPr>
        <p:spPr/>
        <p:txBody>
          <a:bodyPr/>
          <a:lstStyle/>
          <a:p>
            <a:pPr>
              <a:buNone/>
            </a:pPr>
            <a:r>
              <a:rPr lang="en-US">
                <a:latin typeface="Calibri"/>
                <a:ea typeface="Calibri"/>
                <a:cs typeface="Calibri"/>
              </a:rPr>
              <a:t>Ada</a:t>
            </a:r>
          </a:p>
          <a:p>
            <a:pPr>
              <a:buNone/>
            </a:pPr>
            <a:r>
              <a:rPr lang="en-US">
                <a:latin typeface="Calibri"/>
                <a:ea typeface="Calibri"/>
                <a:cs typeface="Calibri"/>
              </a:rPr>
              <a:t>This is a sample of prompt-output pair we are asking independent raters to provide ratings.</a:t>
            </a:r>
          </a:p>
          <a:p>
            <a:pPr>
              <a:buNone/>
            </a:pPr>
            <a:r>
              <a:rPr lang="en-US">
                <a:latin typeface="Calibri"/>
                <a:ea typeface="Calibri"/>
                <a:cs typeface="Calibri"/>
              </a:rPr>
              <a:t>(Move to the next slide)</a:t>
            </a:r>
          </a:p>
          <a:p>
            <a:pPr>
              <a:buNone/>
            </a:pPr>
            <a:endParaRPr lang="en-US">
              <a:latin typeface="Calibri"/>
              <a:ea typeface="Calibri"/>
              <a:cs typeface="Calibri"/>
            </a:endParaRPr>
          </a:p>
          <a:p>
            <a:pPr>
              <a:buNone/>
            </a:pPr>
            <a:r>
              <a:rPr lang="en-US"/>
              <a:t>For example: Conciseness: prompt is good may be even a 5, but the output can be a 4 or even 3, because some of the information may not be relevant or useful</a:t>
            </a:r>
          </a:p>
        </p:txBody>
      </p:sp>
    </p:spTree>
    <p:extLst>
      <p:ext uri="{BB962C8B-B14F-4D97-AF65-F5344CB8AC3E}">
        <p14:creationId xmlns:p14="http://schemas.microsoft.com/office/powerpoint/2010/main" val="31334783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t>Ada</a:t>
            </a:r>
          </a:p>
          <a:p>
            <a:pPr>
              <a:buNone/>
            </a:pPr>
            <a:endParaRPr lang="en-US"/>
          </a:p>
          <a:p>
            <a:pPr>
              <a:buNone/>
            </a:pPr>
            <a:r>
              <a:rPr lang="en-US"/>
              <a:t>Independent, external raters are evaluating prompt-output pairs using this rubric, based on the CLEAR Framework by Leo Lo and its implementation in rubrics in two similar studies. We will receive their results in January and use them to assess the net change in post-intervention prompting behavior compared to pre-intervention prompting behavior.</a:t>
            </a:r>
          </a:p>
          <a:p>
            <a:pPr>
              <a:buNone/>
            </a:pPr>
            <a:r>
              <a:rPr lang="en-US"/>
              <a:t>To earn a 3 rating in any category, the prompt must result in output that is relevant, accurate, or useful (achieves ONE of these).</a:t>
            </a:r>
          </a:p>
          <a:p>
            <a:pPr>
              <a:buNone/>
            </a:pPr>
            <a:r>
              <a:rPr lang="en-US"/>
              <a:t>To earn a 4, it must result in output that is relevant, accurate, and/or useful (achieves TWO of these). </a:t>
            </a:r>
          </a:p>
          <a:p>
            <a:pPr>
              <a:buNone/>
            </a:pPr>
            <a:r>
              <a:rPr lang="en-US"/>
              <a:t>To earn a 5, it must generate relevant, accurate and useful output (achieves ALL of these).</a:t>
            </a:r>
          </a:p>
          <a:p>
            <a:pPr>
              <a:buNone/>
            </a:pPr>
            <a:endParaRPr lang="en-US"/>
          </a:p>
          <a:p>
            <a:pPr>
              <a:buNone/>
            </a:pPr>
            <a:r>
              <a:rPr lang="en-US"/>
              <a:t>(go back to the previous slide)</a:t>
            </a:r>
          </a:p>
          <a:p>
            <a:pPr>
              <a:buNone/>
            </a:pPr>
            <a:endParaRPr lang="en-US"/>
          </a:p>
          <a:p>
            <a:pPr>
              <a:buNone/>
            </a:pPr>
            <a:r>
              <a:rPr lang="en-US"/>
              <a:t>We are evaluating prompt adaptiveness by counting the instances of each PROMPT Framework element in pre- and post- intervention prompts and calculating the difference (delta).</a:t>
            </a:r>
          </a:p>
        </p:txBody>
      </p:sp>
    </p:spTree>
    <p:extLst>
      <p:ext uri="{BB962C8B-B14F-4D97-AF65-F5344CB8AC3E}">
        <p14:creationId xmlns:p14="http://schemas.microsoft.com/office/powerpoint/2010/main" val="940987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a:extLst>
            <a:ext uri="{FF2B5EF4-FFF2-40B4-BE49-F238E27FC236}">
              <a16:creationId xmlns:a16="http://schemas.microsoft.com/office/drawing/2014/main" id="{F2D6C8D8-40F3-9194-1C35-E5F9B40AF9E8}"/>
            </a:ext>
          </a:extLst>
        </p:cNvPr>
        <p:cNvGrpSpPr/>
        <p:nvPr/>
      </p:nvGrpSpPr>
      <p:grpSpPr>
        <a:xfrm>
          <a:off x="0" y="0"/>
          <a:ext cx="0" cy="0"/>
          <a:chOff x="0" y="0"/>
          <a:chExt cx="0" cy="0"/>
        </a:xfrm>
      </p:grpSpPr>
      <p:sp>
        <p:nvSpPr>
          <p:cNvPr id="514" name="Google Shape;514;g25a10731a29_2_328:notes">
            <a:extLst>
              <a:ext uri="{FF2B5EF4-FFF2-40B4-BE49-F238E27FC236}">
                <a16:creationId xmlns:a16="http://schemas.microsoft.com/office/drawing/2014/main" id="{8AB6402D-A3FA-1378-E258-554B115CA32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Ada</a:t>
            </a:r>
          </a:p>
          <a:p>
            <a:pPr marL="228600" indent="-228600">
              <a:buAutoNum type="arabicPeriod"/>
            </a:pPr>
            <a:r>
              <a:rPr lang="en-US"/>
              <a:t>Only business students are recruited </a:t>
            </a:r>
          </a:p>
          <a:p>
            <a:pPr marL="228600" indent="-228600">
              <a:buAutoNum type="arabicPeriod"/>
            </a:pPr>
            <a:r>
              <a:rPr lang="en-US"/>
              <a:t>Research task: text-to-text, medium is not mentioned in the </a:t>
            </a:r>
            <a:r>
              <a:rPr lang="en-US" err="1"/>
              <a:t>studprompt</a:t>
            </a:r>
            <a:r>
              <a:rPr lang="en-US"/>
              <a:t> quality</a:t>
            </a:r>
          </a:p>
          <a:p>
            <a:pPr marL="228600" indent="-228600">
              <a:buAutoNum type="arabicPeriod"/>
            </a:pPr>
            <a:r>
              <a:rPr lang="en-US"/>
              <a:t>We lose some data when students forgot to include their prompts in the prompt-output pair artifacts. Better instructions are needed</a:t>
            </a:r>
          </a:p>
          <a:p>
            <a:pPr marL="228600" indent="-228600">
              <a:buAutoNum type="arabicPeriod"/>
            </a:pPr>
            <a:r>
              <a:rPr lang="en-US"/>
              <a:t>Investigator is doing the coding, which may cause investigator bias</a:t>
            </a:r>
          </a:p>
        </p:txBody>
      </p:sp>
      <p:sp>
        <p:nvSpPr>
          <p:cNvPr id="515" name="Google Shape;515;g25a10731a29_2_328:notes">
            <a:extLst>
              <a:ext uri="{FF2B5EF4-FFF2-40B4-BE49-F238E27FC236}">
                <a16:creationId xmlns:a16="http://schemas.microsoft.com/office/drawing/2014/main" id="{6EDB9D59-0FAF-DF6F-034B-E1F441363A3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49295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a:extLst>
            <a:ext uri="{FF2B5EF4-FFF2-40B4-BE49-F238E27FC236}">
              <a16:creationId xmlns:a16="http://schemas.microsoft.com/office/drawing/2014/main" id="{84788A55-1B09-4FB7-5C2C-18E5FBEA701C}"/>
            </a:ext>
          </a:extLst>
        </p:cNvPr>
        <p:cNvGrpSpPr/>
        <p:nvPr/>
      </p:nvGrpSpPr>
      <p:grpSpPr>
        <a:xfrm>
          <a:off x="0" y="0"/>
          <a:ext cx="0" cy="0"/>
          <a:chOff x="0" y="0"/>
          <a:chExt cx="0" cy="0"/>
        </a:xfrm>
      </p:grpSpPr>
      <p:sp>
        <p:nvSpPr>
          <p:cNvPr id="267" name="Google Shape;267;g25a10731a29_2_90:notes">
            <a:extLst>
              <a:ext uri="{FF2B5EF4-FFF2-40B4-BE49-F238E27FC236}">
                <a16:creationId xmlns:a16="http://schemas.microsoft.com/office/drawing/2014/main" id="{C97A47B5-AA95-1F47-9279-3526CF12585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g25a10731a29_2_90:notes">
            <a:extLst>
              <a:ext uri="{FF2B5EF4-FFF2-40B4-BE49-F238E27FC236}">
                <a16:creationId xmlns:a16="http://schemas.microsoft.com/office/drawing/2014/main" id="{73432CBB-6B0A-2B49-50B4-7B7B3A096E4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47771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a:extLst>
            <a:ext uri="{FF2B5EF4-FFF2-40B4-BE49-F238E27FC236}">
              <a16:creationId xmlns:a16="http://schemas.microsoft.com/office/drawing/2014/main" id="{F17D57EA-5687-53E4-8A5D-345D2A060227}"/>
            </a:ext>
          </a:extLst>
        </p:cNvPr>
        <p:cNvGrpSpPr/>
        <p:nvPr/>
      </p:nvGrpSpPr>
      <p:grpSpPr>
        <a:xfrm>
          <a:off x="0" y="0"/>
          <a:ext cx="0" cy="0"/>
          <a:chOff x="0" y="0"/>
          <a:chExt cx="0" cy="0"/>
        </a:xfrm>
      </p:grpSpPr>
      <p:sp>
        <p:nvSpPr>
          <p:cNvPr id="819" name="Google Shape;819;g25a10731a29_2_625:notes">
            <a:extLst>
              <a:ext uri="{FF2B5EF4-FFF2-40B4-BE49-F238E27FC236}">
                <a16:creationId xmlns:a16="http://schemas.microsoft.com/office/drawing/2014/main" id="{DC2B7344-0336-968F-3D56-BCA9AC5D6A1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dirty="0"/>
              <a:t>PROMPT Design Framework for AI Literacy study</a:t>
            </a:r>
          </a:p>
          <a:p>
            <a:pPr marL="0" indent="0">
              <a:buNone/>
            </a:pPr>
            <a:r>
              <a:rPr lang="en-US" dirty="0"/>
              <a:t>Sarah Hartman-Caverly: </a:t>
            </a:r>
            <a:r>
              <a:rPr lang="en-US" dirty="0">
                <a:hlinkClick r:id="rId3"/>
              </a:rPr>
              <a:t>smh767@psu.edu</a:t>
            </a:r>
            <a:endParaRPr lang="en-US" dirty="0"/>
          </a:p>
          <a:p>
            <a:pPr marL="0" indent="0">
              <a:buNone/>
            </a:pPr>
            <a:r>
              <a:rPr lang="en-US" dirty="0"/>
              <a:t>Dr. Ada Leung: cxl51@psu.edu</a:t>
            </a:r>
          </a:p>
          <a:p>
            <a:pPr marL="0" lvl="0" indent="0" algn="l">
              <a:spcBef>
                <a:spcPts val="0"/>
              </a:spcBef>
              <a:spcAft>
                <a:spcPts val="0"/>
              </a:spcAft>
              <a:buNone/>
            </a:pPr>
            <a:r>
              <a:rPr lang="en-US" dirty="0"/>
              <a:t>AI literacy workshop with PROMPT Design Framework materials: </a:t>
            </a:r>
            <a:r>
              <a:rPr lang="en-US" dirty="0">
                <a:hlinkClick r:id="rId4"/>
              </a:rPr>
              <a:t>https://guides.libraries.psu.edu/berks/ai</a:t>
            </a:r>
            <a:r>
              <a:rPr lang="en-US" dirty="0"/>
              <a:t> </a:t>
            </a:r>
            <a:endParaRPr lang="en-US"/>
          </a:p>
        </p:txBody>
      </p:sp>
      <p:sp>
        <p:nvSpPr>
          <p:cNvPr id="820" name="Google Shape;820;g25a10731a29_2_625:notes">
            <a:extLst>
              <a:ext uri="{FF2B5EF4-FFF2-40B4-BE49-F238E27FC236}">
                <a16:creationId xmlns:a16="http://schemas.microsoft.com/office/drawing/2014/main" id="{04A9CC9F-5E77-37C4-3FB4-B598F63365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91468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25a10731a29_2_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2" name="Google Shape;912;g25a10731a29_2_7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Sarah</a:t>
            </a:r>
          </a:p>
          <a:p>
            <a:pPr>
              <a:buNone/>
            </a:pPr>
            <a:endParaRPr lang="en-US">
              <a:latin typeface="Calibri"/>
              <a:ea typeface="Calibri"/>
              <a:cs typeface="Calibri"/>
            </a:endParaRPr>
          </a:p>
          <a:p>
            <a:pPr marL="0" indent="0">
              <a:buNone/>
            </a:pPr>
            <a:r>
              <a:rPr lang="en-US">
                <a:latin typeface="Calibri"/>
                <a:ea typeface="Calibri"/>
                <a:cs typeface="Calibri"/>
              </a:rPr>
              <a:t>To set the stage, 36% of our study participants, mostly second year undergrads, reported never learning anything about prompt engineering prior to participating in the study – an indicator that AI literacy instruction generally, and prompt engineering skills specifically, presents an opportunity for instruction librarians.</a:t>
            </a:r>
          </a:p>
          <a:p>
            <a:pPr>
              <a:buNone/>
            </a:pPr>
            <a:endParaRPr lang="en-US">
              <a:latin typeface="Calibri"/>
              <a:ea typeface="Calibri"/>
              <a:cs typeface="Calibri"/>
            </a:endParaRPr>
          </a:p>
        </p:txBody>
      </p:sp>
    </p:spTree>
    <p:extLst>
      <p:ext uri="{BB962C8B-B14F-4D97-AF65-F5344CB8AC3E}">
        <p14:creationId xmlns:p14="http://schemas.microsoft.com/office/powerpoint/2010/main" val="969003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5a10731a29_2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Sarah</a:t>
            </a:r>
          </a:p>
          <a:p>
            <a:pPr marL="0" lvl="0" indent="0" algn="l" rtl="0">
              <a:spcBef>
                <a:spcPts val="0"/>
              </a:spcBef>
              <a:spcAft>
                <a:spcPts val="0"/>
              </a:spcAft>
              <a:buNone/>
            </a:pPr>
            <a:endParaRPr lang="en-US"/>
          </a:p>
          <a:p>
            <a:pPr marL="0" lvl="0" indent="0" algn="l" rtl="0">
              <a:spcBef>
                <a:spcPts val="0"/>
              </a:spcBef>
              <a:spcAft>
                <a:spcPts val="0"/>
              </a:spcAft>
              <a:buNone/>
            </a:pPr>
            <a:r>
              <a:rPr lang="en-US"/>
              <a:t>We’ll start off by sharing the PROMPT Design Framework and contextualizing it within AI literacy instruction.</a:t>
            </a:r>
            <a:endParaRPr/>
          </a:p>
        </p:txBody>
      </p:sp>
      <p:sp>
        <p:nvSpPr>
          <p:cNvPr id="365" name="Google Shape;365;g25a10731a29_2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a:extLst>
            <a:ext uri="{FF2B5EF4-FFF2-40B4-BE49-F238E27FC236}">
              <a16:creationId xmlns:a16="http://schemas.microsoft.com/office/drawing/2014/main" id="{8B2438CA-6EDB-1267-5096-90537AC3E2DA}"/>
            </a:ext>
          </a:extLst>
        </p:cNvPr>
        <p:cNvGrpSpPr/>
        <p:nvPr/>
      </p:nvGrpSpPr>
      <p:grpSpPr>
        <a:xfrm>
          <a:off x="0" y="0"/>
          <a:ext cx="0" cy="0"/>
          <a:chOff x="0" y="0"/>
          <a:chExt cx="0" cy="0"/>
        </a:xfrm>
      </p:grpSpPr>
      <p:sp>
        <p:nvSpPr>
          <p:cNvPr id="443" name="Google Shape;443;g25a10731a29_2_259:notes">
            <a:extLst>
              <a:ext uri="{FF2B5EF4-FFF2-40B4-BE49-F238E27FC236}">
                <a16:creationId xmlns:a16="http://schemas.microsoft.com/office/drawing/2014/main" id="{C50B7EED-6C62-605B-FD80-01B603B778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Sarah</a:t>
            </a:r>
          </a:p>
          <a:p>
            <a:pPr marL="0" lvl="0" indent="0" algn="l" rtl="0">
              <a:spcBef>
                <a:spcPts val="0"/>
              </a:spcBef>
              <a:spcAft>
                <a:spcPts val="0"/>
              </a:spcAft>
              <a:buNone/>
            </a:pPr>
            <a:endParaRPr lang="en-US"/>
          </a:p>
          <a:p>
            <a:pPr marL="0" lvl="0" indent="0" algn="l" rtl="0">
              <a:spcBef>
                <a:spcPts val="0"/>
              </a:spcBef>
              <a:spcAft>
                <a:spcPts val="0"/>
              </a:spcAft>
              <a:buNone/>
            </a:pPr>
            <a:r>
              <a:rPr lang="en-US"/>
              <a:t>For purposes of our study, ‘AI literacy’ refers to “knowing how AI works and how to use it wisely and ethically” (Chan &amp; Colloton, 2024), and comprises knowledge, skills, and dispositions.</a:t>
            </a:r>
          </a:p>
          <a:p>
            <a:pPr marL="0" lvl="0" indent="0" algn="l" rtl="0">
              <a:spcBef>
                <a:spcPts val="0"/>
              </a:spcBef>
              <a:spcAft>
                <a:spcPts val="0"/>
              </a:spcAft>
              <a:buNone/>
            </a:pPr>
            <a:r>
              <a:rPr lang="en-US"/>
              <a:t>‘Prompt engineering’, or prompt design, is the process of constructing queries or inputs for generative AI tools so as to elicit the most relevant, accurate, and useful responses.</a:t>
            </a:r>
          </a:p>
          <a:p>
            <a:pPr marL="0" lvl="0" indent="0" algn="l" rtl="0">
              <a:spcBef>
                <a:spcPts val="0"/>
              </a:spcBef>
              <a:spcAft>
                <a:spcPts val="0"/>
              </a:spcAft>
              <a:buNone/>
            </a:pPr>
            <a:r>
              <a:rPr lang="en-US"/>
              <a:t>And an ‘intervention’ is the introduction of new information and techniques to affect knowledge, skills, and dispositions.</a:t>
            </a:r>
            <a:endParaRPr/>
          </a:p>
        </p:txBody>
      </p:sp>
      <p:sp>
        <p:nvSpPr>
          <p:cNvPr id="444" name="Google Shape;444;g25a10731a29_2_259:notes">
            <a:extLst>
              <a:ext uri="{FF2B5EF4-FFF2-40B4-BE49-F238E27FC236}">
                <a16:creationId xmlns:a16="http://schemas.microsoft.com/office/drawing/2014/main" id="{E73700AB-CB7D-4AE9-C41D-500AC67E63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3210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Sarah</a:t>
            </a:r>
          </a:p>
          <a:p>
            <a:pPr>
              <a:buNone/>
            </a:pPr>
            <a:endParaRPr lang="en-US">
              <a:latin typeface="Calibri"/>
              <a:ea typeface="Calibri"/>
              <a:cs typeface="Calibri"/>
            </a:endParaRPr>
          </a:p>
          <a:p>
            <a:pPr marL="0" indent="0">
              <a:buNone/>
            </a:pPr>
            <a:r>
              <a:rPr lang="en-US">
                <a:latin typeface="Calibri"/>
                <a:ea typeface="Calibri"/>
                <a:cs typeface="Calibri"/>
              </a:rPr>
              <a:t>This PROMPT Design Framework for generative AI guides users through the process of composing effective and efficient prompts. It uses the word “prompt” as a mnemonic (Campbell et al., 2025) in which each letter stands for an element of an AI prompt: Persona, Requirements, Organization, Medium, Purpose, and Tone.</a:t>
            </a:r>
          </a:p>
        </p:txBody>
      </p:sp>
    </p:spTree>
    <p:extLst>
      <p:ext uri="{BB962C8B-B14F-4D97-AF65-F5344CB8AC3E}">
        <p14:creationId xmlns:p14="http://schemas.microsoft.com/office/powerpoint/2010/main" val="4256753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a:extLst>
            <a:ext uri="{FF2B5EF4-FFF2-40B4-BE49-F238E27FC236}">
              <a16:creationId xmlns:a16="http://schemas.microsoft.com/office/drawing/2014/main" id="{9C24F6DD-3405-2E5A-F764-BE0974E73746}"/>
            </a:ext>
          </a:extLst>
        </p:cNvPr>
        <p:cNvGrpSpPr/>
        <p:nvPr/>
      </p:nvGrpSpPr>
      <p:grpSpPr>
        <a:xfrm>
          <a:off x="0" y="0"/>
          <a:ext cx="0" cy="0"/>
          <a:chOff x="0" y="0"/>
          <a:chExt cx="0" cy="0"/>
        </a:xfrm>
      </p:grpSpPr>
      <p:sp>
        <p:nvSpPr>
          <p:cNvPr id="819" name="Google Shape;819;g25a10731a29_2_625:notes">
            <a:extLst>
              <a:ext uri="{FF2B5EF4-FFF2-40B4-BE49-F238E27FC236}">
                <a16:creationId xmlns:a16="http://schemas.microsoft.com/office/drawing/2014/main" id="{C960E603-175A-4F01-E964-98926C2043B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Sarah</a:t>
            </a:r>
          </a:p>
          <a:p>
            <a:pPr marL="0" lvl="0" indent="0" algn="l" rtl="0">
              <a:spcBef>
                <a:spcPts val="0"/>
              </a:spcBef>
              <a:spcAft>
                <a:spcPts val="0"/>
              </a:spcAft>
              <a:buNone/>
            </a:pPr>
            <a:endParaRPr lang="en-US"/>
          </a:p>
          <a:p>
            <a:pPr marL="0" lvl="0" indent="0" algn="l" rtl="0">
              <a:spcBef>
                <a:spcPts val="0"/>
              </a:spcBef>
              <a:spcAft>
                <a:spcPts val="0"/>
              </a:spcAft>
              <a:buNone/>
            </a:pPr>
            <a:r>
              <a:rPr lang="en-US"/>
              <a:t>The PROMPT Design Framework is used in AI literacy instruction across a range of contexts at Penn State Berks, including in course-related instruction, standalone workshops, and as an open-licensed learning object that has been adopted or adapted by other educators.</a:t>
            </a:r>
            <a:endParaRPr/>
          </a:p>
        </p:txBody>
      </p:sp>
      <p:sp>
        <p:nvSpPr>
          <p:cNvPr id="820" name="Google Shape;820;g25a10731a29_2_625:notes">
            <a:extLst>
              <a:ext uri="{FF2B5EF4-FFF2-40B4-BE49-F238E27FC236}">
                <a16:creationId xmlns:a16="http://schemas.microsoft.com/office/drawing/2014/main" id="{20CB04DB-53F1-806A-E9D6-28834C9CC8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03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Sarah</a:t>
            </a:r>
          </a:p>
          <a:p>
            <a:pPr>
              <a:buNone/>
            </a:pPr>
            <a:endParaRPr lang="en-US">
              <a:latin typeface="Calibri"/>
              <a:ea typeface="Calibri"/>
              <a:cs typeface="Calibri"/>
            </a:endParaRPr>
          </a:p>
          <a:p>
            <a:pPr marL="0" indent="0">
              <a:buNone/>
            </a:pPr>
            <a:r>
              <a:rPr lang="en-US">
                <a:latin typeface="Calibri"/>
                <a:ea typeface="Calibri"/>
                <a:cs typeface="Calibri"/>
              </a:rPr>
              <a:t>The PROMPT Design Framework was borne out of my early efforts in AI literacy instruction. I started out using Leo Lo’s CLEAR Framework, but I found that students continued to struggle with prompting, and needed direct instruction that was more procedural in nature. </a:t>
            </a:r>
          </a:p>
          <a:p>
            <a:pPr marL="0" indent="0">
              <a:buNone/>
            </a:pPr>
            <a:r>
              <a:rPr lang="en-US">
                <a:latin typeface="Calibri"/>
                <a:ea typeface="Calibri"/>
                <a:cs typeface="Calibri"/>
              </a:rPr>
              <a:t>The PROMPT framework is intended to scaffold </a:t>
            </a:r>
            <a:r>
              <a:rPr lang="en-US" i="1">
                <a:latin typeface="Calibri"/>
                <a:ea typeface="Calibri"/>
                <a:cs typeface="Calibri"/>
              </a:rPr>
              <a:t>down</a:t>
            </a:r>
            <a:r>
              <a:rPr lang="en-US">
                <a:latin typeface="Calibri"/>
                <a:ea typeface="Calibri"/>
                <a:cs typeface="Calibri"/>
              </a:rPr>
              <a:t> from the CLEAR Framework, primarily from the Explicit element, and secondarily from the Logical element, by giving generative AI users strategies for including specificity and clarity in their prompts.</a:t>
            </a:r>
          </a:p>
        </p:txBody>
      </p:sp>
    </p:spTree>
    <p:extLst>
      <p:ext uri="{BB962C8B-B14F-4D97-AF65-F5344CB8AC3E}">
        <p14:creationId xmlns:p14="http://schemas.microsoft.com/office/powerpoint/2010/main" val="29594918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413420" y="3474711"/>
            <a:ext cx="3467096" cy="857318"/>
          </a:xfrm>
          <a:custGeom>
            <a:avLst/>
            <a:gdLst/>
            <a:ahLst/>
            <a:cxnLst/>
            <a:rect l="l" t="t" r="r" b="b"/>
            <a:pathLst>
              <a:path w="6934192" h="1714637" extrusionOk="0">
                <a:moveTo>
                  <a:pt x="0" y="0"/>
                </a:moveTo>
                <a:lnTo>
                  <a:pt x="6934192" y="0"/>
                </a:lnTo>
                <a:lnTo>
                  <a:pt x="6934192" y="1714636"/>
                </a:lnTo>
                <a:lnTo>
                  <a:pt x="0" y="1714636"/>
                </a:lnTo>
                <a:lnTo>
                  <a:pt x="0" y="0"/>
                </a:lnTo>
                <a:close/>
              </a:path>
            </a:pathLst>
          </a:custGeom>
          <a:blipFill rotWithShape="1">
            <a:blip r:embed="rId2">
              <a:alphaModFix/>
            </a:blip>
            <a:stretch>
              <a:fillRect/>
            </a:stretch>
          </a:blipFill>
          <a:ln>
            <a:noFill/>
          </a:ln>
        </p:spPr>
      </p:sp>
      <p:sp>
        <p:nvSpPr>
          <p:cNvPr id="11" name="Google Shape;11;p2"/>
          <p:cNvSpPr/>
          <p:nvPr/>
        </p:nvSpPr>
        <p:spPr>
          <a:xfrm>
            <a:off x="8250785" y="3875548"/>
            <a:ext cx="6095314" cy="1507205"/>
          </a:xfrm>
          <a:custGeom>
            <a:avLst/>
            <a:gdLst/>
            <a:ahLst/>
            <a:cxnLst/>
            <a:rect l="l" t="t" r="r" b="b"/>
            <a:pathLst>
              <a:path w="12190627" h="3014410" extrusionOk="0">
                <a:moveTo>
                  <a:pt x="0" y="0"/>
                </a:moveTo>
                <a:lnTo>
                  <a:pt x="12190627" y="0"/>
                </a:lnTo>
                <a:lnTo>
                  <a:pt x="12190627" y="3014410"/>
                </a:lnTo>
                <a:lnTo>
                  <a:pt x="0" y="3014410"/>
                </a:lnTo>
                <a:lnTo>
                  <a:pt x="0" y="0"/>
                </a:lnTo>
                <a:close/>
              </a:path>
            </a:pathLst>
          </a:custGeom>
          <a:blipFill rotWithShape="1">
            <a:blip r:embed="rId2">
              <a:alphaModFix/>
            </a:blip>
            <a:stretch>
              <a:fillRect/>
            </a:stretch>
          </a:blipFill>
          <a:ln>
            <a:noFill/>
          </a:ln>
        </p:spPr>
      </p:sp>
      <p:sp>
        <p:nvSpPr>
          <p:cNvPr id="12" name="Google Shape;12;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5" name="Google Shape;15;p2"/>
          <p:cNvSpPr/>
          <p:nvPr/>
        </p:nvSpPr>
        <p:spPr>
          <a:xfrm>
            <a:off x="-3882615" y="-317619"/>
            <a:ext cx="6095314" cy="1507205"/>
          </a:xfrm>
          <a:custGeom>
            <a:avLst/>
            <a:gdLst/>
            <a:ahLst/>
            <a:cxnLst/>
            <a:rect l="l" t="t" r="r" b="b"/>
            <a:pathLst>
              <a:path w="12190627" h="3014410" extrusionOk="0">
                <a:moveTo>
                  <a:pt x="0" y="0"/>
                </a:moveTo>
                <a:lnTo>
                  <a:pt x="12190627" y="0"/>
                </a:lnTo>
                <a:lnTo>
                  <a:pt x="12190627" y="3014409"/>
                </a:lnTo>
                <a:lnTo>
                  <a:pt x="0" y="3014409"/>
                </a:lnTo>
                <a:lnTo>
                  <a:pt x="0" y="0"/>
                </a:lnTo>
                <a:close/>
              </a:path>
            </a:pathLst>
          </a:custGeom>
          <a:blipFill rotWithShape="1">
            <a:blip r:embed="rId2">
              <a:alphaModFix/>
            </a:blip>
            <a:stretch>
              <a:fillRect/>
            </a:stretch>
          </a:blipFill>
          <a:ln>
            <a:noFill/>
          </a:ln>
        </p:spPr>
      </p:sp>
      <p:sp>
        <p:nvSpPr>
          <p:cNvPr id="16" name="Google Shape;16;p2"/>
          <p:cNvSpPr/>
          <p:nvPr/>
        </p:nvSpPr>
        <p:spPr>
          <a:xfrm>
            <a:off x="-4696337" y="480094"/>
            <a:ext cx="6095314" cy="1507205"/>
          </a:xfrm>
          <a:custGeom>
            <a:avLst/>
            <a:gdLst/>
            <a:ahLst/>
            <a:cxnLst/>
            <a:rect l="l" t="t" r="r" b="b"/>
            <a:pathLst>
              <a:path w="12190627" h="3014410" extrusionOk="0">
                <a:moveTo>
                  <a:pt x="0" y="0"/>
                </a:moveTo>
                <a:lnTo>
                  <a:pt x="12190627" y="0"/>
                </a:lnTo>
                <a:lnTo>
                  <a:pt x="12190627" y="3014410"/>
                </a:lnTo>
                <a:lnTo>
                  <a:pt x="0" y="3014410"/>
                </a:lnTo>
                <a:lnTo>
                  <a:pt x="0" y="0"/>
                </a:lnTo>
                <a:close/>
              </a:path>
            </a:pathLst>
          </a:custGeom>
          <a:blipFill rotWithShape="1">
            <a:blip r:embed="rId2">
              <a:alphaModFix/>
            </a:blip>
            <a:stretch>
              <a:fillRect/>
            </a:stretch>
          </a:blip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2"/>
        <p:cNvGrpSpPr/>
        <p:nvPr/>
      </p:nvGrpSpPr>
      <p:grpSpPr>
        <a:xfrm>
          <a:off x="0" y="0"/>
          <a:ext cx="0" cy="0"/>
          <a:chOff x="0" y="0"/>
          <a:chExt cx="0" cy="0"/>
        </a:xfrm>
      </p:grpSpPr>
      <p:sp>
        <p:nvSpPr>
          <p:cNvPr id="183" name="Google Shape;183;p12"/>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84" name="Google Shape;184;p12"/>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85" name="Google Shape;185;p12"/>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6"/>
        <p:cNvGrpSpPr/>
        <p:nvPr/>
      </p:nvGrpSpPr>
      <p:grpSpPr>
        <a:xfrm>
          <a:off x="0" y="0"/>
          <a:ext cx="0" cy="0"/>
          <a:chOff x="0" y="0"/>
          <a:chExt cx="0" cy="0"/>
        </a:xfrm>
      </p:grpSpPr>
      <p:sp>
        <p:nvSpPr>
          <p:cNvPr id="187" name="Google Shape;187;p13"/>
          <p:cNvSpPr txBox="1">
            <a:spLocks noGrp="1"/>
          </p:cNvSpPr>
          <p:nvPr>
            <p:ph type="ctrTitle"/>
          </p:nvPr>
        </p:nvSpPr>
        <p:spPr>
          <a:xfrm>
            <a:off x="342900" y="1065213"/>
            <a:ext cx="3886200" cy="735013"/>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88" name="Google Shape;188;p13"/>
          <p:cNvSpPr txBox="1">
            <a:spLocks noGrp="1"/>
          </p:cNvSpPr>
          <p:nvPr>
            <p:ph type="subTitle" idx="1"/>
          </p:nvPr>
        </p:nvSpPr>
        <p:spPr>
          <a:xfrm>
            <a:off x="685800" y="1943100"/>
            <a:ext cx="3200400" cy="876300"/>
          </a:xfrm>
          <a:prstGeom prst="rect">
            <a:avLst/>
          </a:prstGeom>
          <a:noFill/>
          <a:ln>
            <a:noFill/>
          </a:ln>
        </p:spPr>
        <p:txBody>
          <a:bodyPr spcFirstLastPara="1" wrap="square" lIns="45725" tIns="22850" rIns="45725" bIns="22850" anchor="t" anchorCtr="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a:endParaRPr/>
          </a:p>
        </p:txBody>
      </p:sp>
      <p:sp>
        <p:nvSpPr>
          <p:cNvPr id="189" name="Google Shape;189;p13"/>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90" name="Google Shape;190;p13"/>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91" name="Google Shape;191;p13"/>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2"/>
        <p:cNvGrpSpPr/>
        <p:nvPr/>
      </p:nvGrpSpPr>
      <p:grpSpPr>
        <a:xfrm>
          <a:off x="0" y="0"/>
          <a:ext cx="0" cy="0"/>
          <a:chOff x="0" y="0"/>
          <a:chExt cx="0" cy="0"/>
        </a:xfrm>
      </p:grpSpPr>
      <p:sp>
        <p:nvSpPr>
          <p:cNvPr id="193" name="Google Shape;193;p14"/>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194" name="Google Shape;194;p14"/>
          <p:cNvSpPr txBox="1">
            <a:spLocks noGrp="1"/>
          </p:cNvSpPr>
          <p:nvPr>
            <p:ph type="body" idx="1"/>
          </p:nvPr>
        </p:nvSpPr>
        <p:spPr>
          <a:xfrm>
            <a:off x="228600" y="800100"/>
            <a:ext cx="4114800" cy="2262982"/>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195" name="Google Shape;195;p14"/>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96" name="Google Shape;196;p14"/>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197" name="Google Shape;197;p14"/>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8"/>
        <p:cNvGrpSpPr/>
        <p:nvPr/>
      </p:nvGrpSpPr>
      <p:grpSpPr>
        <a:xfrm>
          <a:off x="0" y="0"/>
          <a:ext cx="0" cy="0"/>
          <a:chOff x="0" y="0"/>
          <a:chExt cx="0" cy="0"/>
        </a:xfrm>
      </p:grpSpPr>
      <p:sp>
        <p:nvSpPr>
          <p:cNvPr id="199" name="Google Shape;199;p15"/>
          <p:cNvSpPr txBox="1">
            <a:spLocks noGrp="1"/>
          </p:cNvSpPr>
          <p:nvPr>
            <p:ph type="title"/>
          </p:nvPr>
        </p:nvSpPr>
        <p:spPr>
          <a:xfrm>
            <a:off x="361156" y="2203450"/>
            <a:ext cx="3886200" cy="681038"/>
          </a:xfrm>
          <a:prstGeom prst="rect">
            <a:avLst/>
          </a:prstGeom>
          <a:noFill/>
          <a:ln>
            <a:noFill/>
          </a:ln>
        </p:spPr>
        <p:txBody>
          <a:bodyPr spcFirstLastPara="1" wrap="square" lIns="45725" tIns="22850" rIns="45725" bIns="22850" anchor="t" anchorCtr="0">
            <a:normAutofit/>
          </a:bodyPr>
          <a:lstStyle>
            <a:lvl1pPr lvl="0" algn="l">
              <a:spcBef>
                <a:spcPts val="0"/>
              </a:spcBef>
              <a:spcAft>
                <a:spcPts val="0"/>
              </a:spcAft>
              <a:buClr>
                <a:schemeClr val="dk1"/>
              </a:buClr>
              <a:buSzPts val="2000"/>
              <a:buFont typeface="Calibri"/>
              <a:buNone/>
              <a:defRPr sz="2000" b="1"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200" name="Google Shape;200;p15"/>
          <p:cNvSpPr txBox="1">
            <a:spLocks noGrp="1"/>
          </p:cNvSpPr>
          <p:nvPr>
            <p:ph type="body" idx="1"/>
          </p:nvPr>
        </p:nvSpPr>
        <p:spPr>
          <a:xfrm>
            <a:off x="361156" y="1453357"/>
            <a:ext cx="3886200" cy="750094"/>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rgbClr val="888888"/>
              </a:buClr>
              <a:buSzPts val="1000"/>
              <a:buNone/>
              <a:defRPr sz="1000">
                <a:solidFill>
                  <a:srgbClr val="888888"/>
                </a:solidFill>
              </a:defRPr>
            </a:lvl1pPr>
            <a:lvl2pPr marL="914400" lvl="1" indent="-228600" algn="l">
              <a:spcBef>
                <a:spcPts val="200"/>
              </a:spcBef>
              <a:spcAft>
                <a:spcPts val="0"/>
              </a:spcAft>
              <a:buClr>
                <a:srgbClr val="888888"/>
              </a:buClr>
              <a:buSzPts val="900"/>
              <a:buNone/>
              <a:defRPr sz="900">
                <a:solidFill>
                  <a:srgbClr val="888888"/>
                </a:solidFill>
              </a:defRPr>
            </a:lvl2pPr>
            <a:lvl3pPr marL="1371600" lvl="2" indent="-228600" algn="l">
              <a:spcBef>
                <a:spcPts val="200"/>
              </a:spcBef>
              <a:spcAft>
                <a:spcPts val="0"/>
              </a:spcAft>
              <a:buClr>
                <a:srgbClr val="888888"/>
              </a:buClr>
              <a:buSzPts val="800"/>
              <a:buNone/>
              <a:defRPr sz="800">
                <a:solidFill>
                  <a:srgbClr val="888888"/>
                </a:solidFill>
              </a:defRPr>
            </a:lvl3pPr>
            <a:lvl4pPr marL="1828800" lvl="3" indent="-228600" algn="l">
              <a:spcBef>
                <a:spcPts val="100"/>
              </a:spcBef>
              <a:spcAft>
                <a:spcPts val="0"/>
              </a:spcAft>
              <a:buClr>
                <a:srgbClr val="888888"/>
              </a:buClr>
              <a:buSzPts val="700"/>
              <a:buNone/>
              <a:defRPr sz="700">
                <a:solidFill>
                  <a:srgbClr val="888888"/>
                </a:solidFill>
              </a:defRPr>
            </a:lvl4pPr>
            <a:lvl5pPr marL="2286000" lvl="4" indent="-228600" algn="l">
              <a:spcBef>
                <a:spcPts val="100"/>
              </a:spcBef>
              <a:spcAft>
                <a:spcPts val="0"/>
              </a:spcAft>
              <a:buClr>
                <a:srgbClr val="888888"/>
              </a:buClr>
              <a:buSzPts val="700"/>
              <a:buNone/>
              <a:defRPr sz="700">
                <a:solidFill>
                  <a:srgbClr val="888888"/>
                </a:solidFill>
              </a:defRPr>
            </a:lvl5pPr>
            <a:lvl6pPr marL="2743200" lvl="5" indent="-228600" algn="l">
              <a:spcBef>
                <a:spcPts val="100"/>
              </a:spcBef>
              <a:spcAft>
                <a:spcPts val="0"/>
              </a:spcAft>
              <a:buClr>
                <a:srgbClr val="888888"/>
              </a:buClr>
              <a:buSzPts val="700"/>
              <a:buNone/>
              <a:defRPr sz="700">
                <a:solidFill>
                  <a:srgbClr val="888888"/>
                </a:solidFill>
              </a:defRPr>
            </a:lvl6pPr>
            <a:lvl7pPr marL="3200400" lvl="6" indent="-228600" algn="l">
              <a:spcBef>
                <a:spcPts val="100"/>
              </a:spcBef>
              <a:spcAft>
                <a:spcPts val="0"/>
              </a:spcAft>
              <a:buClr>
                <a:srgbClr val="888888"/>
              </a:buClr>
              <a:buSzPts val="700"/>
              <a:buNone/>
              <a:defRPr sz="700">
                <a:solidFill>
                  <a:srgbClr val="888888"/>
                </a:solidFill>
              </a:defRPr>
            </a:lvl7pPr>
            <a:lvl8pPr marL="3657600" lvl="7" indent="-228600" algn="l">
              <a:spcBef>
                <a:spcPts val="100"/>
              </a:spcBef>
              <a:spcAft>
                <a:spcPts val="0"/>
              </a:spcAft>
              <a:buClr>
                <a:srgbClr val="888888"/>
              </a:buClr>
              <a:buSzPts val="700"/>
              <a:buNone/>
              <a:defRPr sz="700">
                <a:solidFill>
                  <a:srgbClr val="888888"/>
                </a:solidFill>
              </a:defRPr>
            </a:lvl8pPr>
            <a:lvl9pPr marL="4114800" lvl="8" indent="-228600" algn="l">
              <a:spcBef>
                <a:spcPts val="100"/>
              </a:spcBef>
              <a:spcAft>
                <a:spcPts val="0"/>
              </a:spcAft>
              <a:buClr>
                <a:srgbClr val="888888"/>
              </a:buClr>
              <a:buSzPts val="700"/>
              <a:buNone/>
              <a:defRPr sz="700">
                <a:solidFill>
                  <a:srgbClr val="888888"/>
                </a:solidFill>
              </a:defRPr>
            </a:lvl9pPr>
          </a:lstStyle>
          <a:p>
            <a:endParaRPr/>
          </a:p>
        </p:txBody>
      </p:sp>
      <p:sp>
        <p:nvSpPr>
          <p:cNvPr id="201" name="Google Shape;201;p15"/>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02" name="Google Shape;202;p15"/>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03" name="Google Shape;203;p15"/>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04"/>
        <p:cNvGrpSpPr/>
        <p:nvPr/>
      </p:nvGrpSpPr>
      <p:grpSpPr>
        <a:xfrm>
          <a:off x="0" y="0"/>
          <a:ext cx="0" cy="0"/>
          <a:chOff x="0" y="0"/>
          <a:chExt cx="0" cy="0"/>
        </a:xfrm>
      </p:grpSpPr>
      <p:sp>
        <p:nvSpPr>
          <p:cNvPr id="205" name="Google Shape;205;p16"/>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206" name="Google Shape;206;p16"/>
          <p:cNvSpPr txBox="1">
            <a:spLocks noGrp="1"/>
          </p:cNvSpPr>
          <p:nvPr>
            <p:ph type="body" idx="1"/>
          </p:nvPr>
        </p:nvSpPr>
        <p:spPr>
          <a:xfrm>
            <a:off x="228600" y="800100"/>
            <a:ext cx="2019300" cy="2262982"/>
          </a:xfrm>
          <a:prstGeom prst="rect">
            <a:avLst/>
          </a:prstGeom>
          <a:noFill/>
          <a:ln>
            <a:noFill/>
          </a:ln>
        </p:spPr>
        <p:txBody>
          <a:bodyPr spcFirstLastPara="1" wrap="square" lIns="45725" tIns="22850" rIns="45725" bIns="22850" anchor="t" anchorCtr="0">
            <a:normAutofit/>
          </a:bodyPr>
          <a:lstStyle>
            <a:lvl1pPr marL="457200" lvl="0" indent="-317500" algn="l">
              <a:spcBef>
                <a:spcPts val="300"/>
              </a:spcBef>
              <a:spcAft>
                <a:spcPts val="0"/>
              </a:spcAft>
              <a:buClr>
                <a:schemeClr val="dk1"/>
              </a:buClr>
              <a:buSzPts val="1400"/>
              <a:buChar char="•"/>
              <a:defRPr sz="1400"/>
            </a:lvl1pPr>
            <a:lvl2pPr marL="914400" lvl="1" indent="-304800" algn="l">
              <a:spcBef>
                <a:spcPts val="200"/>
              </a:spcBef>
              <a:spcAft>
                <a:spcPts val="0"/>
              </a:spcAft>
              <a:buClr>
                <a:schemeClr val="dk1"/>
              </a:buClr>
              <a:buSzPts val="1200"/>
              <a:buChar char="–"/>
              <a:defRPr sz="1200"/>
            </a:lvl2pPr>
            <a:lvl3pPr marL="1371600" lvl="2" indent="-292100" algn="l">
              <a:spcBef>
                <a:spcPts val="200"/>
              </a:spcBef>
              <a:spcAft>
                <a:spcPts val="0"/>
              </a:spcAft>
              <a:buClr>
                <a:schemeClr val="dk1"/>
              </a:buClr>
              <a:buSzPts val="1000"/>
              <a:buChar char="•"/>
              <a:defRPr sz="1000"/>
            </a:lvl3pPr>
            <a:lvl4pPr marL="1828800" lvl="3" indent="-285750" algn="l">
              <a:spcBef>
                <a:spcPts val="200"/>
              </a:spcBef>
              <a:spcAft>
                <a:spcPts val="0"/>
              </a:spcAft>
              <a:buClr>
                <a:schemeClr val="dk1"/>
              </a:buClr>
              <a:buSzPts val="900"/>
              <a:buChar char="–"/>
              <a:defRPr sz="900"/>
            </a:lvl4pPr>
            <a:lvl5pPr marL="2286000" lvl="4" indent="-285750" algn="l">
              <a:spcBef>
                <a:spcPts val="200"/>
              </a:spcBef>
              <a:spcAft>
                <a:spcPts val="0"/>
              </a:spcAft>
              <a:buClr>
                <a:schemeClr val="dk1"/>
              </a:buClr>
              <a:buSzPts val="900"/>
              <a:buChar char="»"/>
              <a:defRPr sz="900"/>
            </a:lvl5pPr>
            <a:lvl6pPr marL="2743200" lvl="5" indent="-285750" algn="l">
              <a:spcBef>
                <a:spcPts val="200"/>
              </a:spcBef>
              <a:spcAft>
                <a:spcPts val="0"/>
              </a:spcAft>
              <a:buClr>
                <a:schemeClr val="dk1"/>
              </a:buClr>
              <a:buSzPts val="900"/>
              <a:buChar char="•"/>
              <a:defRPr sz="900"/>
            </a:lvl6pPr>
            <a:lvl7pPr marL="3200400" lvl="6" indent="-285750" algn="l">
              <a:spcBef>
                <a:spcPts val="200"/>
              </a:spcBef>
              <a:spcAft>
                <a:spcPts val="0"/>
              </a:spcAft>
              <a:buClr>
                <a:schemeClr val="dk1"/>
              </a:buClr>
              <a:buSzPts val="900"/>
              <a:buChar char="•"/>
              <a:defRPr sz="900"/>
            </a:lvl7pPr>
            <a:lvl8pPr marL="3657600" lvl="7" indent="-285750" algn="l">
              <a:spcBef>
                <a:spcPts val="200"/>
              </a:spcBef>
              <a:spcAft>
                <a:spcPts val="0"/>
              </a:spcAft>
              <a:buClr>
                <a:schemeClr val="dk1"/>
              </a:buClr>
              <a:buSzPts val="900"/>
              <a:buChar char="•"/>
              <a:defRPr sz="900"/>
            </a:lvl8pPr>
            <a:lvl9pPr marL="4114800" lvl="8" indent="-285750" algn="l">
              <a:spcBef>
                <a:spcPts val="200"/>
              </a:spcBef>
              <a:spcAft>
                <a:spcPts val="0"/>
              </a:spcAft>
              <a:buClr>
                <a:schemeClr val="dk1"/>
              </a:buClr>
              <a:buSzPts val="900"/>
              <a:buChar char="•"/>
              <a:defRPr sz="900"/>
            </a:lvl9pPr>
          </a:lstStyle>
          <a:p>
            <a:endParaRPr/>
          </a:p>
        </p:txBody>
      </p:sp>
      <p:sp>
        <p:nvSpPr>
          <p:cNvPr id="207" name="Google Shape;207;p16"/>
          <p:cNvSpPr txBox="1">
            <a:spLocks noGrp="1"/>
          </p:cNvSpPr>
          <p:nvPr>
            <p:ph type="body" idx="2"/>
          </p:nvPr>
        </p:nvSpPr>
        <p:spPr>
          <a:xfrm>
            <a:off x="2324100" y="800100"/>
            <a:ext cx="2019300" cy="2262982"/>
          </a:xfrm>
          <a:prstGeom prst="rect">
            <a:avLst/>
          </a:prstGeom>
          <a:noFill/>
          <a:ln>
            <a:noFill/>
          </a:ln>
        </p:spPr>
        <p:txBody>
          <a:bodyPr spcFirstLastPara="1" wrap="square" lIns="45725" tIns="22850" rIns="45725" bIns="22850" anchor="t" anchorCtr="0">
            <a:normAutofit/>
          </a:bodyPr>
          <a:lstStyle>
            <a:lvl1pPr marL="457200" lvl="0" indent="-317500" algn="l">
              <a:spcBef>
                <a:spcPts val="300"/>
              </a:spcBef>
              <a:spcAft>
                <a:spcPts val="0"/>
              </a:spcAft>
              <a:buClr>
                <a:schemeClr val="dk1"/>
              </a:buClr>
              <a:buSzPts val="1400"/>
              <a:buChar char="•"/>
              <a:defRPr sz="1400"/>
            </a:lvl1pPr>
            <a:lvl2pPr marL="914400" lvl="1" indent="-304800" algn="l">
              <a:spcBef>
                <a:spcPts val="200"/>
              </a:spcBef>
              <a:spcAft>
                <a:spcPts val="0"/>
              </a:spcAft>
              <a:buClr>
                <a:schemeClr val="dk1"/>
              </a:buClr>
              <a:buSzPts val="1200"/>
              <a:buChar char="–"/>
              <a:defRPr sz="1200"/>
            </a:lvl2pPr>
            <a:lvl3pPr marL="1371600" lvl="2" indent="-292100" algn="l">
              <a:spcBef>
                <a:spcPts val="200"/>
              </a:spcBef>
              <a:spcAft>
                <a:spcPts val="0"/>
              </a:spcAft>
              <a:buClr>
                <a:schemeClr val="dk1"/>
              </a:buClr>
              <a:buSzPts val="1000"/>
              <a:buChar char="•"/>
              <a:defRPr sz="1000"/>
            </a:lvl3pPr>
            <a:lvl4pPr marL="1828800" lvl="3" indent="-285750" algn="l">
              <a:spcBef>
                <a:spcPts val="200"/>
              </a:spcBef>
              <a:spcAft>
                <a:spcPts val="0"/>
              </a:spcAft>
              <a:buClr>
                <a:schemeClr val="dk1"/>
              </a:buClr>
              <a:buSzPts val="900"/>
              <a:buChar char="–"/>
              <a:defRPr sz="900"/>
            </a:lvl4pPr>
            <a:lvl5pPr marL="2286000" lvl="4" indent="-285750" algn="l">
              <a:spcBef>
                <a:spcPts val="200"/>
              </a:spcBef>
              <a:spcAft>
                <a:spcPts val="0"/>
              </a:spcAft>
              <a:buClr>
                <a:schemeClr val="dk1"/>
              </a:buClr>
              <a:buSzPts val="900"/>
              <a:buChar char="»"/>
              <a:defRPr sz="900"/>
            </a:lvl5pPr>
            <a:lvl6pPr marL="2743200" lvl="5" indent="-285750" algn="l">
              <a:spcBef>
                <a:spcPts val="200"/>
              </a:spcBef>
              <a:spcAft>
                <a:spcPts val="0"/>
              </a:spcAft>
              <a:buClr>
                <a:schemeClr val="dk1"/>
              </a:buClr>
              <a:buSzPts val="900"/>
              <a:buChar char="•"/>
              <a:defRPr sz="900"/>
            </a:lvl6pPr>
            <a:lvl7pPr marL="3200400" lvl="6" indent="-285750" algn="l">
              <a:spcBef>
                <a:spcPts val="200"/>
              </a:spcBef>
              <a:spcAft>
                <a:spcPts val="0"/>
              </a:spcAft>
              <a:buClr>
                <a:schemeClr val="dk1"/>
              </a:buClr>
              <a:buSzPts val="900"/>
              <a:buChar char="•"/>
              <a:defRPr sz="900"/>
            </a:lvl7pPr>
            <a:lvl8pPr marL="3657600" lvl="7" indent="-285750" algn="l">
              <a:spcBef>
                <a:spcPts val="200"/>
              </a:spcBef>
              <a:spcAft>
                <a:spcPts val="0"/>
              </a:spcAft>
              <a:buClr>
                <a:schemeClr val="dk1"/>
              </a:buClr>
              <a:buSzPts val="900"/>
              <a:buChar char="•"/>
              <a:defRPr sz="900"/>
            </a:lvl8pPr>
            <a:lvl9pPr marL="4114800" lvl="8" indent="-285750" algn="l">
              <a:spcBef>
                <a:spcPts val="200"/>
              </a:spcBef>
              <a:spcAft>
                <a:spcPts val="0"/>
              </a:spcAft>
              <a:buClr>
                <a:schemeClr val="dk1"/>
              </a:buClr>
              <a:buSzPts val="900"/>
              <a:buChar char="•"/>
              <a:defRPr sz="900"/>
            </a:lvl9pPr>
          </a:lstStyle>
          <a:p>
            <a:endParaRPr/>
          </a:p>
        </p:txBody>
      </p:sp>
      <p:sp>
        <p:nvSpPr>
          <p:cNvPr id="208" name="Google Shape;208;p16"/>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09" name="Google Shape;209;p16"/>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10" name="Google Shape;210;p16"/>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11"/>
        <p:cNvGrpSpPr/>
        <p:nvPr/>
      </p:nvGrpSpPr>
      <p:grpSpPr>
        <a:xfrm>
          <a:off x="0" y="0"/>
          <a:ext cx="0" cy="0"/>
          <a:chOff x="0" y="0"/>
          <a:chExt cx="0" cy="0"/>
        </a:xfrm>
      </p:grpSpPr>
      <p:sp>
        <p:nvSpPr>
          <p:cNvPr id="212" name="Google Shape;212;p17"/>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213" name="Google Shape;213;p17"/>
          <p:cNvSpPr txBox="1">
            <a:spLocks noGrp="1"/>
          </p:cNvSpPr>
          <p:nvPr>
            <p:ph type="body" idx="1"/>
          </p:nvPr>
        </p:nvSpPr>
        <p:spPr>
          <a:xfrm>
            <a:off x="228600" y="767556"/>
            <a:ext cx="2020094" cy="319881"/>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chemeClr val="dk1"/>
              </a:buClr>
              <a:buSzPts val="1200"/>
              <a:buNone/>
              <a:defRPr sz="1200" b="1"/>
            </a:lvl1pPr>
            <a:lvl2pPr marL="914400" lvl="1" indent="-228600" algn="l">
              <a:spcBef>
                <a:spcPts val="200"/>
              </a:spcBef>
              <a:spcAft>
                <a:spcPts val="0"/>
              </a:spcAft>
              <a:buClr>
                <a:schemeClr val="dk1"/>
              </a:buClr>
              <a:buSzPts val="1000"/>
              <a:buNone/>
              <a:defRPr sz="1000" b="1"/>
            </a:lvl2pPr>
            <a:lvl3pPr marL="1371600" lvl="2" indent="-228600" algn="l">
              <a:spcBef>
                <a:spcPts val="200"/>
              </a:spcBef>
              <a:spcAft>
                <a:spcPts val="0"/>
              </a:spcAft>
              <a:buClr>
                <a:schemeClr val="dk1"/>
              </a:buClr>
              <a:buSzPts val="900"/>
              <a:buNone/>
              <a:defRPr sz="900" b="1"/>
            </a:lvl3pPr>
            <a:lvl4pPr marL="1828800" lvl="3" indent="-228600" algn="l">
              <a:spcBef>
                <a:spcPts val="200"/>
              </a:spcBef>
              <a:spcAft>
                <a:spcPts val="0"/>
              </a:spcAft>
              <a:buClr>
                <a:schemeClr val="dk1"/>
              </a:buClr>
              <a:buSzPts val="800"/>
              <a:buNone/>
              <a:defRPr sz="800" b="1"/>
            </a:lvl4pPr>
            <a:lvl5pPr marL="2286000" lvl="4" indent="-228600" algn="l">
              <a:spcBef>
                <a:spcPts val="200"/>
              </a:spcBef>
              <a:spcAft>
                <a:spcPts val="0"/>
              </a:spcAft>
              <a:buClr>
                <a:schemeClr val="dk1"/>
              </a:buClr>
              <a:buSzPts val="800"/>
              <a:buNone/>
              <a:defRPr sz="800" b="1"/>
            </a:lvl5pPr>
            <a:lvl6pPr marL="2743200" lvl="5" indent="-228600" algn="l">
              <a:spcBef>
                <a:spcPts val="200"/>
              </a:spcBef>
              <a:spcAft>
                <a:spcPts val="0"/>
              </a:spcAft>
              <a:buClr>
                <a:schemeClr val="dk1"/>
              </a:buClr>
              <a:buSzPts val="800"/>
              <a:buNone/>
              <a:defRPr sz="800" b="1"/>
            </a:lvl6pPr>
            <a:lvl7pPr marL="3200400" lvl="6" indent="-228600" algn="l">
              <a:spcBef>
                <a:spcPts val="200"/>
              </a:spcBef>
              <a:spcAft>
                <a:spcPts val="0"/>
              </a:spcAft>
              <a:buClr>
                <a:schemeClr val="dk1"/>
              </a:buClr>
              <a:buSzPts val="800"/>
              <a:buNone/>
              <a:defRPr sz="800" b="1"/>
            </a:lvl7pPr>
            <a:lvl8pPr marL="3657600" lvl="7" indent="-228600" algn="l">
              <a:spcBef>
                <a:spcPts val="200"/>
              </a:spcBef>
              <a:spcAft>
                <a:spcPts val="0"/>
              </a:spcAft>
              <a:buClr>
                <a:schemeClr val="dk1"/>
              </a:buClr>
              <a:buSzPts val="800"/>
              <a:buNone/>
              <a:defRPr sz="800" b="1"/>
            </a:lvl8pPr>
            <a:lvl9pPr marL="4114800" lvl="8" indent="-228600" algn="l">
              <a:spcBef>
                <a:spcPts val="200"/>
              </a:spcBef>
              <a:spcAft>
                <a:spcPts val="0"/>
              </a:spcAft>
              <a:buClr>
                <a:schemeClr val="dk1"/>
              </a:buClr>
              <a:buSzPts val="800"/>
              <a:buNone/>
              <a:defRPr sz="800" b="1"/>
            </a:lvl9pPr>
          </a:lstStyle>
          <a:p>
            <a:endParaRPr/>
          </a:p>
        </p:txBody>
      </p:sp>
      <p:sp>
        <p:nvSpPr>
          <p:cNvPr id="214" name="Google Shape;214;p17"/>
          <p:cNvSpPr txBox="1">
            <a:spLocks noGrp="1"/>
          </p:cNvSpPr>
          <p:nvPr>
            <p:ph type="body" idx="2"/>
          </p:nvPr>
        </p:nvSpPr>
        <p:spPr>
          <a:xfrm>
            <a:off x="228600" y="1087438"/>
            <a:ext cx="2020094" cy="1975644"/>
          </a:xfrm>
          <a:prstGeom prst="rect">
            <a:avLst/>
          </a:prstGeom>
          <a:noFill/>
          <a:ln>
            <a:noFill/>
          </a:ln>
        </p:spPr>
        <p:txBody>
          <a:bodyPr spcFirstLastPara="1" wrap="square" lIns="45725" tIns="22850" rIns="45725" bIns="22850" anchor="t" anchorCtr="0">
            <a:normAutofit/>
          </a:bodyPr>
          <a:lstStyle>
            <a:lvl1pPr marL="457200" lvl="0" indent="-304800" algn="l">
              <a:spcBef>
                <a:spcPts val="200"/>
              </a:spcBef>
              <a:spcAft>
                <a:spcPts val="0"/>
              </a:spcAft>
              <a:buClr>
                <a:schemeClr val="dk1"/>
              </a:buClr>
              <a:buSzPts val="1200"/>
              <a:buChar char="•"/>
              <a:defRPr sz="1200"/>
            </a:lvl1pPr>
            <a:lvl2pPr marL="914400" lvl="1" indent="-292100" algn="l">
              <a:spcBef>
                <a:spcPts val="200"/>
              </a:spcBef>
              <a:spcAft>
                <a:spcPts val="0"/>
              </a:spcAft>
              <a:buClr>
                <a:schemeClr val="dk1"/>
              </a:buClr>
              <a:buSzPts val="1000"/>
              <a:buChar char="–"/>
              <a:defRPr sz="1000"/>
            </a:lvl2pPr>
            <a:lvl3pPr marL="1371600" lvl="2" indent="-285750" algn="l">
              <a:spcBef>
                <a:spcPts val="200"/>
              </a:spcBef>
              <a:spcAft>
                <a:spcPts val="0"/>
              </a:spcAft>
              <a:buClr>
                <a:schemeClr val="dk1"/>
              </a:buClr>
              <a:buSzPts val="900"/>
              <a:buChar char="•"/>
              <a:defRPr sz="900"/>
            </a:lvl3pPr>
            <a:lvl4pPr marL="1828800" lvl="3" indent="-279400" algn="l">
              <a:spcBef>
                <a:spcPts val="200"/>
              </a:spcBef>
              <a:spcAft>
                <a:spcPts val="0"/>
              </a:spcAft>
              <a:buClr>
                <a:schemeClr val="dk1"/>
              </a:buClr>
              <a:buSzPts val="800"/>
              <a:buChar char="–"/>
              <a:defRPr sz="800"/>
            </a:lvl4pPr>
            <a:lvl5pPr marL="2286000" lvl="4" indent="-279400" algn="l">
              <a:spcBef>
                <a:spcPts val="200"/>
              </a:spcBef>
              <a:spcAft>
                <a:spcPts val="0"/>
              </a:spcAft>
              <a:buClr>
                <a:schemeClr val="dk1"/>
              </a:buClr>
              <a:buSzPts val="800"/>
              <a:buChar char="»"/>
              <a:defRPr sz="800"/>
            </a:lvl5pPr>
            <a:lvl6pPr marL="2743200" lvl="5" indent="-279400" algn="l">
              <a:spcBef>
                <a:spcPts val="200"/>
              </a:spcBef>
              <a:spcAft>
                <a:spcPts val="0"/>
              </a:spcAft>
              <a:buClr>
                <a:schemeClr val="dk1"/>
              </a:buClr>
              <a:buSzPts val="800"/>
              <a:buChar char="•"/>
              <a:defRPr sz="800"/>
            </a:lvl6pPr>
            <a:lvl7pPr marL="3200400" lvl="6" indent="-279400" algn="l">
              <a:spcBef>
                <a:spcPts val="200"/>
              </a:spcBef>
              <a:spcAft>
                <a:spcPts val="0"/>
              </a:spcAft>
              <a:buClr>
                <a:schemeClr val="dk1"/>
              </a:buClr>
              <a:buSzPts val="800"/>
              <a:buChar char="•"/>
              <a:defRPr sz="800"/>
            </a:lvl7pPr>
            <a:lvl8pPr marL="3657600" lvl="7" indent="-279400" algn="l">
              <a:spcBef>
                <a:spcPts val="200"/>
              </a:spcBef>
              <a:spcAft>
                <a:spcPts val="0"/>
              </a:spcAft>
              <a:buClr>
                <a:schemeClr val="dk1"/>
              </a:buClr>
              <a:buSzPts val="800"/>
              <a:buChar char="•"/>
              <a:defRPr sz="800"/>
            </a:lvl8pPr>
            <a:lvl9pPr marL="4114800" lvl="8" indent="-279400" algn="l">
              <a:spcBef>
                <a:spcPts val="200"/>
              </a:spcBef>
              <a:spcAft>
                <a:spcPts val="0"/>
              </a:spcAft>
              <a:buClr>
                <a:schemeClr val="dk1"/>
              </a:buClr>
              <a:buSzPts val="800"/>
              <a:buChar char="•"/>
              <a:defRPr sz="800"/>
            </a:lvl9pPr>
          </a:lstStyle>
          <a:p>
            <a:endParaRPr/>
          </a:p>
        </p:txBody>
      </p:sp>
      <p:sp>
        <p:nvSpPr>
          <p:cNvPr id="215" name="Google Shape;215;p17"/>
          <p:cNvSpPr txBox="1">
            <a:spLocks noGrp="1"/>
          </p:cNvSpPr>
          <p:nvPr>
            <p:ph type="body" idx="3"/>
          </p:nvPr>
        </p:nvSpPr>
        <p:spPr>
          <a:xfrm>
            <a:off x="2322513" y="767556"/>
            <a:ext cx="2020888" cy="319881"/>
          </a:xfrm>
          <a:prstGeom prst="rect">
            <a:avLst/>
          </a:prstGeom>
          <a:noFill/>
          <a:ln>
            <a:noFill/>
          </a:ln>
        </p:spPr>
        <p:txBody>
          <a:bodyPr spcFirstLastPara="1" wrap="square" lIns="45725" tIns="22850" rIns="45725" bIns="22850" anchor="b" anchorCtr="0">
            <a:normAutofit/>
          </a:bodyPr>
          <a:lstStyle>
            <a:lvl1pPr marL="457200" lvl="0" indent="-228600" algn="l">
              <a:spcBef>
                <a:spcPts val="200"/>
              </a:spcBef>
              <a:spcAft>
                <a:spcPts val="0"/>
              </a:spcAft>
              <a:buClr>
                <a:schemeClr val="dk1"/>
              </a:buClr>
              <a:buSzPts val="1200"/>
              <a:buNone/>
              <a:defRPr sz="1200" b="1"/>
            </a:lvl1pPr>
            <a:lvl2pPr marL="914400" lvl="1" indent="-228600" algn="l">
              <a:spcBef>
                <a:spcPts val="200"/>
              </a:spcBef>
              <a:spcAft>
                <a:spcPts val="0"/>
              </a:spcAft>
              <a:buClr>
                <a:schemeClr val="dk1"/>
              </a:buClr>
              <a:buSzPts val="1000"/>
              <a:buNone/>
              <a:defRPr sz="1000" b="1"/>
            </a:lvl2pPr>
            <a:lvl3pPr marL="1371600" lvl="2" indent="-228600" algn="l">
              <a:spcBef>
                <a:spcPts val="200"/>
              </a:spcBef>
              <a:spcAft>
                <a:spcPts val="0"/>
              </a:spcAft>
              <a:buClr>
                <a:schemeClr val="dk1"/>
              </a:buClr>
              <a:buSzPts val="900"/>
              <a:buNone/>
              <a:defRPr sz="900" b="1"/>
            </a:lvl3pPr>
            <a:lvl4pPr marL="1828800" lvl="3" indent="-228600" algn="l">
              <a:spcBef>
                <a:spcPts val="200"/>
              </a:spcBef>
              <a:spcAft>
                <a:spcPts val="0"/>
              </a:spcAft>
              <a:buClr>
                <a:schemeClr val="dk1"/>
              </a:buClr>
              <a:buSzPts val="800"/>
              <a:buNone/>
              <a:defRPr sz="800" b="1"/>
            </a:lvl4pPr>
            <a:lvl5pPr marL="2286000" lvl="4" indent="-228600" algn="l">
              <a:spcBef>
                <a:spcPts val="200"/>
              </a:spcBef>
              <a:spcAft>
                <a:spcPts val="0"/>
              </a:spcAft>
              <a:buClr>
                <a:schemeClr val="dk1"/>
              </a:buClr>
              <a:buSzPts val="800"/>
              <a:buNone/>
              <a:defRPr sz="800" b="1"/>
            </a:lvl5pPr>
            <a:lvl6pPr marL="2743200" lvl="5" indent="-228600" algn="l">
              <a:spcBef>
                <a:spcPts val="200"/>
              </a:spcBef>
              <a:spcAft>
                <a:spcPts val="0"/>
              </a:spcAft>
              <a:buClr>
                <a:schemeClr val="dk1"/>
              </a:buClr>
              <a:buSzPts val="800"/>
              <a:buNone/>
              <a:defRPr sz="800" b="1"/>
            </a:lvl6pPr>
            <a:lvl7pPr marL="3200400" lvl="6" indent="-228600" algn="l">
              <a:spcBef>
                <a:spcPts val="200"/>
              </a:spcBef>
              <a:spcAft>
                <a:spcPts val="0"/>
              </a:spcAft>
              <a:buClr>
                <a:schemeClr val="dk1"/>
              </a:buClr>
              <a:buSzPts val="800"/>
              <a:buNone/>
              <a:defRPr sz="800" b="1"/>
            </a:lvl7pPr>
            <a:lvl8pPr marL="3657600" lvl="7" indent="-228600" algn="l">
              <a:spcBef>
                <a:spcPts val="200"/>
              </a:spcBef>
              <a:spcAft>
                <a:spcPts val="0"/>
              </a:spcAft>
              <a:buClr>
                <a:schemeClr val="dk1"/>
              </a:buClr>
              <a:buSzPts val="800"/>
              <a:buNone/>
              <a:defRPr sz="800" b="1"/>
            </a:lvl8pPr>
            <a:lvl9pPr marL="4114800" lvl="8" indent="-228600" algn="l">
              <a:spcBef>
                <a:spcPts val="200"/>
              </a:spcBef>
              <a:spcAft>
                <a:spcPts val="0"/>
              </a:spcAft>
              <a:buClr>
                <a:schemeClr val="dk1"/>
              </a:buClr>
              <a:buSzPts val="800"/>
              <a:buNone/>
              <a:defRPr sz="800" b="1"/>
            </a:lvl9pPr>
          </a:lstStyle>
          <a:p>
            <a:endParaRPr/>
          </a:p>
        </p:txBody>
      </p:sp>
      <p:sp>
        <p:nvSpPr>
          <p:cNvPr id="216" name="Google Shape;216;p17"/>
          <p:cNvSpPr txBox="1">
            <a:spLocks noGrp="1"/>
          </p:cNvSpPr>
          <p:nvPr>
            <p:ph type="body" idx="4"/>
          </p:nvPr>
        </p:nvSpPr>
        <p:spPr>
          <a:xfrm>
            <a:off x="2322513" y="1087438"/>
            <a:ext cx="2020888" cy="1975644"/>
          </a:xfrm>
          <a:prstGeom prst="rect">
            <a:avLst/>
          </a:prstGeom>
          <a:noFill/>
          <a:ln>
            <a:noFill/>
          </a:ln>
        </p:spPr>
        <p:txBody>
          <a:bodyPr spcFirstLastPara="1" wrap="square" lIns="45725" tIns="22850" rIns="45725" bIns="22850" anchor="t" anchorCtr="0">
            <a:normAutofit/>
          </a:bodyPr>
          <a:lstStyle>
            <a:lvl1pPr marL="457200" lvl="0" indent="-304800" algn="l">
              <a:spcBef>
                <a:spcPts val="200"/>
              </a:spcBef>
              <a:spcAft>
                <a:spcPts val="0"/>
              </a:spcAft>
              <a:buClr>
                <a:schemeClr val="dk1"/>
              </a:buClr>
              <a:buSzPts val="1200"/>
              <a:buChar char="•"/>
              <a:defRPr sz="1200"/>
            </a:lvl1pPr>
            <a:lvl2pPr marL="914400" lvl="1" indent="-292100" algn="l">
              <a:spcBef>
                <a:spcPts val="200"/>
              </a:spcBef>
              <a:spcAft>
                <a:spcPts val="0"/>
              </a:spcAft>
              <a:buClr>
                <a:schemeClr val="dk1"/>
              </a:buClr>
              <a:buSzPts val="1000"/>
              <a:buChar char="–"/>
              <a:defRPr sz="1000"/>
            </a:lvl2pPr>
            <a:lvl3pPr marL="1371600" lvl="2" indent="-285750" algn="l">
              <a:spcBef>
                <a:spcPts val="200"/>
              </a:spcBef>
              <a:spcAft>
                <a:spcPts val="0"/>
              </a:spcAft>
              <a:buClr>
                <a:schemeClr val="dk1"/>
              </a:buClr>
              <a:buSzPts val="900"/>
              <a:buChar char="•"/>
              <a:defRPr sz="900"/>
            </a:lvl3pPr>
            <a:lvl4pPr marL="1828800" lvl="3" indent="-279400" algn="l">
              <a:spcBef>
                <a:spcPts val="200"/>
              </a:spcBef>
              <a:spcAft>
                <a:spcPts val="0"/>
              </a:spcAft>
              <a:buClr>
                <a:schemeClr val="dk1"/>
              </a:buClr>
              <a:buSzPts val="800"/>
              <a:buChar char="–"/>
              <a:defRPr sz="800"/>
            </a:lvl4pPr>
            <a:lvl5pPr marL="2286000" lvl="4" indent="-279400" algn="l">
              <a:spcBef>
                <a:spcPts val="200"/>
              </a:spcBef>
              <a:spcAft>
                <a:spcPts val="0"/>
              </a:spcAft>
              <a:buClr>
                <a:schemeClr val="dk1"/>
              </a:buClr>
              <a:buSzPts val="800"/>
              <a:buChar char="»"/>
              <a:defRPr sz="800"/>
            </a:lvl5pPr>
            <a:lvl6pPr marL="2743200" lvl="5" indent="-279400" algn="l">
              <a:spcBef>
                <a:spcPts val="200"/>
              </a:spcBef>
              <a:spcAft>
                <a:spcPts val="0"/>
              </a:spcAft>
              <a:buClr>
                <a:schemeClr val="dk1"/>
              </a:buClr>
              <a:buSzPts val="800"/>
              <a:buChar char="•"/>
              <a:defRPr sz="800"/>
            </a:lvl6pPr>
            <a:lvl7pPr marL="3200400" lvl="6" indent="-279400" algn="l">
              <a:spcBef>
                <a:spcPts val="200"/>
              </a:spcBef>
              <a:spcAft>
                <a:spcPts val="0"/>
              </a:spcAft>
              <a:buClr>
                <a:schemeClr val="dk1"/>
              </a:buClr>
              <a:buSzPts val="800"/>
              <a:buChar char="•"/>
              <a:defRPr sz="800"/>
            </a:lvl7pPr>
            <a:lvl8pPr marL="3657600" lvl="7" indent="-279400" algn="l">
              <a:spcBef>
                <a:spcPts val="200"/>
              </a:spcBef>
              <a:spcAft>
                <a:spcPts val="0"/>
              </a:spcAft>
              <a:buClr>
                <a:schemeClr val="dk1"/>
              </a:buClr>
              <a:buSzPts val="800"/>
              <a:buChar char="•"/>
              <a:defRPr sz="800"/>
            </a:lvl8pPr>
            <a:lvl9pPr marL="4114800" lvl="8" indent="-279400" algn="l">
              <a:spcBef>
                <a:spcPts val="200"/>
              </a:spcBef>
              <a:spcAft>
                <a:spcPts val="0"/>
              </a:spcAft>
              <a:buClr>
                <a:schemeClr val="dk1"/>
              </a:buClr>
              <a:buSzPts val="800"/>
              <a:buChar char="•"/>
              <a:defRPr sz="800"/>
            </a:lvl9pPr>
          </a:lstStyle>
          <a:p>
            <a:endParaRPr/>
          </a:p>
        </p:txBody>
      </p:sp>
      <p:sp>
        <p:nvSpPr>
          <p:cNvPr id="217" name="Google Shape;217;p17"/>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18" name="Google Shape;218;p17"/>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19" name="Google Shape;219;p17"/>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0"/>
        <p:cNvGrpSpPr/>
        <p:nvPr/>
      </p:nvGrpSpPr>
      <p:grpSpPr>
        <a:xfrm>
          <a:off x="0" y="0"/>
          <a:ext cx="0" cy="0"/>
          <a:chOff x="0" y="0"/>
          <a:chExt cx="0" cy="0"/>
        </a:xfrm>
      </p:grpSpPr>
      <p:sp>
        <p:nvSpPr>
          <p:cNvPr id="221" name="Google Shape;221;p18"/>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222" name="Google Shape;222;p18"/>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23" name="Google Shape;223;p18"/>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24" name="Google Shape;224;p18"/>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25"/>
        <p:cNvGrpSpPr/>
        <p:nvPr/>
      </p:nvGrpSpPr>
      <p:grpSpPr>
        <a:xfrm>
          <a:off x="0" y="0"/>
          <a:ext cx="0" cy="0"/>
          <a:chOff x="0" y="0"/>
          <a:chExt cx="0" cy="0"/>
        </a:xfrm>
      </p:grpSpPr>
      <p:sp>
        <p:nvSpPr>
          <p:cNvPr id="226" name="Google Shape;226;p19"/>
          <p:cNvSpPr txBox="1">
            <a:spLocks noGrp="1"/>
          </p:cNvSpPr>
          <p:nvPr>
            <p:ph type="title"/>
          </p:nvPr>
        </p:nvSpPr>
        <p:spPr>
          <a:xfrm>
            <a:off x="228600" y="136525"/>
            <a:ext cx="1504157" cy="581025"/>
          </a:xfrm>
          <a:prstGeom prst="rect">
            <a:avLst/>
          </a:prstGeom>
          <a:noFill/>
          <a:ln>
            <a:noFill/>
          </a:ln>
        </p:spPr>
        <p:txBody>
          <a:bodyPr spcFirstLastPara="1" wrap="square" lIns="45725" tIns="22850" rIns="45725" bIns="22850" anchor="b" anchorCtr="0">
            <a:normAutofit/>
          </a:bodyPr>
          <a:lstStyle>
            <a:lvl1pPr lvl="0" algn="l">
              <a:spcBef>
                <a:spcPts val="0"/>
              </a:spcBef>
              <a:spcAft>
                <a:spcPts val="0"/>
              </a:spcAft>
              <a:buClr>
                <a:schemeClr val="dk1"/>
              </a:buClr>
              <a:buSzPts val="1000"/>
              <a:buFont typeface="Calibri"/>
              <a:buNone/>
              <a:defRPr sz="1000" b="1"/>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227" name="Google Shape;227;p19"/>
          <p:cNvSpPr txBox="1">
            <a:spLocks noGrp="1"/>
          </p:cNvSpPr>
          <p:nvPr>
            <p:ph type="body" idx="1"/>
          </p:nvPr>
        </p:nvSpPr>
        <p:spPr>
          <a:xfrm>
            <a:off x="1787525" y="136525"/>
            <a:ext cx="2555875" cy="2926557"/>
          </a:xfrm>
          <a:prstGeom prst="rect">
            <a:avLst/>
          </a:prstGeom>
          <a:noFill/>
          <a:ln>
            <a:noFill/>
          </a:ln>
        </p:spPr>
        <p:txBody>
          <a:bodyPr spcFirstLastPara="1" wrap="square" lIns="45725" tIns="22850" rIns="45725" bIns="22850" anchor="t" anchorCtr="0">
            <a:normAutofit/>
          </a:bodyPr>
          <a:lstStyle>
            <a:lvl1pPr marL="457200" lvl="0" indent="-330200" algn="l">
              <a:spcBef>
                <a:spcPts val="300"/>
              </a:spcBef>
              <a:spcAft>
                <a:spcPts val="0"/>
              </a:spcAft>
              <a:buClr>
                <a:schemeClr val="dk1"/>
              </a:buClr>
              <a:buSzPts val="1600"/>
              <a:buChar char="•"/>
              <a:defRPr sz="1600"/>
            </a:lvl1pPr>
            <a:lvl2pPr marL="914400" lvl="1" indent="-317500" algn="l">
              <a:spcBef>
                <a:spcPts val="300"/>
              </a:spcBef>
              <a:spcAft>
                <a:spcPts val="0"/>
              </a:spcAft>
              <a:buClr>
                <a:schemeClr val="dk1"/>
              </a:buClr>
              <a:buSzPts val="1400"/>
              <a:buChar char="–"/>
              <a:defRPr sz="1400"/>
            </a:lvl2pPr>
            <a:lvl3pPr marL="1371600" lvl="2" indent="-304800" algn="l">
              <a:spcBef>
                <a:spcPts val="200"/>
              </a:spcBef>
              <a:spcAft>
                <a:spcPts val="0"/>
              </a:spcAft>
              <a:buClr>
                <a:schemeClr val="dk1"/>
              </a:buClr>
              <a:buSzPts val="1200"/>
              <a:buChar char="•"/>
              <a:defRPr sz="1200"/>
            </a:lvl3pPr>
            <a:lvl4pPr marL="1828800" lvl="3" indent="-292100" algn="l">
              <a:spcBef>
                <a:spcPts val="200"/>
              </a:spcBef>
              <a:spcAft>
                <a:spcPts val="0"/>
              </a:spcAft>
              <a:buClr>
                <a:schemeClr val="dk1"/>
              </a:buClr>
              <a:buSzPts val="1000"/>
              <a:buChar char="–"/>
              <a:defRPr sz="1000"/>
            </a:lvl4pPr>
            <a:lvl5pPr marL="2286000" lvl="4" indent="-292100" algn="l">
              <a:spcBef>
                <a:spcPts val="200"/>
              </a:spcBef>
              <a:spcAft>
                <a:spcPts val="0"/>
              </a:spcAft>
              <a:buClr>
                <a:schemeClr val="dk1"/>
              </a:buClr>
              <a:buSzPts val="1000"/>
              <a:buChar char="»"/>
              <a:defRPr sz="1000"/>
            </a:lvl5pPr>
            <a:lvl6pPr marL="2743200" lvl="5" indent="-292100" algn="l">
              <a:spcBef>
                <a:spcPts val="200"/>
              </a:spcBef>
              <a:spcAft>
                <a:spcPts val="0"/>
              </a:spcAft>
              <a:buClr>
                <a:schemeClr val="dk1"/>
              </a:buClr>
              <a:buSzPts val="1000"/>
              <a:buChar char="•"/>
              <a:defRPr sz="1000"/>
            </a:lvl6pPr>
            <a:lvl7pPr marL="3200400" lvl="6" indent="-292100" algn="l">
              <a:spcBef>
                <a:spcPts val="200"/>
              </a:spcBef>
              <a:spcAft>
                <a:spcPts val="0"/>
              </a:spcAft>
              <a:buClr>
                <a:schemeClr val="dk1"/>
              </a:buClr>
              <a:buSzPts val="1000"/>
              <a:buChar char="•"/>
              <a:defRPr sz="1000"/>
            </a:lvl7pPr>
            <a:lvl8pPr marL="3657600" lvl="7" indent="-292100" algn="l">
              <a:spcBef>
                <a:spcPts val="200"/>
              </a:spcBef>
              <a:spcAft>
                <a:spcPts val="0"/>
              </a:spcAft>
              <a:buClr>
                <a:schemeClr val="dk1"/>
              </a:buClr>
              <a:buSzPts val="1000"/>
              <a:buChar char="•"/>
              <a:defRPr sz="1000"/>
            </a:lvl8pPr>
            <a:lvl9pPr marL="4114800" lvl="8" indent="-292100" algn="l">
              <a:spcBef>
                <a:spcPts val="200"/>
              </a:spcBef>
              <a:spcAft>
                <a:spcPts val="0"/>
              </a:spcAft>
              <a:buClr>
                <a:schemeClr val="dk1"/>
              </a:buClr>
              <a:buSzPts val="1000"/>
              <a:buChar char="•"/>
              <a:defRPr sz="1000"/>
            </a:lvl9pPr>
          </a:lstStyle>
          <a:p>
            <a:endParaRPr/>
          </a:p>
        </p:txBody>
      </p:sp>
      <p:sp>
        <p:nvSpPr>
          <p:cNvPr id="228" name="Google Shape;228;p19"/>
          <p:cNvSpPr txBox="1">
            <a:spLocks noGrp="1"/>
          </p:cNvSpPr>
          <p:nvPr>
            <p:ph type="body" idx="2"/>
          </p:nvPr>
        </p:nvSpPr>
        <p:spPr>
          <a:xfrm>
            <a:off x="228600" y="717550"/>
            <a:ext cx="1504157" cy="2345532"/>
          </a:xfrm>
          <a:prstGeom prst="rect">
            <a:avLst/>
          </a:prstGeom>
          <a:noFill/>
          <a:ln>
            <a:noFill/>
          </a:ln>
        </p:spPr>
        <p:txBody>
          <a:bodyPr spcFirstLastPara="1" wrap="square" lIns="45725" tIns="22850" rIns="45725" bIns="22850" anchor="t" anchorCtr="0">
            <a:normAutofit/>
          </a:bodyPr>
          <a:lstStyle>
            <a:lvl1pPr marL="457200" lvl="0" indent="-228600" algn="l">
              <a:spcBef>
                <a:spcPts val="100"/>
              </a:spcBef>
              <a:spcAft>
                <a:spcPts val="0"/>
              </a:spcAft>
              <a:buClr>
                <a:schemeClr val="dk1"/>
              </a:buClr>
              <a:buSzPts val="700"/>
              <a:buNone/>
              <a:defRPr sz="700"/>
            </a:lvl1pPr>
            <a:lvl2pPr marL="914400" lvl="1" indent="-228600" algn="l">
              <a:spcBef>
                <a:spcPts val="100"/>
              </a:spcBef>
              <a:spcAft>
                <a:spcPts val="0"/>
              </a:spcAft>
              <a:buClr>
                <a:schemeClr val="dk1"/>
              </a:buClr>
              <a:buSzPts val="600"/>
              <a:buNone/>
              <a:defRPr sz="600"/>
            </a:lvl2pPr>
            <a:lvl3pPr marL="1371600" lvl="2" indent="-228600" algn="l">
              <a:spcBef>
                <a:spcPts val="100"/>
              </a:spcBef>
              <a:spcAft>
                <a:spcPts val="0"/>
              </a:spcAft>
              <a:buClr>
                <a:schemeClr val="dk1"/>
              </a:buClr>
              <a:buSzPts val="500"/>
              <a:buNone/>
              <a:defRPr sz="500"/>
            </a:lvl3pPr>
            <a:lvl4pPr marL="1828800" lvl="3" indent="-228600" algn="l">
              <a:spcBef>
                <a:spcPts val="100"/>
              </a:spcBef>
              <a:spcAft>
                <a:spcPts val="0"/>
              </a:spcAft>
              <a:buClr>
                <a:schemeClr val="dk1"/>
              </a:buClr>
              <a:buSzPts val="500"/>
              <a:buNone/>
              <a:defRPr sz="500"/>
            </a:lvl4pPr>
            <a:lvl5pPr marL="2286000" lvl="4" indent="-228600" algn="l">
              <a:spcBef>
                <a:spcPts val="100"/>
              </a:spcBef>
              <a:spcAft>
                <a:spcPts val="0"/>
              </a:spcAft>
              <a:buClr>
                <a:schemeClr val="dk1"/>
              </a:buClr>
              <a:buSzPts val="500"/>
              <a:buNone/>
              <a:defRPr sz="500"/>
            </a:lvl5pPr>
            <a:lvl6pPr marL="2743200" lvl="5" indent="-228600" algn="l">
              <a:spcBef>
                <a:spcPts val="100"/>
              </a:spcBef>
              <a:spcAft>
                <a:spcPts val="0"/>
              </a:spcAft>
              <a:buClr>
                <a:schemeClr val="dk1"/>
              </a:buClr>
              <a:buSzPts val="500"/>
              <a:buNone/>
              <a:defRPr sz="500"/>
            </a:lvl6pPr>
            <a:lvl7pPr marL="3200400" lvl="6" indent="-228600" algn="l">
              <a:spcBef>
                <a:spcPts val="100"/>
              </a:spcBef>
              <a:spcAft>
                <a:spcPts val="0"/>
              </a:spcAft>
              <a:buClr>
                <a:schemeClr val="dk1"/>
              </a:buClr>
              <a:buSzPts val="500"/>
              <a:buNone/>
              <a:defRPr sz="500"/>
            </a:lvl7pPr>
            <a:lvl8pPr marL="3657600" lvl="7" indent="-228600" algn="l">
              <a:spcBef>
                <a:spcPts val="100"/>
              </a:spcBef>
              <a:spcAft>
                <a:spcPts val="0"/>
              </a:spcAft>
              <a:buClr>
                <a:schemeClr val="dk1"/>
              </a:buClr>
              <a:buSzPts val="500"/>
              <a:buNone/>
              <a:defRPr sz="500"/>
            </a:lvl8pPr>
            <a:lvl9pPr marL="4114800" lvl="8" indent="-228600" algn="l">
              <a:spcBef>
                <a:spcPts val="100"/>
              </a:spcBef>
              <a:spcAft>
                <a:spcPts val="0"/>
              </a:spcAft>
              <a:buClr>
                <a:schemeClr val="dk1"/>
              </a:buClr>
              <a:buSzPts val="500"/>
              <a:buNone/>
              <a:defRPr sz="500"/>
            </a:lvl9pPr>
          </a:lstStyle>
          <a:p>
            <a:endParaRPr/>
          </a:p>
        </p:txBody>
      </p:sp>
      <p:sp>
        <p:nvSpPr>
          <p:cNvPr id="229" name="Google Shape;229;p19"/>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30" name="Google Shape;230;p19"/>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31" name="Google Shape;231;p19"/>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32"/>
        <p:cNvGrpSpPr/>
        <p:nvPr/>
      </p:nvGrpSpPr>
      <p:grpSpPr>
        <a:xfrm>
          <a:off x="0" y="0"/>
          <a:ext cx="0" cy="0"/>
          <a:chOff x="0" y="0"/>
          <a:chExt cx="0" cy="0"/>
        </a:xfrm>
      </p:grpSpPr>
      <p:sp>
        <p:nvSpPr>
          <p:cNvPr id="233" name="Google Shape;233;p20"/>
          <p:cNvSpPr txBox="1">
            <a:spLocks noGrp="1"/>
          </p:cNvSpPr>
          <p:nvPr>
            <p:ph type="title"/>
          </p:nvPr>
        </p:nvSpPr>
        <p:spPr>
          <a:xfrm>
            <a:off x="896144" y="2400300"/>
            <a:ext cx="2743200" cy="283369"/>
          </a:xfrm>
          <a:prstGeom prst="rect">
            <a:avLst/>
          </a:prstGeom>
          <a:noFill/>
          <a:ln>
            <a:noFill/>
          </a:ln>
        </p:spPr>
        <p:txBody>
          <a:bodyPr spcFirstLastPara="1" wrap="square" lIns="45725" tIns="22850" rIns="45725" bIns="22850" anchor="b" anchorCtr="0">
            <a:normAutofit/>
          </a:bodyPr>
          <a:lstStyle>
            <a:lvl1pPr lvl="0" algn="l">
              <a:spcBef>
                <a:spcPts val="0"/>
              </a:spcBef>
              <a:spcAft>
                <a:spcPts val="0"/>
              </a:spcAft>
              <a:buClr>
                <a:schemeClr val="dk1"/>
              </a:buClr>
              <a:buSzPts val="1000"/>
              <a:buFont typeface="Calibri"/>
              <a:buNone/>
              <a:defRPr sz="1000" b="1"/>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234" name="Google Shape;234;p20"/>
          <p:cNvSpPr>
            <a:spLocks noGrp="1"/>
          </p:cNvSpPr>
          <p:nvPr>
            <p:ph type="pic" idx="2"/>
          </p:nvPr>
        </p:nvSpPr>
        <p:spPr>
          <a:xfrm>
            <a:off x="896144" y="306388"/>
            <a:ext cx="2743200" cy="2057400"/>
          </a:xfrm>
          <a:prstGeom prst="rect">
            <a:avLst/>
          </a:prstGeom>
          <a:noFill/>
          <a:ln>
            <a:noFill/>
          </a:ln>
        </p:spPr>
      </p:sp>
      <p:sp>
        <p:nvSpPr>
          <p:cNvPr id="235" name="Google Shape;235;p20"/>
          <p:cNvSpPr txBox="1">
            <a:spLocks noGrp="1"/>
          </p:cNvSpPr>
          <p:nvPr>
            <p:ph type="body" idx="1"/>
          </p:nvPr>
        </p:nvSpPr>
        <p:spPr>
          <a:xfrm>
            <a:off x="896144" y="2683669"/>
            <a:ext cx="2743200" cy="402431"/>
          </a:xfrm>
          <a:prstGeom prst="rect">
            <a:avLst/>
          </a:prstGeom>
          <a:noFill/>
          <a:ln>
            <a:noFill/>
          </a:ln>
        </p:spPr>
        <p:txBody>
          <a:bodyPr spcFirstLastPara="1" wrap="square" lIns="45725" tIns="22850" rIns="45725" bIns="22850" anchor="t" anchorCtr="0">
            <a:normAutofit/>
          </a:bodyPr>
          <a:lstStyle>
            <a:lvl1pPr marL="457200" lvl="0" indent="-228600" algn="l">
              <a:spcBef>
                <a:spcPts val="100"/>
              </a:spcBef>
              <a:spcAft>
                <a:spcPts val="0"/>
              </a:spcAft>
              <a:buClr>
                <a:schemeClr val="dk1"/>
              </a:buClr>
              <a:buSzPts val="700"/>
              <a:buNone/>
              <a:defRPr sz="700"/>
            </a:lvl1pPr>
            <a:lvl2pPr marL="914400" lvl="1" indent="-228600" algn="l">
              <a:spcBef>
                <a:spcPts val="100"/>
              </a:spcBef>
              <a:spcAft>
                <a:spcPts val="0"/>
              </a:spcAft>
              <a:buClr>
                <a:schemeClr val="dk1"/>
              </a:buClr>
              <a:buSzPts val="600"/>
              <a:buNone/>
              <a:defRPr sz="600"/>
            </a:lvl2pPr>
            <a:lvl3pPr marL="1371600" lvl="2" indent="-228600" algn="l">
              <a:spcBef>
                <a:spcPts val="100"/>
              </a:spcBef>
              <a:spcAft>
                <a:spcPts val="0"/>
              </a:spcAft>
              <a:buClr>
                <a:schemeClr val="dk1"/>
              </a:buClr>
              <a:buSzPts val="500"/>
              <a:buNone/>
              <a:defRPr sz="500"/>
            </a:lvl3pPr>
            <a:lvl4pPr marL="1828800" lvl="3" indent="-228600" algn="l">
              <a:spcBef>
                <a:spcPts val="100"/>
              </a:spcBef>
              <a:spcAft>
                <a:spcPts val="0"/>
              </a:spcAft>
              <a:buClr>
                <a:schemeClr val="dk1"/>
              </a:buClr>
              <a:buSzPts val="500"/>
              <a:buNone/>
              <a:defRPr sz="500"/>
            </a:lvl4pPr>
            <a:lvl5pPr marL="2286000" lvl="4" indent="-228600" algn="l">
              <a:spcBef>
                <a:spcPts val="100"/>
              </a:spcBef>
              <a:spcAft>
                <a:spcPts val="0"/>
              </a:spcAft>
              <a:buClr>
                <a:schemeClr val="dk1"/>
              </a:buClr>
              <a:buSzPts val="500"/>
              <a:buNone/>
              <a:defRPr sz="500"/>
            </a:lvl5pPr>
            <a:lvl6pPr marL="2743200" lvl="5" indent="-228600" algn="l">
              <a:spcBef>
                <a:spcPts val="100"/>
              </a:spcBef>
              <a:spcAft>
                <a:spcPts val="0"/>
              </a:spcAft>
              <a:buClr>
                <a:schemeClr val="dk1"/>
              </a:buClr>
              <a:buSzPts val="500"/>
              <a:buNone/>
              <a:defRPr sz="500"/>
            </a:lvl6pPr>
            <a:lvl7pPr marL="3200400" lvl="6" indent="-228600" algn="l">
              <a:spcBef>
                <a:spcPts val="100"/>
              </a:spcBef>
              <a:spcAft>
                <a:spcPts val="0"/>
              </a:spcAft>
              <a:buClr>
                <a:schemeClr val="dk1"/>
              </a:buClr>
              <a:buSzPts val="500"/>
              <a:buNone/>
              <a:defRPr sz="500"/>
            </a:lvl7pPr>
            <a:lvl8pPr marL="3657600" lvl="7" indent="-228600" algn="l">
              <a:spcBef>
                <a:spcPts val="100"/>
              </a:spcBef>
              <a:spcAft>
                <a:spcPts val="0"/>
              </a:spcAft>
              <a:buClr>
                <a:schemeClr val="dk1"/>
              </a:buClr>
              <a:buSzPts val="500"/>
              <a:buNone/>
              <a:defRPr sz="500"/>
            </a:lvl8pPr>
            <a:lvl9pPr marL="4114800" lvl="8" indent="-228600" algn="l">
              <a:spcBef>
                <a:spcPts val="100"/>
              </a:spcBef>
              <a:spcAft>
                <a:spcPts val="0"/>
              </a:spcAft>
              <a:buClr>
                <a:schemeClr val="dk1"/>
              </a:buClr>
              <a:buSzPts val="500"/>
              <a:buNone/>
              <a:defRPr sz="500"/>
            </a:lvl9pPr>
          </a:lstStyle>
          <a:p>
            <a:endParaRPr/>
          </a:p>
        </p:txBody>
      </p:sp>
      <p:sp>
        <p:nvSpPr>
          <p:cNvPr id="236" name="Google Shape;236;p20"/>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37" name="Google Shape;237;p20"/>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38" name="Google Shape;238;p20"/>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39"/>
        <p:cNvGrpSpPr/>
        <p:nvPr/>
      </p:nvGrpSpPr>
      <p:grpSpPr>
        <a:xfrm>
          <a:off x="0" y="0"/>
          <a:ext cx="0" cy="0"/>
          <a:chOff x="0" y="0"/>
          <a:chExt cx="0" cy="0"/>
        </a:xfrm>
      </p:grpSpPr>
      <p:sp>
        <p:nvSpPr>
          <p:cNvPr id="240" name="Google Shape;240;p21"/>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241" name="Google Shape;241;p21"/>
          <p:cNvSpPr txBox="1">
            <a:spLocks noGrp="1"/>
          </p:cNvSpPr>
          <p:nvPr>
            <p:ph type="body" idx="1"/>
          </p:nvPr>
        </p:nvSpPr>
        <p:spPr>
          <a:xfrm rot="5400000">
            <a:off x="1154509" y="-125809"/>
            <a:ext cx="2262982" cy="4114800"/>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242" name="Google Shape;242;p21"/>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43" name="Google Shape;243;p21"/>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44" name="Google Shape;244;p21"/>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grpSp>
        <p:nvGrpSpPr>
          <p:cNvPr id="18" name="Google Shape;18;p3"/>
          <p:cNvGrpSpPr/>
          <p:nvPr/>
        </p:nvGrpSpPr>
        <p:grpSpPr>
          <a:xfrm>
            <a:off x="7622771" y="0"/>
            <a:ext cx="4776008" cy="5331775"/>
            <a:chOff x="0" y="0"/>
            <a:chExt cx="12736021" cy="14218067"/>
          </a:xfrm>
        </p:grpSpPr>
        <p:sp>
          <p:nvSpPr>
            <p:cNvPr id="19" name="Google Shape;19;p3"/>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20" name="Google Shape;20;p3"/>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21" name="Google Shape;21;p3"/>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22" name="Google Shape;22;p3"/>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23" name="Google Shape;23;p3"/>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24" name="Google Shape;24;p3"/>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25" name="Google Shape;25;p3"/>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26" name="Google Shape;26;p3"/>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27" name="Google Shape;27;p3"/>
            <p:cNvSpPr/>
            <p:nvPr/>
          </p:nvSpPr>
          <p:spPr>
            <a:xfrm>
              <a:off x="1849325" y="51566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28" name="Google Shape;28;p3"/>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grpSp>
      <p:sp>
        <p:nvSpPr>
          <p:cNvPr id="29" name="Google Shape;29;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0" name="Google Shape;30;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31" name="Google Shape;31;p3"/>
          <p:cNvGrpSpPr/>
          <p:nvPr/>
        </p:nvGrpSpPr>
        <p:grpSpPr>
          <a:xfrm rot="10800000">
            <a:off x="-3318277" y="-188275"/>
            <a:ext cx="4776008" cy="5331775"/>
            <a:chOff x="0" y="0"/>
            <a:chExt cx="12736021" cy="14218067"/>
          </a:xfrm>
        </p:grpSpPr>
        <p:sp>
          <p:nvSpPr>
            <p:cNvPr id="32" name="Google Shape;32;p3"/>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33" name="Google Shape;33;p3"/>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34" name="Google Shape;34;p3"/>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35" name="Google Shape;35;p3"/>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36" name="Google Shape;36;p3"/>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37" name="Google Shape;37;p3"/>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38" name="Google Shape;38;p3"/>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39" name="Google Shape;39;p3"/>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40" name="Google Shape;40;p3"/>
            <p:cNvSpPr/>
            <p:nvPr/>
          </p:nvSpPr>
          <p:spPr>
            <a:xfrm>
              <a:off x="1849325" y="51566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41" name="Google Shape;41;p3"/>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45"/>
        <p:cNvGrpSpPr/>
        <p:nvPr/>
      </p:nvGrpSpPr>
      <p:grpSpPr>
        <a:xfrm>
          <a:off x="0" y="0"/>
          <a:ext cx="0" cy="0"/>
          <a:chOff x="0" y="0"/>
          <a:chExt cx="0" cy="0"/>
        </a:xfrm>
      </p:grpSpPr>
      <p:sp>
        <p:nvSpPr>
          <p:cNvPr id="246" name="Google Shape;246;p22"/>
          <p:cNvSpPr txBox="1">
            <a:spLocks noGrp="1"/>
          </p:cNvSpPr>
          <p:nvPr>
            <p:ph type="title"/>
          </p:nvPr>
        </p:nvSpPr>
        <p:spPr>
          <a:xfrm rot="5400000">
            <a:off x="2366169" y="1085850"/>
            <a:ext cx="2925763" cy="1028700"/>
          </a:xfrm>
          <a:prstGeom prst="rect">
            <a:avLst/>
          </a:prstGeom>
          <a:noFill/>
          <a:ln>
            <a:noFill/>
          </a:ln>
        </p:spPr>
        <p:txBody>
          <a:bodyPr spcFirstLastPara="1" wrap="square" lIns="45725" tIns="22850" rIns="45725" bIns="22850" anchor="ctr" anchorCtr="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247" name="Google Shape;247;p22"/>
          <p:cNvSpPr txBox="1">
            <a:spLocks noGrp="1"/>
          </p:cNvSpPr>
          <p:nvPr>
            <p:ph type="body" idx="1"/>
          </p:nvPr>
        </p:nvSpPr>
        <p:spPr>
          <a:xfrm rot="5400000">
            <a:off x="270669" y="95250"/>
            <a:ext cx="2925763" cy="3009900"/>
          </a:xfrm>
          <a:prstGeom prst="rect">
            <a:avLst/>
          </a:prstGeom>
          <a:noFill/>
          <a:ln>
            <a:noFill/>
          </a:ln>
        </p:spPr>
        <p:txBody>
          <a:bodyPr spcFirstLastPara="1" wrap="square" lIns="45725" tIns="22850" rIns="45725" bIns="22850" anchor="t" anchorCtr="0">
            <a:normAutofit/>
          </a:bodyPr>
          <a:lstStyle>
            <a:lvl1pPr marL="457200" lvl="0" indent="-285750" algn="l">
              <a:spcBef>
                <a:spcPts val="200"/>
              </a:spcBef>
              <a:spcAft>
                <a:spcPts val="0"/>
              </a:spcAft>
              <a:buClr>
                <a:schemeClr val="dk1"/>
              </a:buClr>
              <a:buSzPts val="900"/>
              <a:buChar char="•"/>
              <a:defRPr/>
            </a:lvl1pPr>
            <a:lvl2pPr marL="914400" lvl="1" indent="-285750" algn="l">
              <a:spcBef>
                <a:spcPts val="200"/>
              </a:spcBef>
              <a:spcAft>
                <a:spcPts val="0"/>
              </a:spcAft>
              <a:buClr>
                <a:schemeClr val="dk1"/>
              </a:buClr>
              <a:buSzPts val="900"/>
              <a:buChar char="–"/>
              <a:defRPr/>
            </a:lvl2pPr>
            <a:lvl3pPr marL="1371600" lvl="2" indent="-285750" algn="l">
              <a:spcBef>
                <a:spcPts val="200"/>
              </a:spcBef>
              <a:spcAft>
                <a:spcPts val="0"/>
              </a:spcAft>
              <a:buClr>
                <a:schemeClr val="dk1"/>
              </a:buClr>
              <a:buSzPts val="900"/>
              <a:buChar char="•"/>
              <a:defRPr/>
            </a:lvl3pPr>
            <a:lvl4pPr marL="1828800" lvl="3" indent="-285750" algn="l">
              <a:spcBef>
                <a:spcPts val="200"/>
              </a:spcBef>
              <a:spcAft>
                <a:spcPts val="0"/>
              </a:spcAft>
              <a:buClr>
                <a:schemeClr val="dk1"/>
              </a:buClr>
              <a:buSzPts val="900"/>
              <a:buChar char="–"/>
              <a:defRPr/>
            </a:lvl4pPr>
            <a:lvl5pPr marL="2286000" lvl="4" indent="-285750" algn="l">
              <a:spcBef>
                <a:spcPts val="200"/>
              </a:spcBef>
              <a:spcAft>
                <a:spcPts val="0"/>
              </a:spcAft>
              <a:buClr>
                <a:schemeClr val="dk1"/>
              </a:buClr>
              <a:buSzPts val="900"/>
              <a:buChar char="»"/>
              <a:defRPr/>
            </a:lvl5pPr>
            <a:lvl6pPr marL="2743200" lvl="5" indent="-285750" algn="l">
              <a:spcBef>
                <a:spcPts val="200"/>
              </a:spcBef>
              <a:spcAft>
                <a:spcPts val="0"/>
              </a:spcAft>
              <a:buClr>
                <a:schemeClr val="dk1"/>
              </a:buClr>
              <a:buSzPts val="900"/>
              <a:buChar char="•"/>
              <a:defRPr/>
            </a:lvl6pPr>
            <a:lvl7pPr marL="3200400" lvl="6" indent="-285750" algn="l">
              <a:spcBef>
                <a:spcPts val="200"/>
              </a:spcBef>
              <a:spcAft>
                <a:spcPts val="0"/>
              </a:spcAft>
              <a:buClr>
                <a:schemeClr val="dk1"/>
              </a:buClr>
              <a:buSzPts val="900"/>
              <a:buChar char="•"/>
              <a:defRPr/>
            </a:lvl7pPr>
            <a:lvl8pPr marL="3657600" lvl="7" indent="-285750" algn="l">
              <a:spcBef>
                <a:spcPts val="200"/>
              </a:spcBef>
              <a:spcAft>
                <a:spcPts val="0"/>
              </a:spcAft>
              <a:buClr>
                <a:schemeClr val="dk1"/>
              </a:buClr>
              <a:buSzPts val="900"/>
              <a:buChar char="•"/>
              <a:defRPr/>
            </a:lvl8pPr>
            <a:lvl9pPr marL="4114800" lvl="8" indent="-285750" algn="l">
              <a:spcBef>
                <a:spcPts val="200"/>
              </a:spcBef>
              <a:spcAft>
                <a:spcPts val="0"/>
              </a:spcAft>
              <a:buClr>
                <a:schemeClr val="dk1"/>
              </a:buClr>
              <a:buSzPts val="900"/>
              <a:buChar char="•"/>
              <a:defRPr/>
            </a:lvl9pPr>
          </a:lstStyle>
          <a:p>
            <a:endParaRPr/>
          </a:p>
        </p:txBody>
      </p:sp>
      <p:sp>
        <p:nvSpPr>
          <p:cNvPr id="248" name="Google Shape;248;p22"/>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49" name="Google Shape;249;p22"/>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250" name="Google Shape;250;p22"/>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2"/>
        <p:cNvGrpSpPr/>
        <p:nvPr/>
      </p:nvGrpSpPr>
      <p:grpSpPr>
        <a:xfrm>
          <a:off x="0" y="0"/>
          <a:ext cx="0" cy="0"/>
          <a:chOff x="0" y="0"/>
          <a:chExt cx="0" cy="0"/>
        </a:xfrm>
      </p:grpSpPr>
      <p:grpSp>
        <p:nvGrpSpPr>
          <p:cNvPr id="43" name="Google Shape;43;p4"/>
          <p:cNvGrpSpPr/>
          <p:nvPr/>
        </p:nvGrpSpPr>
        <p:grpSpPr>
          <a:xfrm>
            <a:off x="6054596" y="-54162"/>
            <a:ext cx="4776008" cy="5331775"/>
            <a:chOff x="0" y="0"/>
            <a:chExt cx="12736021" cy="14218067"/>
          </a:xfrm>
        </p:grpSpPr>
        <p:sp>
          <p:nvSpPr>
            <p:cNvPr id="44" name="Google Shape;44;p4"/>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45" name="Google Shape;45;p4"/>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46" name="Google Shape;46;p4"/>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47" name="Google Shape;47;p4"/>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48" name="Google Shape;48;p4"/>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49" name="Google Shape;49;p4"/>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50" name="Google Shape;50;p4"/>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51" name="Google Shape;51;p4"/>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52" name="Google Shape;52;p4"/>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53" name="Google Shape;53;p4"/>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grpSp>
      <p:sp>
        <p:nvSpPr>
          <p:cNvPr id="54" name="Google Shape;54;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5" name="Google Shape;55;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56" name="Google Shape;56;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7"/>
        <p:cNvGrpSpPr/>
        <p:nvPr/>
      </p:nvGrpSpPr>
      <p:grpSpPr>
        <a:xfrm>
          <a:off x="0" y="0"/>
          <a:ext cx="0" cy="0"/>
          <a:chOff x="0" y="0"/>
          <a:chExt cx="0" cy="0"/>
        </a:xfrm>
      </p:grpSpPr>
      <p:grpSp>
        <p:nvGrpSpPr>
          <p:cNvPr id="58" name="Google Shape;58;p5"/>
          <p:cNvGrpSpPr/>
          <p:nvPr/>
        </p:nvGrpSpPr>
        <p:grpSpPr>
          <a:xfrm rot="-5400000">
            <a:off x="5122458" y="3717925"/>
            <a:ext cx="4776008" cy="5331775"/>
            <a:chOff x="0" y="0"/>
            <a:chExt cx="12736021" cy="14218067"/>
          </a:xfrm>
        </p:grpSpPr>
        <p:sp>
          <p:nvSpPr>
            <p:cNvPr id="59" name="Google Shape;59;p5"/>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60" name="Google Shape;60;p5"/>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sp>
        <p:sp>
          <p:nvSpPr>
            <p:cNvPr id="61" name="Google Shape;61;p5"/>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62" name="Google Shape;62;p5"/>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63" name="Google Shape;63;p5"/>
            <p:cNvSpPr/>
            <p:nvPr/>
          </p:nvSpPr>
          <p:spPr>
            <a:xfrm flipH="1">
              <a:off x="1324807" y="2496254"/>
              <a:ext cx="10050954" cy="2485327"/>
            </a:xfrm>
            <a:custGeom>
              <a:avLst/>
              <a:gdLst/>
              <a:ahLst/>
              <a:cxnLst/>
              <a:rect l="l" t="t" r="r" b="b"/>
              <a:pathLst>
                <a:path w="10050954" h="2485327" extrusionOk="0">
                  <a:moveTo>
                    <a:pt x="10050954" y="0"/>
                  </a:moveTo>
                  <a:lnTo>
                    <a:pt x="0" y="0"/>
                  </a:lnTo>
                  <a:lnTo>
                    <a:pt x="0" y="2485326"/>
                  </a:lnTo>
                  <a:lnTo>
                    <a:pt x="10050954" y="2485326"/>
                  </a:lnTo>
                  <a:lnTo>
                    <a:pt x="10050954" y="0"/>
                  </a:lnTo>
                  <a:close/>
                </a:path>
              </a:pathLst>
            </a:custGeom>
            <a:blipFill rotWithShape="1">
              <a:blip r:embed="rId2">
                <a:alphaModFix/>
              </a:blip>
              <a:stretch>
                <a:fillRect/>
              </a:stretch>
            </a:blipFill>
            <a:ln>
              <a:noFill/>
            </a:ln>
          </p:spPr>
        </p:sp>
        <p:sp>
          <p:nvSpPr>
            <p:cNvPr id="64" name="Google Shape;64;p5"/>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sp>
        <p:sp>
          <p:nvSpPr>
            <p:cNvPr id="65" name="Google Shape;65;p5"/>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66" name="Google Shape;66;p5"/>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67" name="Google Shape;67;p5"/>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68" name="Google Shape;68;p5"/>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grpSp>
      <p:grpSp>
        <p:nvGrpSpPr>
          <p:cNvPr id="69" name="Google Shape;69;p5"/>
          <p:cNvGrpSpPr/>
          <p:nvPr/>
        </p:nvGrpSpPr>
        <p:grpSpPr>
          <a:xfrm rot="-5400000">
            <a:off x="3228465" y="3770313"/>
            <a:ext cx="4776008" cy="5331775"/>
            <a:chOff x="0" y="0"/>
            <a:chExt cx="12736021" cy="14218067"/>
          </a:xfrm>
        </p:grpSpPr>
        <p:sp>
          <p:nvSpPr>
            <p:cNvPr id="70" name="Google Shape;70;p5"/>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71" name="Google Shape;71;p5"/>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sp>
        <p:sp>
          <p:nvSpPr>
            <p:cNvPr id="72" name="Google Shape;72;p5"/>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73" name="Google Shape;73;p5"/>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74" name="Google Shape;74;p5"/>
            <p:cNvSpPr/>
            <p:nvPr/>
          </p:nvSpPr>
          <p:spPr>
            <a:xfrm flipH="1">
              <a:off x="1324807" y="2496254"/>
              <a:ext cx="10050954" cy="2485327"/>
            </a:xfrm>
            <a:custGeom>
              <a:avLst/>
              <a:gdLst/>
              <a:ahLst/>
              <a:cxnLst/>
              <a:rect l="l" t="t" r="r" b="b"/>
              <a:pathLst>
                <a:path w="10050954" h="2485327" extrusionOk="0">
                  <a:moveTo>
                    <a:pt x="10050954" y="0"/>
                  </a:moveTo>
                  <a:lnTo>
                    <a:pt x="0" y="0"/>
                  </a:lnTo>
                  <a:lnTo>
                    <a:pt x="0" y="2485326"/>
                  </a:lnTo>
                  <a:lnTo>
                    <a:pt x="10050954" y="2485326"/>
                  </a:lnTo>
                  <a:lnTo>
                    <a:pt x="10050954" y="0"/>
                  </a:lnTo>
                  <a:close/>
                </a:path>
              </a:pathLst>
            </a:custGeom>
            <a:blipFill rotWithShape="1">
              <a:blip r:embed="rId2">
                <a:alphaModFix/>
              </a:blip>
              <a:stretch>
                <a:fillRect/>
              </a:stretch>
            </a:blipFill>
            <a:ln>
              <a:noFill/>
            </a:ln>
          </p:spPr>
        </p:sp>
        <p:sp>
          <p:nvSpPr>
            <p:cNvPr id="75" name="Google Shape;75;p5"/>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sp>
        <p:sp>
          <p:nvSpPr>
            <p:cNvPr id="76" name="Google Shape;76;p5"/>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77" name="Google Shape;77;p5"/>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78" name="Google Shape;78;p5"/>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79" name="Google Shape;79;p5"/>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grpSp>
      <p:grpSp>
        <p:nvGrpSpPr>
          <p:cNvPr id="80" name="Google Shape;80;p5"/>
          <p:cNvGrpSpPr/>
          <p:nvPr/>
        </p:nvGrpSpPr>
        <p:grpSpPr>
          <a:xfrm rot="-5400000">
            <a:off x="9063875" y="3581083"/>
            <a:ext cx="4776008" cy="5331775"/>
            <a:chOff x="0" y="0"/>
            <a:chExt cx="12736021" cy="14218067"/>
          </a:xfrm>
        </p:grpSpPr>
        <p:sp>
          <p:nvSpPr>
            <p:cNvPr id="81" name="Google Shape;81;p5"/>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82" name="Google Shape;82;p5"/>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sp>
        <p:sp>
          <p:nvSpPr>
            <p:cNvPr id="83" name="Google Shape;83;p5"/>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84" name="Google Shape;84;p5"/>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85" name="Google Shape;85;p5"/>
            <p:cNvSpPr/>
            <p:nvPr/>
          </p:nvSpPr>
          <p:spPr>
            <a:xfrm flipH="1">
              <a:off x="1324807" y="2496254"/>
              <a:ext cx="10050954" cy="2485327"/>
            </a:xfrm>
            <a:custGeom>
              <a:avLst/>
              <a:gdLst/>
              <a:ahLst/>
              <a:cxnLst/>
              <a:rect l="l" t="t" r="r" b="b"/>
              <a:pathLst>
                <a:path w="10050954" h="2485327" extrusionOk="0">
                  <a:moveTo>
                    <a:pt x="10050954" y="0"/>
                  </a:moveTo>
                  <a:lnTo>
                    <a:pt x="0" y="0"/>
                  </a:lnTo>
                  <a:lnTo>
                    <a:pt x="0" y="2485326"/>
                  </a:lnTo>
                  <a:lnTo>
                    <a:pt x="10050954" y="2485326"/>
                  </a:lnTo>
                  <a:lnTo>
                    <a:pt x="10050954" y="0"/>
                  </a:lnTo>
                  <a:close/>
                </a:path>
              </a:pathLst>
            </a:custGeom>
            <a:blipFill rotWithShape="1">
              <a:blip r:embed="rId2">
                <a:alphaModFix/>
              </a:blip>
              <a:stretch>
                <a:fillRect/>
              </a:stretch>
            </a:blipFill>
            <a:ln>
              <a:noFill/>
            </a:ln>
          </p:spPr>
        </p:sp>
        <p:sp>
          <p:nvSpPr>
            <p:cNvPr id="86" name="Google Shape;86;p5"/>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sp>
        <p:sp>
          <p:nvSpPr>
            <p:cNvPr id="87" name="Google Shape;87;p5"/>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88" name="Google Shape;88;p5"/>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89" name="Google Shape;89;p5"/>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90" name="Google Shape;90;p5"/>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grpSp>
      <p:sp>
        <p:nvSpPr>
          <p:cNvPr id="91" name="Google Shape;9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2" name="Google Shape;9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93" name="Google Shape;9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94" name="Google Shape;9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95" name="Google Shape;95;p5"/>
          <p:cNvGrpSpPr/>
          <p:nvPr/>
        </p:nvGrpSpPr>
        <p:grpSpPr>
          <a:xfrm rot="5400000">
            <a:off x="-371226" y="3832226"/>
            <a:ext cx="4776008" cy="5331775"/>
            <a:chOff x="0" y="0"/>
            <a:chExt cx="12736021" cy="14218067"/>
          </a:xfrm>
        </p:grpSpPr>
        <p:sp>
          <p:nvSpPr>
            <p:cNvPr id="96" name="Google Shape;96;p5"/>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97" name="Google Shape;97;p5"/>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sp>
        <p:sp>
          <p:nvSpPr>
            <p:cNvPr id="98" name="Google Shape;98;p5"/>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99" name="Google Shape;99;p5"/>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100" name="Google Shape;100;p5"/>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101" name="Google Shape;101;p5"/>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sp>
        <p:sp>
          <p:nvSpPr>
            <p:cNvPr id="102" name="Google Shape;102;p5"/>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103" name="Google Shape;103;p5"/>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104" name="Google Shape;104;p5"/>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105" name="Google Shape;105;p5"/>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6"/>
        <p:cNvGrpSpPr/>
        <p:nvPr/>
      </p:nvGrpSpPr>
      <p:grpSpPr>
        <a:xfrm>
          <a:off x="0" y="0"/>
          <a:ext cx="0" cy="0"/>
          <a:chOff x="0" y="0"/>
          <a:chExt cx="0" cy="0"/>
        </a:xfrm>
      </p:grpSpPr>
      <p:sp>
        <p:nvSpPr>
          <p:cNvPr id="107" name="Google Shape;10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8" name="Google Shape;10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109" name="Google Shape;109;p6"/>
          <p:cNvGrpSpPr/>
          <p:nvPr/>
        </p:nvGrpSpPr>
        <p:grpSpPr>
          <a:xfrm>
            <a:off x="455392" y="1017713"/>
            <a:ext cx="3613109" cy="446712"/>
            <a:chOff x="0" y="0"/>
            <a:chExt cx="9634956" cy="1191231"/>
          </a:xfrm>
        </p:grpSpPr>
        <p:sp>
          <p:nvSpPr>
            <p:cNvPr id="110" name="Google Shape;110;p6"/>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2"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111" name="Google Shape;111;p6"/>
            <p:cNvSpPr/>
            <p:nvPr/>
          </p:nvSpPr>
          <p:spPr>
            <a:xfrm>
              <a:off x="4817478"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2"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112" name="Google Shape;112;p6"/>
            <p:cNvSpPr/>
            <p:nvPr/>
          </p:nvSpPr>
          <p:spPr>
            <a:xfrm rot="10800000">
              <a:off x="2072281" y="0"/>
              <a:ext cx="4817478" cy="1191231"/>
            </a:xfrm>
            <a:custGeom>
              <a:avLst/>
              <a:gdLst/>
              <a:ahLst/>
              <a:cxnLst/>
              <a:rect l="l" t="t" r="r" b="b"/>
              <a:pathLst>
                <a:path w="4817478" h="1191231" extrusionOk="0">
                  <a:moveTo>
                    <a:pt x="0" y="0"/>
                  </a:moveTo>
                  <a:lnTo>
                    <a:pt x="4817477" y="0"/>
                  </a:lnTo>
                  <a:lnTo>
                    <a:pt x="4817477" y="1191231"/>
                  </a:lnTo>
                  <a:lnTo>
                    <a:pt x="0" y="1191231"/>
                  </a:lnTo>
                  <a:lnTo>
                    <a:pt x="0" y="0"/>
                  </a:lnTo>
                  <a:close/>
                </a:path>
              </a:pathLst>
            </a:custGeom>
            <a:blipFill rotWithShape="1">
              <a:blip r:embed="rId2"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13"/>
        <p:cNvGrpSpPr/>
        <p:nvPr/>
      </p:nvGrpSpPr>
      <p:grpSpPr>
        <a:xfrm>
          <a:off x="0" y="0"/>
          <a:ext cx="0" cy="0"/>
          <a:chOff x="0" y="0"/>
          <a:chExt cx="0" cy="0"/>
        </a:xfrm>
      </p:grpSpPr>
      <p:grpSp>
        <p:nvGrpSpPr>
          <p:cNvPr id="114" name="Google Shape;114;p7"/>
          <p:cNvGrpSpPr/>
          <p:nvPr/>
        </p:nvGrpSpPr>
        <p:grpSpPr>
          <a:xfrm>
            <a:off x="7622771" y="0"/>
            <a:ext cx="4776008" cy="5331775"/>
            <a:chOff x="0" y="0"/>
            <a:chExt cx="12736021" cy="14218067"/>
          </a:xfrm>
        </p:grpSpPr>
        <p:sp>
          <p:nvSpPr>
            <p:cNvPr id="115" name="Google Shape;115;p7"/>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116" name="Google Shape;116;p7"/>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117" name="Google Shape;117;p7"/>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118" name="Google Shape;118;p7"/>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119" name="Google Shape;119;p7"/>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120" name="Google Shape;120;p7"/>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121" name="Google Shape;121;p7"/>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txBody>
            <a:bodyPr/>
            <a:lstStyle/>
            <a:p>
              <a:endParaRPr lang="en-US"/>
            </a:p>
          </p:txBody>
        </p:sp>
        <p:sp>
          <p:nvSpPr>
            <p:cNvPr id="122" name="Google Shape;122;p7"/>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123" name="Google Shape;123;p7"/>
            <p:cNvSpPr/>
            <p:nvPr/>
          </p:nvSpPr>
          <p:spPr>
            <a:xfrm>
              <a:off x="1849325" y="51566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sp>
          <p:nvSpPr>
            <p:cNvPr id="124" name="Google Shape;124;p7"/>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txBody>
            <a:bodyPr/>
            <a:lstStyle/>
            <a:p>
              <a:endParaRPr lang="en-US"/>
            </a:p>
          </p:txBody>
        </p:sp>
      </p:grpSp>
      <p:sp>
        <p:nvSpPr>
          <p:cNvPr id="125" name="Google Shape;125;p7"/>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26" name="Google Shape;12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7"/>
        <p:cNvGrpSpPr/>
        <p:nvPr/>
      </p:nvGrpSpPr>
      <p:grpSpPr>
        <a:xfrm>
          <a:off x="0" y="0"/>
          <a:ext cx="0" cy="0"/>
          <a:chOff x="0" y="0"/>
          <a:chExt cx="0" cy="0"/>
        </a:xfrm>
      </p:grpSpPr>
      <p:sp>
        <p:nvSpPr>
          <p:cNvPr id="128" name="Google Shape;128;p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8"/>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30" name="Google Shape;130;p8"/>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31" name="Google Shape;131;p8"/>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32" name="Google Shape;13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33" name="Google Shape;133;p8"/>
          <p:cNvSpPr/>
          <p:nvPr/>
        </p:nvSpPr>
        <p:spPr>
          <a:xfrm>
            <a:off x="7996287" y="-396752"/>
            <a:ext cx="6095313" cy="1507205"/>
          </a:xfrm>
          <a:custGeom>
            <a:avLst/>
            <a:gdLst/>
            <a:ahLst/>
            <a:cxnLst/>
            <a:rect l="l" t="t" r="r" b="b"/>
            <a:pathLst>
              <a:path w="12190627" h="3014410" extrusionOk="0">
                <a:moveTo>
                  <a:pt x="0" y="0"/>
                </a:moveTo>
                <a:lnTo>
                  <a:pt x="12190628" y="0"/>
                </a:lnTo>
                <a:lnTo>
                  <a:pt x="12190628" y="3014409"/>
                </a:lnTo>
                <a:lnTo>
                  <a:pt x="0" y="3014409"/>
                </a:lnTo>
                <a:lnTo>
                  <a:pt x="0" y="0"/>
                </a:lnTo>
                <a:close/>
              </a:path>
            </a:pathLst>
          </a:custGeom>
          <a:blipFill rotWithShape="1">
            <a:blip r:embed="rId2">
              <a:alphaModFix/>
            </a:blip>
            <a:stretch>
              <a:fillRect/>
            </a:stretch>
          </a:blipFill>
          <a:ln>
            <a:noFill/>
          </a:ln>
        </p:spPr>
      </p:sp>
      <p:sp>
        <p:nvSpPr>
          <p:cNvPr id="134" name="Google Shape;134;p8"/>
          <p:cNvSpPr/>
          <p:nvPr/>
        </p:nvSpPr>
        <p:spPr>
          <a:xfrm>
            <a:off x="7182565" y="400960"/>
            <a:ext cx="6095314" cy="1507205"/>
          </a:xfrm>
          <a:custGeom>
            <a:avLst/>
            <a:gdLst/>
            <a:ahLst/>
            <a:cxnLst/>
            <a:rect l="l" t="t" r="r" b="b"/>
            <a:pathLst>
              <a:path w="12190627" h="3014410" extrusionOk="0">
                <a:moveTo>
                  <a:pt x="0" y="0"/>
                </a:moveTo>
                <a:lnTo>
                  <a:pt x="12190627" y="0"/>
                </a:lnTo>
                <a:lnTo>
                  <a:pt x="12190627" y="3014410"/>
                </a:lnTo>
                <a:lnTo>
                  <a:pt x="0" y="3014410"/>
                </a:lnTo>
                <a:lnTo>
                  <a:pt x="0" y="0"/>
                </a:lnTo>
                <a:close/>
              </a:path>
            </a:pathLst>
          </a:custGeom>
          <a:blipFill rotWithShape="1">
            <a:blip r:embed="rId2">
              <a:alphaModFix/>
            </a:blip>
            <a:stretch>
              <a:fillRect/>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
        <p:cNvGrpSpPr/>
        <p:nvPr/>
      </p:nvGrpSpPr>
      <p:grpSpPr>
        <a:xfrm>
          <a:off x="0" y="0"/>
          <a:ext cx="0" cy="0"/>
          <a:chOff x="0" y="0"/>
          <a:chExt cx="0" cy="0"/>
        </a:xfrm>
      </p:grpSpPr>
      <p:sp>
        <p:nvSpPr>
          <p:cNvPr id="136" name="Google Shape;136;p9"/>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137" name="Google Shape;13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138" name="Google Shape;138;p9"/>
          <p:cNvGrpSpPr/>
          <p:nvPr/>
        </p:nvGrpSpPr>
        <p:grpSpPr>
          <a:xfrm>
            <a:off x="3876046" y="-12"/>
            <a:ext cx="4776008" cy="5331775"/>
            <a:chOff x="0" y="0"/>
            <a:chExt cx="12736021" cy="14218067"/>
          </a:xfrm>
        </p:grpSpPr>
        <p:sp>
          <p:nvSpPr>
            <p:cNvPr id="139" name="Google Shape;139;p9"/>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140" name="Google Shape;140;p9"/>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sp>
        <p:sp>
          <p:nvSpPr>
            <p:cNvPr id="141" name="Google Shape;141;p9"/>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142" name="Google Shape;142;p9"/>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143" name="Google Shape;143;p9"/>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144" name="Google Shape;144;p9"/>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2">
                <a:alphaModFix/>
              </a:blip>
              <a:stretch>
                <a:fillRect/>
              </a:stretch>
            </a:blipFill>
            <a:ln>
              <a:noFill/>
            </a:ln>
          </p:spPr>
        </p:sp>
        <p:sp>
          <p:nvSpPr>
            <p:cNvPr id="145" name="Google Shape;145;p9"/>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2">
                <a:alphaModFix/>
              </a:blip>
              <a:stretch>
                <a:fillRect/>
              </a:stretch>
            </a:blipFill>
            <a:ln>
              <a:noFill/>
            </a:ln>
          </p:spPr>
        </p:sp>
        <p:sp>
          <p:nvSpPr>
            <p:cNvPr id="146" name="Google Shape;146;p9"/>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147" name="Google Shape;147;p9"/>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sp>
          <p:nvSpPr>
            <p:cNvPr id="148" name="Google Shape;148;p9"/>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2">
                <a:alphaModFix/>
              </a:blip>
              <a:stretch>
                <a:fillRect/>
              </a:stretch>
            </a:blipFill>
            <a:ln>
              <a:noFill/>
            </a:ln>
          </p:spPr>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9"/>
        <p:cNvGrpSpPr/>
        <p:nvPr/>
      </p:nvGrpSpPr>
      <p:grpSpPr>
        <a:xfrm>
          <a:off x="0" y="0"/>
          <a:ext cx="0" cy="0"/>
          <a:chOff x="0" y="0"/>
          <a:chExt cx="0" cy="0"/>
        </a:xfrm>
      </p:grpSpPr>
      <p:grpSp>
        <p:nvGrpSpPr>
          <p:cNvPr id="150" name="Google Shape;150;p10"/>
          <p:cNvGrpSpPr/>
          <p:nvPr/>
        </p:nvGrpSpPr>
        <p:grpSpPr>
          <a:xfrm>
            <a:off x="4908146" y="-188275"/>
            <a:ext cx="4895432" cy="5465096"/>
            <a:chOff x="0" y="0"/>
            <a:chExt cx="13054485" cy="14573589"/>
          </a:xfrm>
        </p:grpSpPr>
        <p:sp>
          <p:nvSpPr>
            <p:cNvPr id="151" name="Google Shape;151;p10"/>
            <p:cNvSpPr/>
            <p:nvPr/>
          </p:nvSpPr>
          <p:spPr>
            <a:xfrm>
              <a:off x="2752207" y="0"/>
              <a:ext cx="10302278" cy="2547472"/>
            </a:xfrm>
            <a:custGeom>
              <a:avLst/>
              <a:gdLst/>
              <a:ahLst/>
              <a:cxnLst/>
              <a:rect l="l" t="t" r="r" b="b"/>
              <a:pathLst>
                <a:path w="10302278" h="2547472" extrusionOk="0">
                  <a:moveTo>
                    <a:pt x="0" y="0"/>
                  </a:moveTo>
                  <a:lnTo>
                    <a:pt x="10302277" y="0"/>
                  </a:lnTo>
                  <a:lnTo>
                    <a:pt x="10302277" y="2547472"/>
                  </a:lnTo>
                  <a:lnTo>
                    <a:pt x="0" y="2547472"/>
                  </a:lnTo>
                  <a:lnTo>
                    <a:pt x="0" y="0"/>
                  </a:lnTo>
                  <a:close/>
                </a:path>
              </a:pathLst>
            </a:custGeom>
            <a:blipFill rotWithShape="1">
              <a:blip r:embed="rId2">
                <a:alphaModFix/>
              </a:blip>
              <a:stretch>
                <a:fillRect/>
              </a:stretch>
            </a:blipFill>
            <a:ln>
              <a:noFill/>
            </a:ln>
          </p:spPr>
          <p:txBody>
            <a:bodyPr/>
            <a:lstStyle/>
            <a:p>
              <a:endParaRPr lang="en-US"/>
            </a:p>
          </p:txBody>
        </p:sp>
        <p:sp>
          <p:nvSpPr>
            <p:cNvPr id="152" name="Google Shape;152;p10"/>
            <p:cNvSpPr/>
            <p:nvPr/>
          </p:nvSpPr>
          <p:spPr>
            <a:xfrm>
              <a:off x="1118680" y="7183116"/>
              <a:ext cx="10302278" cy="2547472"/>
            </a:xfrm>
            <a:custGeom>
              <a:avLst/>
              <a:gdLst/>
              <a:ahLst/>
              <a:cxnLst/>
              <a:rect l="l" t="t" r="r" b="b"/>
              <a:pathLst>
                <a:path w="10302278" h="2547472" extrusionOk="0">
                  <a:moveTo>
                    <a:pt x="0" y="0"/>
                  </a:moveTo>
                  <a:lnTo>
                    <a:pt x="10302277" y="0"/>
                  </a:lnTo>
                  <a:lnTo>
                    <a:pt x="10302277" y="2547472"/>
                  </a:lnTo>
                  <a:lnTo>
                    <a:pt x="0" y="2547472"/>
                  </a:lnTo>
                  <a:lnTo>
                    <a:pt x="0" y="0"/>
                  </a:lnTo>
                  <a:close/>
                </a:path>
              </a:pathLst>
            </a:custGeom>
            <a:blipFill rotWithShape="1">
              <a:blip r:embed="rId2">
                <a:alphaModFix/>
              </a:blip>
              <a:stretch>
                <a:fillRect/>
              </a:stretch>
            </a:blipFill>
            <a:ln>
              <a:noFill/>
            </a:ln>
          </p:spPr>
          <p:txBody>
            <a:bodyPr/>
            <a:lstStyle/>
            <a:p>
              <a:endParaRPr lang="en-US"/>
            </a:p>
          </p:txBody>
        </p:sp>
        <p:sp>
          <p:nvSpPr>
            <p:cNvPr id="153" name="Google Shape;153;p10"/>
            <p:cNvSpPr/>
            <p:nvPr/>
          </p:nvSpPr>
          <p:spPr>
            <a:xfrm>
              <a:off x="1931906" y="1273736"/>
              <a:ext cx="10302278" cy="2547472"/>
            </a:xfrm>
            <a:custGeom>
              <a:avLst/>
              <a:gdLst/>
              <a:ahLst/>
              <a:cxnLst/>
              <a:rect l="l" t="t" r="r" b="b"/>
              <a:pathLst>
                <a:path w="10302278" h="2547472" extrusionOk="0">
                  <a:moveTo>
                    <a:pt x="0" y="0"/>
                  </a:moveTo>
                  <a:lnTo>
                    <a:pt x="10302278" y="0"/>
                  </a:lnTo>
                  <a:lnTo>
                    <a:pt x="10302278" y="2547472"/>
                  </a:lnTo>
                  <a:lnTo>
                    <a:pt x="0" y="2547472"/>
                  </a:lnTo>
                  <a:lnTo>
                    <a:pt x="0" y="0"/>
                  </a:lnTo>
                  <a:close/>
                </a:path>
              </a:pathLst>
            </a:custGeom>
            <a:blipFill rotWithShape="1">
              <a:blip r:embed="rId2">
                <a:alphaModFix/>
              </a:blip>
              <a:stretch>
                <a:fillRect/>
              </a:stretch>
            </a:blipFill>
            <a:ln>
              <a:noFill/>
            </a:ln>
          </p:spPr>
          <p:txBody>
            <a:bodyPr/>
            <a:lstStyle/>
            <a:p>
              <a:endParaRPr lang="en-US"/>
            </a:p>
          </p:txBody>
        </p:sp>
        <p:sp>
          <p:nvSpPr>
            <p:cNvPr id="154" name="Google Shape;154;p10"/>
            <p:cNvSpPr/>
            <p:nvPr/>
          </p:nvSpPr>
          <p:spPr>
            <a:xfrm>
              <a:off x="1895568" y="8456852"/>
              <a:ext cx="10302278" cy="2547472"/>
            </a:xfrm>
            <a:custGeom>
              <a:avLst/>
              <a:gdLst/>
              <a:ahLst/>
              <a:cxnLst/>
              <a:rect l="l" t="t" r="r" b="b"/>
              <a:pathLst>
                <a:path w="10302278" h="2547472" extrusionOk="0">
                  <a:moveTo>
                    <a:pt x="0" y="0"/>
                  </a:moveTo>
                  <a:lnTo>
                    <a:pt x="10302277" y="0"/>
                  </a:lnTo>
                  <a:lnTo>
                    <a:pt x="10302277" y="2547473"/>
                  </a:lnTo>
                  <a:lnTo>
                    <a:pt x="0" y="2547473"/>
                  </a:lnTo>
                  <a:lnTo>
                    <a:pt x="0" y="0"/>
                  </a:lnTo>
                  <a:close/>
                </a:path>
              </a:pathLst>
            </a:custGeom>
            <a:blipFill rotWithShape="1">
              <a:blip r:embed="rId2">
                <a:alphaModFix/>
              </a:blip>
              <a:stretch>
                <a:fillRect/>
              </a:stretch>
            </a:blipFill>
            <a:ln>
              <a:noFill/>
            </a:ln>
          </p:spPr>
          <p:txBody>
            <a:bodyPr/>
            <a:lstStyle/>
            <a:p>
              <a:endParaRPr lang="en-US"/>
            </a:p>
          </p:txBody>
        </p:sp>
        <p:sp>
          <p:nvSpPr>
            <p:cNvPr id="155" name="Google Shape;155;p10"/>
            <p:cNvSpPr/>
            <p:nvPr/>
          </p:nvSpPr>
          <p:spPr>
            <a:xfrm>
              <a:off x="1357934" y="2558672"/>
              <a:ext cx="10302278" cy="2547472"/>
            </a:xfrm>
            <a:custGeom>
              <a:avLst/>
              <a:gdLst/>
              <a:ahLst/>
              <a:cxnLst/>
              <a:rect l="l" t="t" r="r" b="b"/>
              <a:pathLst>
                <a:path w="10302278" h="2547472" extrusionOk="0">
                  <a:moveTo>
                    <a:pt x="0" y="0"/>
                  </a:moveTo>
                  <a:lnTo>
                    <a:pt x="10302278" y="0"/>
                  </a:lnTo>
                  <a:lnTo>
                    <a:pt x="10302278" y="2547473"/>
                  </a:lnTo>
                  <a:lnTo>
                    <a:pt x="0" y="2547473"/>
                  </a:lnTo>
                  <a:lnTo>
                    <a:pt x="0" y="0"/>
                  </a:lnTo>
                  <a:close/>
                </a:path>
              </a:pathLst>
            </a:custGeom>
            <a:blipFill rotWithShape="1">
              <a:blip r:embed="rId2">
                <a:alphaModFix/>
              </a:blip>
              <a:stretch>
                <a:fillRect/>
              </a:stretch>
            </a:blipFill>
            <a:ln>
              <a:noFill/>
            </a:ln>
          </p:spPr>
          <p:txBody>
            <a:bodyPr/>
            <a:lstStyle/>
            <a:p>
              <a:endParaRPr lang="en-US"/>
            </a:p>
          </p:txBody>
        </p:sp>
        <p:sp>
          <p:nvSpPr>
            <p:cNvPr id="156" name="Google Shape;156;p10"/>
            <p:cNvSpPr/>
            <p:nvPr/>
          </p:nvSpPr>
          <p:spPr>
            <a:xfrm>
              <a:off x="1321596" y="9741788"/>
              <a:ext cx="10302278" cy="2547472"/>
            </a:xfrm>
            <a:custGeom>
              <a:avLst/>
              <a:gdLst/>
              <a:ahLst/>
              <a:cxnLst/>
              <a:rect l="l" t="t" r="r" b="b"/>
              <a:pathLst>
                <a:path w="10302278" h="2547472" extrusionOk="0">
                  <a:moveTo>
                    <a:pt x="0" y="0"/>
                  </a:moveTo>
                  <a:lnTo>
                    <a:pt x="10302278" y="0"/>
                  </a:lnTo>
                  <a:lnTo>
                    <a:pt x="10302278" y="2547473"/>
                  </a:lnTo>
                  <a:lnTo>
                    <a:pt x="0" y="2547473"/>
                  </a:lnTo>
                  <a:lnTo>
                    <a:pt x="0" y="0"/>
                  </a:lnTo>
                  <a:close/>
                </a:path>
              </a:pathLst>
            </a:custGeom>
            <a:blipFill rotWithShape="1">
              <a:blip r:embed="rId2">
                <a:alphaModFix/>
              </a:blip>
              <a:stretch>
                <a:fillRect/>
              </a:stretch>
            </a:blipFill>
            <a:ln>
              <a:noFill/>
            </a:ln>
          </p:spPr>
          <p:txBody>
            <a:bodyPr/>
            <a:lstStyle/>
            <a:p>
              <a:endParaRPr lang="en-US"/>
            </a:p>
          </p:txBody>
        </p:sp>
        <p:sp>
          <p:nvSpPr>
            <p:cNvPr id="157" name="Google Shape;157;p10"/>
            <p:cNvSpPr/>
            <p:nvPr/>
          </p:nvSpPr>
          <p:spPr>
            <a:xfrm>
              <a:off x="719922" y="3772053"/>
              <a:ext cx="10302278" cy="2547472"/>
            </a:xfrm>
            <a:custGeom>
              <a:avLst/>
              <a:gdLst/>
              <a:ahLst/>
              <a:cxnLst/>
              <a:rect l="l" t="t" r="r" b="b"/>
              <a:pathLst>
                <a:path w="10302278" h="2547472" extrusionOk="0">
                  <a:moveTo>
                    <a:pt x="0" y="0"/>
                  </a:moveTo>
                  <a:lnTo>
                    <a:pt x="10302278" y="0"/>
                  </a:lnTo>
                  <a:lnTo>
                    <a:pt x="10302278" y="2547472"/>
                  </a:lnTo>
                  <a:lnTo>
                    <a:pt x="0" y="2547472"/>
                  </a:lnTo>
                  <a:lnTo>
                    <a:pt x="0" y="0"/>
                  </a:lnTo>
                  <a:close/>
                </a:path>
              </a:pathLst>
            </a:custGeom>
            <a:blipFill rotWithShape="1">
              <a:blip r:embed="rId2">
                <a:alphaModFix/>
              </a:blip>
              <a:stretch>
                <a:fillRect/>
              </a:stretch>
            </a:blipFill>
            <a:ln>
              <a:noFill/>
            </a:ln>
          </p:spPr>
          <p:txBody>
            <a:bodyPr/>
            <a:lstStyle/>
            <a:p>
              <a:endParaRPr lang="en-US"/>
            </a:p>
          </p:txBody>
        </p:sp>
        <p:sp>
          <p:nvSpPr>
            <p:cNvPr id="158" name="Google Shape;158;p10"/>
            <p:cNvSpPr/>
            <p:nvPr/>
          </p:nvSpPr>
          <p:spPr>
            <a:xfrm>
              <a:off x="683584" y="10955169"/>
              <a:ext cx="10302278" cy="2547472"/>
            </a:xfrm>
            <a:custGeom>
              <a:avLst/>
              <a:gdLst/>
              <a:ahLst/>
              <a:cxnLst/>
              <a:rect l="l" t="t" r="r" b="b"/>
              <a:pathLst>
                <a:path w="10302278" h="2547472" extrusionOk="0">
                  <a:moveTo>
                    <a:pt x="0" y="0"/>
                  </a:moveTo>
                  <a:lnTo>
                    <a:pt x="10302278" y="0"/>
                  </a:lnTo>
                  <a:lnTo>
                    <a:pt x="10302278" y="2547472"/>
                  </a:lnTo>
                  <a:lnTo>
                    <a:pt x="0" y="2547472"/>
                  </a:lnTo>
                  <a:lnTo>
                    <a:pt x="0" y="0"/>
                  </a:lnTo>
                  <a:close/>
                </a:path>
              </a:pathLst>
            </a:custGeom>
            <a:blipFill rotWithShape="1">
              <a:blip r:embed="rId2">
                <a:alphaModFix/>
              </a:blip>
              <a:stretch>
                <a:fillRect/>
              </a:stretch>
            </a:blipFill>
            <a:ln>
              <a:noFill/>
            </a:ln>
          </p:spPr>
          <p:txBody>
            <a:bodyPr/>
            <a:lstStyle/>
            <a:p>
              <a:endParaRPr lang="en-US"/>
            </a:p>
          </p:txBody>
        </p:sp>
        <p:sp>
          <p:nvSpPr>
            <p:cNvPr id="159" name="Google Shape;159;p10"/>
            <p:cNvSpPr/>
            <p:nvPr/>
          </p:nvSpPr>
          <p:spPr>
            <a:xfrm>
              <a:off x="36338" y="4843001"/>
              <a:ext cx="10302278" cy="2547472"/>
            </a:xfrm>
            <a:custGeom>
              <a:avLst/>
              <a:gdLst/>
              <a:ahLst/>
              <a:cxnLst/>
              <a:rect l="l" t="t" r="r" b="b"/>
              <a:pathLst>
                <a:path w="10302278" h="2547472" extrusionOk="0">
                  <a:moveTo>
                    <a:pt x="0" y="0"/>
                  </a:moveTo>
                  <a:lnTo>
                    <a:pt x="10302278" y="0"/>
                  </a:lnTo>
                  <a:lnTo>
                    <a:pt x="10302278" y="2547472"/>
                  </a:lnTo>
                  <a:lnTo>
                    <a:pt x="0" y="2547472"/>
                  </a:lnTo>
                  <a:lnTo>
                    <a:pt x="0" y="0"/>
                  </a:lnTo>
                  <a:close/>
                </a:path>
              </a:pathLst>
            </a:custGeom>
            <a:blipFill rotWithShape="1">
              <a:blip r:embed="rId2">
                <a:alphaModFix/>
              </a:blip>
              <a:stretch>
                <a:fillRect/>
              </a:stretch>
            </a:blipFill>
            <a:ln>
              <a:noFill/>
            </a:ln>
          </p:spPr>
          <p:txBody>
            <a:bodyPr/>
            <a:lstStyle/>
            <a:p>
              <a:endParaRPr lang="en-US"/>
            </a:p>
          </p:txBody>
        </p:sp>
        <p:sp>
          <p:nvSpPr>
            <p:cNvPr id="160" name="Google Shape;160;p10"/>
            <p:cNvSpPr/>
            <p:nvPr/>
          </p:nvSpPr>
          <p:spPr>
            <a:xfrm>
              <a:off x="0" y="12026117"/>
              <a:ext cx="10302278" cy="2547472"/>
            </a:xfrm>
            <a:custGeom>
              <a:avLst/>
              <a:gdLst/>
              <a:ahLst/>
              <a:cxnLst/>
              <a:rect l="l" t="t" r="r" b="b"/>
              <a:pathLst>
                <a:path w="10302278" h="2547472" extrusionOk="0">
                  <a:moveTo>
                    <a:pt x="0" y="0"/>
                  </a:moveTo>
                  <a:lnTo>
                    <a:pt x="10302278" y="0"/>
                  </a:lnTo>
                  <a:lnTo>
                    <a:pt x="10302278" y="2547473"/>
                  </a:lnTo>
                  <a:lnTo>
                    <a:pt x="0" y="2547473"/>
                  </a:lnTo>
                  <a:lnTo>
                    <a:pt x="0" y="0"/>
                  </a:lnTo>
                  <a:close/>
                </a:path>
              </a:pathLst>
            </a:custGeom>
            <a:blipFill rotWithShape="1">
              <a:blip r:embed="rId2">
                <a:alphaModFix/>
              </a:blip>
              <a:stretch>
                <a:fillRect/>
              </a:stretch>
            </a:blipFill>
            <a:ln>
              <a:noFill/>
            </a:ln>
          </p:spPr>
          <p:txBody>
            <a:bodyPr/>
            <a:lstStyle/>
            <a:p>
              <a:endParaRPr lang="en-US"/>
            </a:p>
          </p:txBody>
        </p:sp>
      </p:grpSp>
      <p:grpSp>
        <p:nvGrpSpPr>
          <p:cNvPr id="161" name="Google Shape;161;p10"/>
          <p:cNvGrpSpPr/>
          <p:nvPr/>
        </p:nvGrpSpPr>
        <p:grpSpPr>
          <a:xfrm rot="10800000">
            <a:off x="-788636" y="-188275"/>
            <a:ext cx="4948290" cy="5524105"/>
            <a:chOff x="0" y="0"/>
            <a:chExt cx="13195440" cy="14730946"/>
          </a:xfrm>
        </p:grpSpPr>
        <p:sp>
          <p:nvSpPr>
            <p:cNvPr id="162" name="Google Shape;162;p10"/>
            <p:cNvSpPr/>
            <p:nvPr/>
          </p:nvSpPr>
          <p:spPr>
            <a:xfrm>
              <a:off x="2781924" y="0"/>
              <a:ext cx="10413516" cy="2574978"/>
            </a:xfrm>
            <a:custGeom>
              <a:avLst/>
              <a:gdLst/>
              <a:ahLst/>
              <a:cxnLst/>
              <a:rect l="l" t="t" r="r" b="b"/>
              <a:pathLst>
                <a:path w="10413516" h="2574978" extrusionOk="0">
                  <a:moveTo>
                    <a:pt x="0" y="0"/>
                  </a:moveTo>
                  <a:lnTo>
                    <a:pt x="10413515" y="0"/>
                  </a:lnTo>
                  <a:lnTo>
                    <a:pt x="10413515" y="2574978"/>
                  </a:lnTo>
                  <a:lnTo>
                    <a:pt x="0" y="2574978"/>
                  </a:lnTo>
                  <a:lnTo>
                    <a:pt x="0" y="0"/>
                  </a:lnTo>
                  <a:close/>
                </a:path>
              </a:pathLst>
            </a:custGeom>
            <a:blipFill rotWithShape="1">
              <a:blip r:embed="rId2">
                <a:alphaModFix/>
              </a:blip>
              <a:stretch>
                <a:fillRect/>
              </a:stretch>
            </a:blipFill>
            <a:ln>
              <a:noFill/>
            </a:ln>
          </p:spPr>
          <p:txBody>
            <a:bodyPr/>
            <a:lstStyle/>
            <a:p>
              <a:endParaRPr lang="en-US"/>
            </a:p>
          </p:txBody>
        </p:sp>
        <p:sp>
          <p:nvSpPr>
            <p:cNvPr id="163" name="Google Shape;163;p10"/>
            <p:cNvSpPr/>
            <p:nvPr/>
          </p:nvSpPr>
          <p:spPr>
            <a:xfrm>
              <a:off x="1130759" y="7260675"/>
              <a:ext cx="10413516" cy="2574978"/>
            </a:xfrm>
            <a:custGeom>
              <a:avLst/>
              <a:gdLst/>
              <a:ahLst/>
              <a:cxnLst/>
              <a:rect l="l" t="t" r="r" b="b"/>
              <a:pathLst>
                <a:path w="10413516" h="2574978" extrusionOk="0">
                  <a:moveTo>
                    <a:pt x="0" y="0"/>
                  </a:moveTo>
                  <a:lnTo>
                    <a:pt x="10413515" y="0"/>
                  </a:lnTo>
                  <a:lnTo>
                    <a:pt x="10413515" y="2574979"/>
                  </a:lnTo>
                  <a:lnTo>
                    <a:pt x="0" y="2574979"/>
                  </a:lnTo>
                  <a:lnTo>
                    <a:pt x="0" y="0"/>
                  </a:lnTo>
                  <a:close/>
                </a:path>
              </a:pathLst>
            </a:custGeom>
            <a:blipFill rotWithShape="1">
              <a:blip r:embed="rId2">
                <a:alphaModFix/>
              </a:blip>
              <a:stretch>
                <a:fillRect/>
              </a:stretch>
            </a:blipFill>
            <a:ln>
              <a:noFill/>
            </a:ln>
          </p:spPr>
          <p:txBody>
            <a:bodyPr/>
            <a:lstStyle/>
            <a:p>
              <a:endParaRPr lang="en-US"/>
            </a:p>
          </p:txBody>
        </p:sp>
        <p:sp>
          <p:nvSpPr>
            <p:cNvPr id="164" name="Google Shape;164;p10"/>
            <p:cNvSpPr/>
            <p:nvPr/>
          </p:nvSpPr>
          <p:spPr>
            <a:xfrm>
              <a:off x="1952766" y="1287489"/>
              <a:ext cx="10413516" cy="2574978"/>
            </a:xfrm>
            <a:custGeom>
              <a:avLst/>
              <a:gdLst/>
              <a:ahLst/>
              <a:cxnLst/>
              <a:rect l="l" t="t" r="r" b="b"/>
              <a:pathLst>
                <a:path w="10413516" h="2574978" extrusionOk="0">
                  <a:moveTo>
                    <a:pt x="0" y="0"/>
                  </a:moveTo>
                  <a:lnTo>
                    <a:pt x="10413515" y="0"/>
                  </a:lnTo>
                  <a:lnTo>
                    <a:pt x="10413515" y="2574979"/>
                  </a:lnTo>
                  <a:lnTo>
                    <a:pt x="0" y="2574979"/>
                  </a:lnTo>
                  <a:lnTo>
                    <a:pt x="0" y="0"/>
                  </a:lnTo>
                  <a:close/>
                </a:path>
              </a:pathLst>
            </a:custGeom>
            <a:blipFill rotWithShape="1">
              <a:blip r:embed="rId2">
                <a:alphaModFix/>
              </a:blip>
              <a:stretch>
                <a:fillRect/>
              </a:stretch>
            </a:blipFill>
            <a:ln>
              <a:noFill/>
            </a:ln>
          </p:spPr>
          <p:txBody>
            <a:bodyPr/>
            <a:lstStyle/>
            <a:p>
              <a:endParaRPr lang="en-US"/>
            </a:p>
          </p:txBody>
        </p:sp>
        <p:sp>
          <p:nvSpPr>
            <p:cNvPr id="165" name="Google Shape;165;p10"/>
            <p:cNvSpPr/>
            <p:nvPr/>
          </p:nvSpPr>
          <p:spPr>
            <a:xfrm>
              <a:off x="1916035" y="8548164"/>
              <a:ext cx="10413516" cy="2574978"/>
            </a:xfrm>
            <a:custGeom>
              <a:avLst/>
              <a:gdLst/>
              <a:ahLst/>
              <a:cxnLst/>
              <a:rect l="l" t="t" r="r" b="b"/>
              <a:pathLst>
                <a:path w="10413516" h="2574978" extrusionOk="0">
                  <a:moveTo>
                    <a:pt x="0" y="0"/>
                  </a:moveTo>
                  <a:lnTo>
                    <a:pt x="10413515" y="0"/>
                  </a:lnTo>
                  <a:lnTo>
                    <a:pt x="10413515" y="2574979"/>
                  </a:lnTo>
                  <a:lnTo>
                    <a:pt x="0" y="2574979"/>
                  </a:lnTo>
                  <a:lnTo>
                    <a:pt x="0" y="0"/>
                  </a:lnTo>
                  <a:close/>
                </a:path>
              </a:pathLst>
            </a:custGeom>
            <a:blipFill rotWithShape="1">
              <a:blip r:embed="rId2">
                <a:alphaModFix/>
              </a:blip>
              <a:stretch>
                <a:fillRect/>
              </a:stretch>
            </a:blipFill>
            <a:ln>
              <a:noFill/>
            </a:ln>
          </p:spPr>
          <p:txBody>
            <a:bodyPr/>
            <a:lstStyle/>
            <a:p>
              <a:endParaRPr lang="en-US"/>
            </a:p>
          </p:txBody>
        </p:sp>
        <p:sp>
          <p:nvSpPr>
            <p:cNvPr id="166" name="Google Shape;166;p10"/>
            <p:cNvSpPr/>
            <p:nvPr/>
          </p:nvSpPr>
          <p:spPr>
            <a:xfrm>
              <a:off x="1372596" y="2586299"/>
              <a:ext cx="10413516" cy="2574978"/>
            </a:xfrm>
            <a:custGeom>
              <a:avLst/>
              <a:gdLst/>
              <a:ahLst/>
              <a:cxnLst/>
              <a:rect l="l" t="t" r="r" b="b"/>
              <a:pathLst>
                <a:path w="10413516" h="2574978" extrusionOk="0">
                  <a:moveTo>
                    <a:pt x="0" y="0"/>
                  </a:moveTo>
                  <a:lnTo>
                    <a:pt x="10413516" y="0"/>
                  </a:lnTo>
                  <a:lnTo>
                    <a:pt x="10413516" y="2574979"/>
                  </a:lnTo>
                  <a:lnTo>
                    <a:pt x="0" y="2574979"/>
                  </a:lnTo>
                  <a:lnTo>
                    <a:pt x="0" y="0"/>
                  </a:lnTo>
                  <a:close/>
                </a:path>
              </a:pathLst>
            </a:custGeom>
            <a:blipFill rotWithShape="1">
              <a:blip r:embed="rId2">
                <a:alphaModFix/>
              </a:blip>
              <a:stretch>
                <a:fillRect/>
              </a:stretch>
            </a:blipFill>
            <a:ln>
              <a:noFill/>
            </a:ln>
          </p:spPr>
          <p:txBody>
            <a:bodyPr/>
            <a:lstStyle/>
            <a:p>
              <a:endParaRPr lang="en-US"/>
            </a:p>
          </p:txBody>
        </p:sp>
        <p:sp>
          <p:nvSpPr>
            <p:cNvPr id="167" name="Google Shape;167;p10"/>
            <p:cNvSpPr/>
            <p:nvPr/>
          </p:nvSpPr>
          <p:spPr>
            <a:xfrm>
              <a:off x="1335866" y="9846975"/>
              <a:ext cx="10413516" cy="2574978"/>
            </a:xfrm>
            <a:custGeom>
              <a:avLst/>
              <a:gdLst/>
              <a:ahLst/>
              <a:cxnLst/>
              <a:rect l="l" t="t" r="r" b="b"/>
              <a:pathLst>
                <a:path w="10413516" h="2574978" extrusionOk="0">
                  <a:moveTo>
                    <a:pt x="0" y="0"/>
                  </a:moveTo>
                  <a:lnTo>
                    <a:pt x="10413515" y="0"/>
                  </a:lnTo>
                  <a:lnTo>
                    <a:pt x="10413515" y="2574978"/>
                  </a:lnTo>
                  <a:lnTo>
                    <a:pt x="0" y="2574978"/>
                  </a:lnTo>
                  <a:lnTo>
                    <a:pt x="0" y="0"/>
                  </a:lnTo>
                  <a:close/>
                </a:path>
              </a:pathLst>
            </a:custGeom>
            <a:blipFill rotWithShape="1">
              <a:blip r:embed="rId2">
                <a:alphaModFix/>
              </a:blip>
              <a:stretch>
                <a:fillRect/>
              </a:stretch>
            </a:blipFill>
            <a:ln>
              <a:noFill/>
            </a:ln>
          </p:spPr>
          <p:txBody>
            <a:bodyPr/>
            <a:lstStyle/>
            <a:p>
              <a:endParaRPr lang="en-US"/>
            </a:p>
          </p:txBody>
        </p:sp>
        <p:sp>
          <p:nvSpPr>
            <p:cNvPr id="168" name="Google Shape;168;p10"/>
            <p:cNvSpPr/>
            <p:nvPr/>
          </p:nvSpPr>
          <p:spPr>
            <a:xfrm>
              <a:off x="727696" y="3812781"/>
              <a:ext cx="10413516" cy="2574978"/>
            </a:xfrm>
            <a:custGeom>
              <a:avLst/>
              <a:gdLst/>
              <a:ahLst/>
              <a:cxnLst/>
              <a:rect l="l" t="t" r="r" b="b"/>
              <a:pathLst>
                <a:path w="10413516" h="2574978" extrusionOk="0">
                  <a:moveTo>
                    <a:pt x="0" y="0"/>
                  </a:moveTo>
                  <a:lnTo>
                    <a:pt x="10413515" y="0"/>
                  </a:lnTo>
                  <a:lnTo>
                    <a:pt x="10413515" y="2574979"/>
                  </a:lnTo>
                  <a:lnTo>
                    <a:pt x="0" y="2574979"/>
                  </a:lnTo>
                  <a:lnTo>
                    <a:pt x="0" y="0"/>
                  </a:lnTo>
                  <a:close/>
                </a:path>
              </a:pathLst>
            </a:custGeom>
            <a:blipFill rotWithShape="1">
              <a:blip r:embed="rId2">
                <a:alphaModFix/>
              </a:blip>
              <a:stretch>
                <a:fillRect/>
              </a:stretch>
            </a:blipFill>
            <a:ln>
              <a:noFill/>
            </a:ln>
          </p:spPr>
          <p:txBody>
            <a:bodyPr/>
            <a:lstStyle/>
            <a:p>
              <a:endParaRPr lang="en-US"/>
            </a:p>
          </p:txBody>
        </p:sp>
        <p:sp>
          <p:nvSpPr>
            <p:cNvPr id="169" name="Google Shape;169;p10"/>
            <p:cNvSpPr/>
            <p:nvPr/>
          </p:nvSpPr>
          <p:spPr>
            <a:xfrm>
              <a:off x="690965" y="11073456"/>
              <a:ext cx="10413516" cy="2574978"/>
            </a:xfrm>
            <a:custGeom>
              <a:avLst/>
              <a:gdLst/>
              <a:ahLst/>
              <a:cxnLst/>
              <a:rect l="l" t="t" r="r" b="b"/>
              <a:pathLst>
                <a:path w="10413516" h="2574978" extrusionOk="0">
                  <a:moveTo>
                    <a:pt x="0" y="0"/>
                  </a:moveTo>
                  <a:lnTo>
                    <a:pt x="10413516" y="0"/>
                  </a:lnTo>
                  <a:lnTo>
                    <a:pt x="10413516" y="2574979"/>
                  </a:lnTo>
                  <a:lnTo>
                    <a:pt x="0" y="2574979"/>
                  </a:lnTo>
                  <a:lnTo>
                    <a:pt x="0" y="0"/>
                  </a:lnTo>
                  <a:close/>
                </a:path>
              </a:pathLst>
            </a:custGeom>
            <a:blipFill rotWithShape="1">
              <a:blip r:embed="rId2">
                <a:alphaModFix/>
              </a:blip>
              <a:stretch>
                <a:fillRect/>
              </a:stretch>
            </a:blipFill>
            <a:ln>
              <a:noFill/>
            </a:ln>
          </p:spPr>
          <p:txBody>
            <a:bodyPr/>
            <a:lstStyle/>
            <a:p>
              <a:endParaRPr lang="en-US"/>
            </a:p>
          </p:txBody>
        </p:sp>
        <p:sp>
          <p:nvSpPr>
            <p:cNvPr id="170" name="Google Shape;170;p10"/>
            <p:cNvSpPr/>
            <p:nvPr/>
          </p:nvSpPr>
          <p:spPr>
            <a:xfrm>
              <a:off x="36731" y="4895293"/>
              <a:ext cx="10413516" cy="2574978"/>
            </a:xfrm>
            <a:custGeom>
              <a:avLst/>
              <a:gdLst/>
              <a:ahLst/>
              <a:cxnLst/>
              <a:rect l="l" t="t" r="r" b="b"/>
              <a:pathLst>
                <a:path w="10413516" h="2574978" extrusionOk="0">
                  <a:moveTo>
                    <a:pt x="0" y="0"/>
                  </a:moveTo>
                  <a:lnTo>
                    <a:pt x="10413515" y="0"/>
                  </a:lnTo>
                  <a:lnTo>
                    <a:pt x="10413515" y="2574978"/>
                  </a:lnTo>
                  <a:lnTo>
                    <a:pt x="0" y="2574978"/>
                  </a:lnTo>
                  <a:lnTo>
                    <a:pt x="0" y="0"/>
                  </a:lnTo>
                  <a:close/>
                </a:path>
              </a:pathLst>
            </a:custGeom>
            <a:blipFill rotWithShape="1">
              <a:blip r:embed="rId2">
                <a:alphaModFix/>
              </a:blip>
              <a:stretch>
                <a:fillRect/>
              </a:stretch>
            </a:blipFill>
            <a:ln>
              <a:noFill/>
            </a:ln>
          </p:spPr>
          <p:txBody>
            <a:bodyPr/>
            <a:lstStyle/>
            <a:p>
              <a:endParaRPr lang="en-US"/>
            </a:p>
          </p:txBody>
        </p:sp>
        <p:sp>
          <p:nvSpPr>
            <p:cNvPr id="171" name="Google Shape;171;p10"/>
            <p:cNvSpPr/>
            <p:nvPr/>
          </p:nvSpPr>
          <p:spPr>
            <a:xfrm>
              <a:off x="0" y="12155968"/>
              <a:ext cx="10413516" cy="2574978"/>
            </a:xfrm>
            <a:custGeom>
              <a:avLst/>
              <a:gdLst/>
              <a:ahLst/>
              <a:cxnLst/>
              <a:rect l="l" t="t" r="r" b="b"/>
              <a:pathLst>
                <a:path w="10413516" h="2574978" extrusionOk="0">
                  <a:moveTo>
                    <a:pt x="0" y="0"/>
                  </a:moveTo>
                  <a:lnTo>
                    <a:pt x="10413516" y="0"/>
                  </a:lnTo>
                  <a:lnTo>
                    <a:pt x="10413516" y="2574979"/>
                  </a:lnTo>
                  <a:lnTo>
                    <a:pt x="0" y="2574979"/>
                  </a:lnTo>
                  <a:lnTo>
                    <a:pt x="0" y="0"/>
                  </a:lnTo>
                  <a:close/>
                </a:path>
              </a:pathLst>
            </a:custGeom>
            <a:blipFill rotWithShape="1">
              <a:blip r:embed="rId2">
                <a:alphaModFix/>
              </a:blip>
              <a:stretch>
                <a:fillRect/>
              </a:stretch>
            </a:blipFill>
            <a:ln>
              <a:noFill/>
            </a:ln>
          </p:spPr>
          <p:txBody>
            <a:bodyPr/>
            <a:lstStyle/>
            <a:p>
              <a:endParaRPr lang="en-US"/>
            </a:p>
          </p:txBody>
        </p:sp>
      </p:grpSp>
      <p:grpSp>
        <p:nvGrpSpPr>
          <p:cNvPr id="172" name="Google Shape;172;p10"/>
          <p:cNvGrpSpPr/>
          <p:nvPr/>
        </p:nvGrpSpPr>
        <p:grpSpPr>
          <a:xfrm>
            <a:off x="1771650" y="-36165"/>
            <a:ext cx="6076830" cy="5179562"/>
            <a:chOff x="0" y="-19050"/>
            <a:chExt cx="3201027" cy="2728383"/>
          </a:xfrm>
        </p:grpSpPr>
        <p:sp>
          <p:nvSpPr>
            <p:cNvPr id="173" name="Google Shape;173;p10"/>
            <p:cNvSpPr/>
            <p:nvPr/>
          </p:nvSpPr>
          <p:spPr>
            <a:xfrm>
              <a:off x="0" y="0"/>
              <a:ext cx="3201027" cy="2709333"/>
            </a:xfrm>
            <a:custGeom>
              <a:avLst/>
              <a:gdLst/>
              <a:ahLst/>
              <a:cxnLst/>
              <a:rect l="l" t="t" r="r" b="b"/>
              <a:pathLst>
                <a:path w="3201027" h="2709333" extrusionOk="0">
                  <a:moveTo>
                    <a:pt x="0" y="0"/>
                  </a:moveTo>
                  <a:lnTo>
                    <a:pt x="3201027" y="0"/>
                  </a:lnTo>
                  <a:lnTo>
                    <a:pt x="3201027" y="2709333"/>
                  </a:lnTo>
                  <a:lnTo>
                    <a:pt x="0" y="2709333"/>
                  </a:lnTo>
                  <a:close/>
                </a:path>
              </a:pathLst>
            </a:custGeom>
            <a:solidFill>
              <a:srgbClr val="C1FF72"/>
            </a:solidFill>
            <a:ln>
              <a:noFill/>
            </a:ln>
          </p:spPr>
          <p:txBody>
            <a:bodyPr/>
            <a:lstStyle/>
            <a:p>
              <a:endParaRPr lang="en-US"/>
            </a:p>
          </p:txBody>
        </p:sp>
        <p:sp>
          <p:nvSpPr>
            <p:cNvPr id="174" name="Google Shape;174;p10"/>
            <p:cNvSpPr txBox="1"/>
            <p:nvPr/>
          </p:nvSpPr>
          <p:spPr>
            <a:xfrm>
              <a:off x="0" y="-19050"/>
              <a:ext cx="812700" cy="83190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175" name="Google Shape;17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Fira Sans Black"/>
              <a:buNone/>
              <a:defRPr sz="2800">
                <a:solidFill>
                  <a:schemeClr val="dk1"/>
                </a:solidFill>
                <a:latin typeface="Fira Sans Black"/>
                <a:ea typeface="Fira Sans Black"/>
                <a:cs typeface="Fira Sans Black"/>
                <a:sym typeface="Fira Sans Black"/>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Fira Sans Black"/>
              <a:buChar char="●"/>
              <a:defRPr sz="1800">
                <a:solidFill>
                  <a:schemeClr val="dk2"/>
                </a:solidFill>
                <a:latin typeface="Fira Sans Black"/>
                <a:ea typeface="Fira Sans Black"/>
                <a:cs typeface="Fira Sans Black"/>
                <a:sym typeface="Fira Sans Black"/>
              </a:defRPr>
            </a:lvl1pPr>
            <a:lvl2pPr marL="914400" lvl="1" indent="-317500">
              <a:lnSpc>
                <a:spcPct val="115000"/>
              </a:lnSpc>
              <a:spcBef>
                <a:spcPts val="0"/>
              </a:spcBef>
              <a:spcAft>
                <a:spcPts val="0"/>
              </a:spcAft>
              <a:buClr>
                <a:schemeClr val="dk2"/>
              </a:buClr>
              <a:buSzPts val="1400"/>
              <a:buFont typeface="Nunito"/>
              <a:buChar char="○"/>
              <a:defRPr b="1">
                <a:solidFill>
                  <a:schemeClr val="dk2"/>
                </a:solidFill>
                <a:latin typeface="Nunito"/>
                <a:ea typeface="Nunito"/>
                <a:cs typeface="Nunito"/>
                <a:sym typeface="Nunito"/>
              </a:defRPr>
            </a:lvl2pPr>
            <a:lvl3pPr marL="1371600" lvl="2"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3pPr>
            <a:lvl4pPr marL="1828800" lvl="3"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4pPr>
            <a:lvl5pPr marL="2286000" lvl="4"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5pPr>
            <a:lvl6pPr marL="2743200" lvl="5"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6pPr>
            <a:lvl7pPr marL="3200400" lvl="6"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7pPr>
            <a:lvl8pPr marL="3657600" lvl="7"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8pPr>
            <a:lvl9pPr marL="4114800" lvl="8" indent="-3175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6"/>
        <p:cNvGrpSpPr/>
        <p:nvPr/>
      </p:nvGrpSpPr>
      <p:grpSpPr>
        <a:xfrm>
          <a:off x="0" y="0"/>
          <a:ext cx="0" cy="0"/>
          <a:chOff x="0" y="0"/>
          <a:chExt cx="0" cy="0"/>
        </a:xfrm>
      </p:grpSpPr>
      <p:sp>
        <p:nvSpPr>
          <p:cNvPr id="177" name="Google Shape;177;p11"/>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marR="0" lvl="0" algn="ctr" rtl="0">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a:endParaRPr/>
          </a:p>
        </p:txBody>
      </p:sp>
      <p:sp>
        <p:nvSpPr>
          <p:cNvPr id="178" name="Google Shape;178;p11"/>
          <p:cNvSpPr txBox="1">
            <a:spLocks noGrp="1"/>
          </p:cNvSpPr>
          <p:nvPr>
            <p:ph type="body" idx="1"/>
          </p:nvPr>
        </p:nvSpPr>
        <p:spPr>
          <a:xfrm>
            <a:off x="228600" y="800100"/>
            <a:ext cx="4114800" cy="2262982"/>
          </a:xfrm>
          <a:prstGeom prst="rect">
            <a:avLst/>
          </a:prstGeom>
          <a:noFill/>
          <a:ln>
            <a:noFill/>
          </a:ln>
        </p:spPr>
        <p:txBody>
          <a:bodyPr spcFirstLastPara="1" wrap="square" lIns="45725" tIns="22850" rIns="45725" bIns="22850" anchor="t" anchorCtr="0">
            <a:normAutofit/>
          </a:bodyPr>
          <a:lstStyle>
            <a:lvl1pPr marL="457200" marR="0" lvl="0" indent="-330200" algn="l" rtl="0">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1pPr>
            <a:lvl2pPr marL="914400" marR="0" lvl="1" indent="-317500" algn="l" rtl="0">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spcBef>
                <a:spcPts val="2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4pPr>
            <a:lvl5pPr marL="2286000" marR="0" lvl="4"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5pPr>
            <a:lvl6pPr marL="2743200" marR="0" lvl="5"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6pPr>
            <a:lvl7pPr marL="3200400" marR="0" lvl="6"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7pPr>
            <a:lvl8pPr marL="3657600" marR="0" lvl="7"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8pPr>
            <a:lvl9pPr marL="4114800" marR="0" lvl="8" indent="-292100" algn="l" rtl="0">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9pPr>
          </a:lstStyle>
          <a:p>
            <a:endParaRPr/>
          </a:p>
        </p:txBody>
      </p:sp>
      <p:sp>
        <p:nvSpPr>
          <p:cNvPr id="179" name="Google Shape;179;p11"/>
          <p:cNvSpPr txBox="1">
            <a:spLocks noGrp="1"/>
          </p:cNvSpPr>
          <p:nvPr>
            <p:ph type="dt" idx="10"/>
          </p:nvPr>
        </p:nvSpPr>
        <p:spPr>
          <a:xfrm>
            <a:off x="228600" y="3178175"/>
            <a:ext cx="1066800" cy="182563"/>
          </a:xfrm>
          <a:prstGeom prst="rect">
            <a:avLst/>
          </a:prstGeom>
          <a:noFill/>
          <a:ln>
            <a:noFill/>
          </a:ln>
        </p:spPr>
        <p:txBody>
          <a:bodyPr spcFirstLastPara="1" wrap="square" lIns="45725" tIns="22850" rIns="45725" bIns="22850" anchor="ctr" anchorCtr="0">
            <a:noAutofit/>
          </a:bodyPr>
          <a:lstStyle>
            <a:lvl1pPr marR="0" lvl="0" algn="l" rtl="0">
              <a:spcBef>
                <a:spcPts val="0"/>
              </a:spcBef>
              <a:spcAft>
                <a:spcPts val="0"/>
              </a:spcAft>
              <a:buSzPts val="700"/>
              <a:buNone/>
              <a:defRPr sz="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700"/>
              <a:buNone/>
              <a:defRPr sz="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700"/>
              <a:buNone/>
              <a:defRPr sz="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700"/>
              <a:buNone/>
              <a:defRPr sz="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700"/>
              <a:buNone/>
              <a:defRPr sz="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700"/>
              <a:buNone/>
              <a:defRPr sz="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700"/>
              <a:buNone/>
              <a:defRPr sz="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700"/>
              <a:buNone/>
              <a:defRPr sz="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700"/>
              <a:buNone/>
              <a:defRPr sz="900" b="0" i="0" u="none" strike="noStrike" cap="none">
                <a:solidFill>
                  <a:schemeClr val="dk1"/>
                </a:solidFill>
                <a:latin typeface="Calibri"/>
                <a:ea typeface="Calibri"/>
                <a:cs typeface="Calibri"/>
                <a:sym typeface="Calibri"/>
              </a:defRPr>
            </a:lvl9pPr>
          </a:lstStyle>
          <a:p>
            <a:endParaRPr/>
          </a:p>
        </p:txBody>
      </p:sp>
      <p:sp>
        <p:nvSpPr>
          <p:cNvPr id="180" name="Google Shape;180;p11"/>
          <p:cNvSpPr txBox="1">
            <a:spLocks noGrp="1"/>
          </p:cNvSpPr>
          <p:nvPr>
            <p:ph type="ftr" idx="11"/>
          </p:nvPr>
        </p:nvSpPr>
        <p:spPr>
          <a:xfrm>
            <a:off x="1562100" y="3178175"/>
            <a:ext cx="1447800" cy="182563"/>
          </a:xfrm>
          <a:prstGeom prst="rect">
            <a:avLst/>
          </a:prstGeom>
          <a:noFill/>
          <a:ln>
            <a:noFill/>
          </a:ln>
        </p:spPr>
        <p:txBody>
          <a:bodyPr spcFirstLastPara="1" wrap="square" lIns="45725" tIns="22850" rIns="45725" bIns="22850" anchor="ctr" anchorCtr="0">
            <a:noAutofit/>
          </a:bodyPr>
          <a:lstStyle>
            <a:lvl1pPr marR="0" lvl="0" algn="ctr" rtl="0">
              <a:spcBef>
                <a:spcPts val="0"/>
              </a:spcBef>
              <a:spcAft>
                <a:spcPts val="0"/>
              </a:spcAft>
              <a:buSzPts val="700"/>
              <a:buNone/>
              <a:defRPr sz="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700"/>
              <a:buNone/>
              <a:defRPr sz="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700"/>
              <a:buNone/>
              <a:defRPr sz="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700"/>
              <a:buNone/>
              <a:defRPr sz="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700"/>
              <a:buNone/>
              <a:defRPr sz="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700"/>
              <a:buNone/>
              <a:defRPr sz="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700"/>
              <a:buNone/>
              <a:defRPr sz="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700"/>
              <a:buNone/>
              <a:defRPr sz="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700"/>
              <a:buNone/>
              <a:defRPr sz="900" b="0" i="0" u="none" strike="noStrike" cap="none">
                <a:solidFill>
                  <a:schemeClr val="dk1"/>
                </a:solidFill>
                <a:latin typeface="Calibri"/>
                <a:ea typeface="Calibri"/>
                <a:cs typeface="Calibri"/>
                <a:sym typeface="Calibri"/>
              </a:defRPr>
            </a:lvl9pPr>
          </a:lstStyle>
          <a:p>
            <a:endParaRPr/>
          </a:p>
        </p:txBody>
      </p:sp>
      <p:sp>
        <p:nvSpPr>
          <p:cNvPr id="181" name="Google Shape;181;p11"/>
          <p:cNvSpPr txBox="1">
            <a:spLocks noGrp="1"/>
          </p:cNvSpPr>
          <p:nvPr>
            <p:ph type="sldNum" idx="12"/>
          </p:nvPr>
        </p:nvSpPr>
        <p:spPr>
          <a:xfrm>
            <a:off x="3276600" y="3178175"/>
            <a:ext cx="1066800" cy="182563"/>
          </a:xfrm>
          <a:prstGeom prst="rect">
            <a:avLst/>
          </a:prstGeom>
          <a:noFill/>
          <a:ln>
            <a:noFill/>
          </a:ln>
        </p:spPr>
        <p:txBody>
          <a:bodyPr spcFirstLastPara="1" wrap="square" lIns="45725" tIns="22850" rIns="45725" bIns="22850" anchor="ctr" anchorCtr="0">
            <a:noAutofit/>
          </a:bodyPr>
          <a:lstStyle>
            <a:lvl1pPr marL="0" marR="0" lvl="0" indent="0" algn="r" rtl="0">
              <a:spcBef>
                <a:spcPts val="0"/>
              </a:spcBef>
              <a:buNone/>
              <a:defRPr sz="600" b="0" i="0" u="none" strike="noStrike" cap="none">
                <a:solidFill>
                  <a:srgbClr val="888888"/>
                </a:solidFill>
                <a:latin typeface="Calibri"/>
                <a:ea typeface="Calibri"/>
                <a:cs typeface="Calibri"/>
                <a:sym typeface="Calibri"/>
              </a:defRPr>
            </a:lvl1pPr>
            <a:lvl2pPr marL="0" marR="0" lvl="1" indent="0" algn="r" rtl="0">
              <a:spcBef>
                <a:spcPts val="0"/>
              </a:spcBef>
              <a:buNone/>
              <a:defRPr sz="600" b="0" i="0" u="none" strike="noStrike" cap="none">
                <a:solidFill>
                  <a:srgbClr val="888888"/>
                </a:solidFill>
                <a:latin typeface="Calibri"/>
                <a:ea typeface="Calibri"/>
                <a:cs typeface="Calibri"/>
                <a:sym typeface="Calibri"/>
              </a:defRPr>
            </a:lvl2pPr>
            <a:lvl3pPr marL="0" marR="0" lvl="2" indent="0" algn="r" rtl="0">
              <a:spcBef>
                <a:spcPts val="0"/>
              </a:spcBef>
              <a:buNone/>
              <a:defRPr sz="600" b="0" i="0" u="none" strike="noStrike" cap="none">
                <a:solidFill>
                  <a:srgbClr val="888888"/>
                </a:solidFill>
                <a:latin typeface="Calibri"/>
                <a:ea typeface="Calibri"/>
                <a:cs typeface="Calibri"/>
                <a:sym typeface="Calibri"/>
              </a:defRPr>
            </a:lvl3pPr>
            <a:lvl4pPr marL="0" marR="0" lvl="3" indent="0" algn="r" rtl="0">
              <a:spcBef>
                <a:spcPts val="0"/>
              </a:spcBef>
              <a:buNone/>
              <a:defRPr sz="600" b="0" i="0" u="none" strike="noStrike" cap="none">
                <a:solidFill>
                  <a:srgbClr val="888888"/>
                </a:solidFill>
                <a:latin typeface="Calibri"/>
                <a:ea typeface="Calibri"/>
                <a:cs typeface="Calibri"/>
                <a:sym typeface="Calibri"/>
              </a:defRPr>
            </a:lvl4pPr>
            <a:lvl5pPr marL="0" marR="0" lvl="4" indent="0" algn="r" rtl="0">
              <a:spcBef>
                <a:spcPts val="0"/>
              </a:spcBef>
              <a:buNone/>
              <a:defRPr sz="600" b="0" i="0" u="none" strike="noStrike" cap="none">
                <a:solidFill>
                  <a:srgbClr val="888888"/>
                </a:solidFill>
                <a:latin typeface="Calibri"/>
                <a:ea typeface="Calibri"/>
                <a:cs typeface="Calibri"/>
                <a:sym typeface="Calibri"/>
              </a:defRPr>
            </a:lvl5pPr>
            <a:lvl6pPr marL="0" marR="0" lvl="5" indent="0" algn="r" rtl="0">
              <a:spcBef>
                <a:spcPts val="0"/>
              </a:spcBef>
              <a:buNone/>
              <a:defRPr sz="600" b="0" i="0" u="none" strike="noStrike" cap="none">
                <a:solidFill>
                  <a:srgbClr val="888888"/>
                </a:solidFill>
                <a:latin typeface="Calibri"/>
                <a:ea typeface="Calibri"/>
                <a:cs typeface="Calibri"/>
                <a:sym typeface="Calibri"/>
              </a:defRPr>
            </a:lvl6pPr>
            <a:lvl7pPr marL="0" marR="0" lvl="6" indent="0" algn="r" rtl="0">
              <a:spcBef>
                <a:spcPts val="0"/>
              </a:spcBef>
              <a:buNone/>
              <a:defRPr sz="600" b="0" i="0" u="none" strike="noStrike" cap="none">
                <a:solidFill>
                  <a:srgbClr val="888888"/>
                </a:solidFill>
                <a:latin typeface="Calibri"/>
                <a:ea typeface="Calibri"/>
                <a:cs typeface="Calibri"/>
                <a:sym typeface="Calibri"/>
              </a:defRPr>
            </a:lvl7pPr>
            <a:lvl8pPr marL="0" marR="0" lvl="7" indent="0" algn="r" rtl="0">
              <a:spcBef>
                <a:spcPts val="0"/>
              </a:spcBef>
              <a:buNone/>
              <a:defRPr sz="600" b="0" i="0" u="none" strike="noStrike" cap="none">
                <a:solidFill>
                  <a:srgbClr val="888888"/>
                </a:solidFill>
                <a:latin typeface="Calibri"/>
                <a:ea typeface="Calibri"/>
                <a:cs typeface="Calibri"/>
                <a:sym typeface="Calibri"/>
              </a:defRPr>
            </a:lvl8pPr>
            <a:lvl9pPr marL="0" marR="0" lvl="8" indent="0" algn="r" rtl="0">
              <a:spcBef>
                <a:spcPts val="0"/>
              </a:spcBef>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hyperlink" Target="https://unsplash.com/photos/a-close-up-of-a-person-holding-a-wooden-object-fRon_XlZEbM"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hyperlink" Target="https://happyvalleyindustry.com/student-perspective-dont-use-ai-to-do-the-work-use-it-to-make-the-work-better/" TargetMode="Externa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25_3C77A6FF.xml"/><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1.png"/><Relationship Id="rId4" Type="http://schemas.openxmlformats.org/officeDocument/2006/relationships/hyperlink" Target="https://happyvalleyindustry.com/student-perspective-dont-use-ai-to-do-the-work-use-it-to-make-the-work-better/" TargetMode="Externa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diagramQuickStyle" Target="../diagrams/quickStyle2.xml"/><Relationship Id="rId11" Type="http://schemas.openxmlformats.org/officeDocument/2006/relationships/hyperlink" Target="https://www.aiforeducation.io/ai-resources/ais-impact-on-the-environment" TargetMode="External"/><Relationship Id="rId5" Type="http://schemas.openxmlformats.org/officeDocument/2006/relationships/diagramLayout" Target="../diagrams/layout2.xml"/><Relationship Id="rId10" Type="http://schemas.openxmlformats.org/officeDocument/2006/relationships/hyperlink" Target="https://hbr.org/2023/07/how-to-make-generative-ai-greener" TargetMode="External"/><Relationship Id="rId4" Type="http://schemas.openxmlformats.org/officeDocument/2006/relationships/diagramData" Target="../diagrams/data2.xml"/><Relationship Id="rId9" Type="http://schemas.openxmlformats.org/officeDocument/2006/relationships/hyperlink" Target="https://www.wired.com/story/the-generative-ai-search-race-has-a-dirty-secret/" TargetMode="External"/></Relationships>
</file>

<file path=ppt/slides/_rels/slide13.xml.rels><?xml version="1.0" encoding="UTF-8" standalone="yes"?>
<Relationships xmlns="http://schemas.openxmlformats.org/package/2006/relationships"><Relationship Id="rId3" Type="http://schemas.microsoft.com/office/2018/10/relationships/comments" Target="../comments/modernComment_11A_122376F4.xml"/><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hyperlink" Target="https://unsplash.com/photos/person-using-laptop-FlPc9_VocJ4" TargetMode="Externa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microsoft.com/office/2018/10/relationships/comments" Target="../comments/modernComment_114_807FD6DB.xml"/><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hyperlink" Target="https://unsplash.com/photos/a-blue-background-with-lines-and-dots-xuTJZ7uD7PI" TargetMode="External"/><Relationship Id="rId5" Type="http://schemas.openxmlformats.org/officeDocument/2006/relationships/image" Target="../media/image1.pn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microsoft.com/office/2018/10/relationships/comments" Target="../comments/modernComment_119_67300920.xml"/><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hyperlink" Target="https://doi.org/10.1177/02734753231215436" TargetMode="External"/><Relationship Id="rId3" Type="http://schemas.openxmlformats.org/officeDocument/2006/relationships/image" Target="../media/image1.png"/><Relationship Id="rId7" Type="http://schemas.openxmlformats.org/officeDocument/2006/relationships/hyperlink" Target="https://scholarworks.uark.edu/etd/5551/" TargetMode="External"/><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 Id="rId9" Type="http://schemas.openxmlformats.org/officeDocument/2006/relationships/hyperlink" Target="https://doi.org/10.1007/s10639-023-12015-w"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hyperlink" Target="https://www.mmaglobal.org/_files/ugd/a41a45_892e337a2c7a43f9a6f331d52b99a3aa.pdf"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doi.org/10.1177/02734753231215436" TargetMode="External"/><Relationship Id="rId3" Type="http://schemas.openxmlformats.org/officeDocument/2006/relationships/image" Target="../media/image1.png"/><Relationship Id="rId7" Type="http://schemas.openxmlformats.org/officeDocument/2006/relationships/hyperlink" Target="https://scholarworks.uark.edu/etd/5551/" TargetMode="External"/><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 Id="rId9" Type="http://schemas.openxmlformats.org/officeDocument/2006/relationships/hyperlink" Target="https://doi.org/10.1007/s10639-023-12015-w"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hyperlink" Target="https://doi.org/10.48550/arXiv.2408.07302" TargetMode="External"/><Relationship Id="rId5" Type="http://schemas.openxmlformats.org/officeDocument/2006/relationships/hyperlink" Target="https://doi.org/10.1016/j.caeai.2024.100225" TargetMode="External"/><Relationship Id="rId4" Type="http://schemas.openxmlformats.org/officeDocument/2006/relationships/hyperlink" Target="https://doi.org/10.1016/j.acalib.2023.10272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microsoft.com/office/2018/10/relationships/comments" Target="../comments/modernComment_118_FBBED917.xml"/><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1.png"/><Relationship Id="rId5" Type="http://schemas.openxmlformats.org/officeDocument/2006/relationships/image" Target="../media/image30.jpe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hyperlink" Target="https://nappy.co/photo/closeup-of-womans-hands-on-laptop-keyboard%2BXyTTKNW1aXKis6GqbtYtO" TargetMode="External"/><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8.jpeg"/><Relationship Id="rId11" Type="http://schemas.openxmlformats.org/officeDocument/2006/relationships/hyperlink" Target="https://unsplash.com/photos/a-blue-background-with-lines-and-dots-xuTJZ7uD7PI" TargetMode="External"/><Relationship Id="rId5" Type="http://schemas.openxmlformats.org/officeDocument/2006/relationships/image" Target="../media/image7.jpeg"/><Relationship Id="rId10" Type="http://schemas.openxmlformats.org/officeDocument/2006/relationships/hyperlink" Target="https://unsplash.com/photos/digital-tree-on-technology-background-represent-growth-of-modern-age-digital-media-PcCs2laICCo" TargetMode="External"/><Relationship Id="rId4" Type="http://schemas.openxmlformats.org/officeDocument/2006/relationships/image" Target="../media/image6.jpeg"/><Relationship Id="rId9" Type="http://schemas.openxmlformats.org/officeDocument/2006/relationships/hyperlink" Target="https://unsplash.com/photos/person-using-laptop-FlPc9_VocJ4"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10.xml"/><Relationship Id="rId5" Type="http://schemas.openxmlformats.org/officeDocument/2006/relationships/hyperlink" Target="https://unsplash.com/photos/three-men-facing-woman-while-sitting-in-front-of-table-FQe4hjBlcPE" TargetMode="Externa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10.xml"/><Relationship Id="rId5" Type="http://schemas.openxmlformats.org/officeDocument/2006/relationships/hyperlink" Target="https://unsplash.com/photos/digital-tree-on-technology-background-represent-growth-of-modern-age-digital-media-PcCs2laICCo" TargetMode="Externa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microsoft.com/office/2018/10/relationships/comments" Target="../comments/modernComment_11C_207C0D37.xml"/><Relationship Id="rId7"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image" Target="../media/image16.pn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hyperlink" Target="https://scholarworks.uark.edu/etd/5551/" TargetMode="External"/><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hyperlink" Target="https://unitesi.unive.it/handle/20.500.14247/23630" TargetMode="External"/><Relationship Id="rId4" Type="http://schemas.openxmlformats.org/officeDocument/2006/relationships/hyperlink" Target="https://doi.org/10.1016/j.acalib.2023.102720"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5.xml"/><Relationship Id="rId1" Type="http://schemas.openxmlformats.org/officeDocument/2006/relationships/slideLayout" Target="../slideLayouts/slideLayout10.xml"/><Relationship Id="rId5" Type="http://schemas.openxmlformats.org/officeDocument/2006/relationships/hyperlink" Target="https://www.cmaanet.org/sites/default/files/styles/impact_library_slider/public/2019-01/PSU%20Berks_Completed%20Lobby.jpg?itok=-NYo2V7M" TargetMode="Externa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8" Type="http://schemas.openxmlformats.org/officeDocument/2006/relationships/hyperlink" Target="http://dx.doi.org/10.4324/9781003459026-2" TargetMode="External"/><Relationship Id="rId13" Type="http://schemas.openxmlformats.org/officeDocument/2006/relationships/hyperlink" Target="https://doi.org/10.1016/j.caeai.2024.100225" TargetMode="External"/><Relationship Id="rId18" Type="http://schemas.openxmlformats.org/officeDocument/2006/relationships/hyperlink" Target="https://unitesi.unive.it/handle/20.500.14247/23630" TargetMode="External"/><Relationship Id="rId3" Type="http://schemas.openxmlformats.org/officeDocument/2006/relationships/image" Target="../media/image37.jpeg"/><Relationship Id="rId21" Type="http://schemas.openxmlformats.org/officeDocument/2006/relationships/hyperlink" Target="https://doi.org/10.48550/arXiv.2408.07302" TargetMode="External"/><Relationship Id="rId7" Type="http://schemas.openxmlformats.org/officeDocument/2006/relationships/hyperlink" Target="https://www.qqml-journal.net/index.php/qqml/article/view/906" TargetMode="External"/><Relationship Id="rId12" Type="http://schemas.openxmlformats.org/officeDocument/2006/relationships/hyperlink" Target="https://doi.org/10.26207/zsqe-cn18" TargetMode="External"/><Relationship Id="rId17" Type="http://schemas.openxmlformats.org/officeDocument/2006/relationships/hyperlink" Target="https://doi.org/10.1108/00220410710723894" TargetMode="External"/><Relationship Id="rId2" Type="http://schemas.openxmlformats.org/officeDocument/2006/relationships/notesSlide" Target="../notesSlides/notesSlide36.xml"/><Relationship Id="rId16" Type="http://schemas.openxmlformats.org/officeDocument/2006/relationships/hyperlink" Target="https://www.mmaglobal.org/_files/ugd/a41a45_892e337a2c7a43f9a6f331d52b99a3aa.pdf" TargetMode="External"/><Relationship Id="rId20" Type="http://schemas.openxmlformats.org/officeDocument/2006/relationships/hyperlink" Target="https://doi.org/10.1007/s10639-023-12015-w" TargetMode="External"/><Relationship Id="rId1" Type="http://schemas.openxmlformats.org/officeDocument/2006/relationships/slideLayout" Target="../slideLayouts/slideLayout10.xml"/><Relationship Id="rId6" Type="http://schemas.openxmlformats.org/officeDocument/2006/relationships/hyperlink" Target="https://search.worldcat.org/title/1226171932" TargetMode="External"/><Relationship Id="rId11" Type="http://schemas.openxmlformats.org/officeDocument/2006/relationships/hyperlink" Target="https://happyvalleyindustry.com/student-perspective-dont-use-ai-to-do-the-work-use-it-to-make-the-work-better/" TargetMode="External"/><Relationship Id="rId5" Type="http://schemas.openxmlformats.org/officeDocument/2006/relationships/hyperlink" Target="https://www.aiforeducation.io/ai-resources/ais-impact-on-the-environment" TargetMode="External"/><Relationship Id="rId15" Type="http://schemas.openxmlformats.org/officeDocument/2006/relationships/hyperlink" Target="https://doi.org/10.1016/j.acalib.2023.102720" TargetMode="External"/><Relationship Id="rId10" Type="http://schemas.openxmlformats.org/officeDocument/2006/relationships/hyperlink" Target="https://doi.org/10.1177/02734753231215436" TargetMode="External"/><Relationship Id="rId19" Type="http://schemas.openxmlformats.org/officeDocument/2006/relationships/hyperlink" Target="https://www.wired.com/story/the-generative-ai-search-race-has-a-dirty-secret/" TargetMode="External"/><Relationship Id="rId4" Type="http://schemas.openxmlformats.org/officeDocument/2006/relationships/image" Target="../media/image2.png"/><Relationship Id="rId9" Type="http://schemas.openxmlformats.org/officeDocument/2006/relationships/hyperlink" Target="https://scholarworks.uark.edu/etd/5551/" TargetMode="External"/><Relationship Id="rId14" Type="http://schemas.openxmlformats.org/officeDocument/2006/relationships/hyperlink" Target="https://hbr.org/2023/07/how-to-make-generative-ai-greener" TargetMode="External"/><Relationship Id="rId22" Type="http://schemas.openxmlformats.org/officeDocument/2006/relationships/hyperlink" Target="https://unsplash.com/photos/silhouette-photography-of-man-1tnS_BVy9Jk"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hyperlink" Target="https://nappy.co/photo/closeup-of-womans-hands-on-laptop-keyboard%2BXyTTKNW1aXKis6GqbtYtO" TargetMode="Externa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doi.org/10.4324/9781003459026-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hyperlink" Target="https://guides.libraries.psu.edu/berks/innovation/ai" TargetMode="External"/><Relationship Id="rId5" Type="http://schemas.openxmlformats.org/officeDocument/2006/relationships/hyperlink" Target="https://guides.libraries.psu.edu/berks/ai" TargetMode="Externa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hyperlink" Target="https://doi.org/10.26207/zsqe-cn18"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23"/>
          <p:cNvPicPr preferRelativeResize="0"/>
          <p:nvPr/>
        </p:nvPicPr>
        <p:blipFill>
          <a:blip r:embed="rId3" cstate="print">
            <a:extLst>
              <a:ext uri="{28A0092B-C50C-407E-A947-70E740481C1C}">
                <a14:useLocalDpi xmlns:a14="http://schemas.microsoft.com/office/drawing/2010/main"/>
              </a:ext>
            </a:extLst>
          </a:blip>
          <a:srcRect/>
          <a:stretch/>
        </p:blipFill>
        <p:spPr>
          <a:xfrm>
            <a:off x="42" y="0"/>
            <a:ext cx="9143920" cy="5143455"/>
          </a:xfrm>
          <a:prstGeom prst="rect">
            <a:avLst/>
          </a:prstGeom>
          <a:noFill/>
          <a:ln>
            <a:noFill/>
          </a:ln>
        </p:spPr>
      </p:pic>
      <p:sp>
        <p:nvSpPr>
          <p:cNvPr id="256" name="Google Shape;256;p23"/>
          <p:cNvSpPr/>
          <p:nvPr/>
        </p:nvSpPr>
        <p:spPr>
          <a:xfrm>
            <a:off x="2020286" y="2768233"/>
            <a:ext cx="3467096" cy="857318"/>
          </a:xfrm>
          <a:custGeom>
            <a:avLst/>
            <a:gdLst/>
            <a:ahLst/>
            <a:cxnLst/>
            <a:rect l="l" t="t" r="r" b="b"/>
            <a:pathLst>
              <a:path w="6934192" h="1714637" extrusionOk="0">
                <a:moveTo>
                  <a:pt x="0" y="0"/>
                </a:moveTo>
                <a:lnTo>
                  <a:pt x="6934192" y="0"/>
                </a:lnTo>
                <a:lnTo>
                  <a:pt x="6934192" y="1714636"/>
                </a:lnTo>
                <a:lnTo>
                  <a:pt x="0" y="1714636"/>
                </a:lnTo>
                <a:lnTo>
                  <a:pt x="0" y="0"/>
                </a:lnTo>
                <a:close/>
              </a:path>
            </a:pathLst>
          </a:custGeom>
          <a:blipFill rotWithShape="1">
            <a:blip r:embed="rId4">
              <a:alphaModFix/>
            </a:blip>
            <a:stretch>
              <a:fillRect/>
            </a:stretch>
          </a:blipFill>
          <a:ln>
            <a:noFill/>
          </a:ln>
        </p:spPr>
        <p:txBody>
          <a:bodyPr/>
          <a:lstStyle/>
          <a:p>
            <a:endParaRPr lang="en-US"/>
          </a:p>
        </p:txBody>
      </p:sp>
      <p:sp>
        <p:nvSpPr>
          <p:cNvPr id="257" name="Google Shape;257;p23"/>
          <p:cNvSpPr/>
          <p:nvPr/>
        </p:nvSpPr>
        <p:spPr>
          <a:xfrm>
            <a:off x="-3882615" y="-317619"/>
            <a:ext cx="6095314" cy="1507205"/>
          </a:xfrm>
          <a:custGeom>
            <a:avLst/>
            <a:gdLst/>
            <a:ahLst/>
            <a:cxnLst/>
            <a:rect l="l" t="t" r="r" b="b"/>
            <a:pathLst>
              <a:path w="12190627" h="3014410" extrusionOk="0">
                <a:moveTo>
                  <a:pt x="0" y="0"/>
                </a:moveTo>
                <a:lnTo>
                  <a:pt x="12190627" y="0"/>
                </a:lnTo>
                <a:lnTo>
                  <a:pt x="12190627" y="3014409"/>
                </a:lnTo>
                <a:lnTo>
                  <a:pt x="0" y="3014409"/>
                </a:lnTo>
                <a:lnTo>
                  <a:pt x="0" y="0"/>
                </a:lnTo>
                <a:close/>
              </a:path>
            </a:pathLst>
          </a:custGeom>
          <a:blipFill rotWithShape="1">
            <a:blip r:embed="rId4">
              <a:alphaModFix/>
            </a:blip>
            <a:stretch>
              <a:fillRect/>
            </a:stretch>
          </a:blipFill>
          <a:ln>
            <a:noFill/>
          </a:ln>
        </p:spPr>
        <p:txBody>
          <a:bodyPr/>
          <a:lstStyle/>
          <a:p>
            <a:endParaRPr lang="en-US"/>
          </a:p>
        </p:txBody>
      </p:sp>
      <p:sp>
        <p:nvSpPr>
          <p:cNvPr id="258" name="Google Shape;258;p23"/>
          <p:cNvSpPr/>
          <p:nvPr/>
        </p:nvSpPr>
        <p:spPr>
          <a:xfrm>
            <a:off x="8250785" y="3875548"/>
            <a:ext cx="6095314" cy="1507205"/>
          </a:xfrm>
          <a:custGeom>
            <a:avLst/>
            <a:gdLst/>
            <a:ahLst/>
            <a:cxnLst/>
            <a:rect l="l" t="t" r="r" b="b"/>
            <a:pathLst>
              <a:path w="12190627" h="3014410" extrusionOk="0">
                <a:moveTo>
                  <a:pt x="0" y="0"/>
                </a:moveTo>
                <a:lnTo>
                  <a:pt x="12190627" y="0"/>
                </a:lnTo>
                <a:lnTo>
                  <a:pt x="12190627" y="3014410"/>
                </a:lnTo>
                <a:lnTo>
                  <a:pt x="0" y="3014410"/>
                </a:lnTo>
                <a:lnTo>
                  <a:pt x="0" y="0"/>
                </a:lnTo>
                <a:close/>
              </a:path>
            </a:pathLst>
          </a:custGeom>
          <a:blipFill rotWithShape="1">
            <a:blip r:embed="rId4">
              <a:alphaModFix/>
            </a:blip>
            <a:stretch>
              <a:fillRect/>
            </a:stretch>
          </a:blipFill>
          <a:ln>
            <a:noFill/>
          </a:ln>
        </p:spPr>
        <p:txBody>
          <a:bodyPr/>
          <a:lstStyle/>
          <a:p>
            <a:endParaRPr lang="en-US"/>
          </a:p>
        </p:txBody>
      </p:sp>
      <p:sp>
        <p:nvSpPr>
          <p:cNvPr id="259" name="Google Shape;259;p23"/>
          <p:cNvSpPr/>
          <p:nvPr/>
        </p:nvSpPr>
        <p:spPr>
          <a:xfrm>
            <a:off x="-4696337" y="480094"/>
            <a:ext cx="6095314" cy="1507205"/>
          </a:xfrm>
          <a:custGeom>
            <a:avLst/>
            <a:gdLst/>
            <a:ahLst/>
            <a:cxnLst/>
            <a:rect l="l" t="t" r="r" b="b"/>
            <a:pathLst>
              <a:path w="12190627" h="3014410" extrusionOk="0">
                <a:moveTo>
                  <a:pt x="0" y="0"/>
                </a:moveTo>
                <a:lnTo>
                  <a:pt x="12190627" y="0"/>
                </a:lnTo>
                <a:lnTo>
                  <a:pt x="12190627" y="3014410"/>
                </a:lnTo>
                <a:lnTo>
                  <a:pt x="0" y="3014410"/>
                </a:lnTo>
                <a:lnTo>
                  <a:pt x="0" y="0"/>
                </a:lnTo>
                <a:close/>
              </a:path>
            </a:pathLst>
          </a:custGeom>
          <a:blipFill rotWithShape="1">
            <a:blip r:embed="rId4">
              <a:alphaModFix/>
            </a:blip>
            <a:stretch>
              <a:fillRect/>
            </a:stretch>
          </a:blipFill>
          <a:ln>
            <a:noFill/>
          </a:ln>
        </p:spPr>
        <p:txBody>
          <a:bodyPr/>
          <a:lstStyle/>
          <a:p>
            <a:endParaRPr lang="en-US"/>
          </a:p>
        </p:txBody>
      </p:sp>
      <p:cxnSp>
        <p:nvCxnSpPr>
          <p:cNvPr id="260" name="Google Shape;260;p23"/>
          <p:cNvCxnSpPr/>
          <p:nvPr/>
        </p:nvCxnSpPr>
        <p:spPr>
          <a:xfrm>
            <a:off x="633765" y="4442995"/>
            <a:ext cx="4960264" cy="0"/>
          </a:xfrm>
          <a:prstGeom prst="straightConnector1">
            <a:avLst/>
          </a:prstGeom>
          <a:noFill/>
          <a:ln w="19050" cap="flat" cmpd="sng">
            <a:solidFill>
              <a:srgbClr val="000000"/>
            </a:solidFill>
            <a:prstDash val="solid"/>
            <a:round/>
            <a:headEnd type="none" w="sm" len="sm"/>
            <a:tailEnd type="none" w="sm" len="sm"/>
          </a:ln>
        </p:spPr>
      </p:cxnSp>
      <p:sp>
        <p:nvSpPr>
          <p:cNvPr id="261" name="Google Shape;261;p23"/>
          <p:cNvSpPr txBox="1"/>
          <p:nvPr/>
        </p:nvSpPr>
        <p:spPr>
          <a:xfrm>
            <a:off x="633764" y="2785012"/>
            <a:ext cx="5356200" cy="135421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4400" b="0" i="0" u="none" strike="noStrike" cap="none">
                <a:solidFill>
                  <a:srgbClr val="000000"/>
                </a:solidFill>
                <a:latin typeface="Fira Sans Black"/>
                <a:ea typeface="Fira Sans Black"/>
                <a:cs typeface="Fira Sans Black"/>
                <a:sym typeface="Fira Sans Black"/>
              </a:rPr>
              <a:t>The PROMPT Design Framework</a:t>
            </a:r>
            <a:endParaRPr sz="200"/>
          </a:p>
        </p:txBody>
      </p:sp>
      <p:sp>
        <p:nvSpPr>
          <p:cNvPr id="262" name="Google Shape;262;p23"/>
          <p:cNvSpPr txBox="1"/>
          <p:nvPr/>
        </p:nvSpPr>
        <p:spPr>
          <a:xfrm>
            <a:off x="633764" y="3962297"/>
            <a:ext cx="8082533" cy="387798"/>
          </a:xfrm>
          <a:prstGeom prst="rect">
            <a:avLst/>
          </a:prstGeom>
          <a:noFill/>
          <a:ln>
            <a:noFill/>
          </a:ln>
        </p:spPr>
        <p:txBody>
          <a:bodyPr spcFirstLastPara="1" wrap="square" lIns="0" tIns="0" rIns="0" bIns="0" anchor="t" anchorCtr="0">
            <a:spAutoFit/>
          </a:bodyPr>
          <a:lstStyle/>
          <a:p>
            <a:pPr marL="0" marR="0" lvl="0" indent="0" algn="l" rtl="0">
              <a:lnSpc>
                <a:spcPct val="140012"/>
              </a:lnSpc>
              <a:spcBef>
                <a:spcPts val="0"/>
              </a:spcBef>
              <a:spcAft>
                <a:spcPts val="0"/>
              </a:spcAft>
              <a:buNone/>
            </a:pPr>
            <a:r>
              <a:rPr lang="en" sz="1800" b="1">
                <a:ln>
                  <a:solidFill>
                    <a:schemeClr val="tx1"/>
                  </a:solidFill>
                </a:ln>
                <a:solidFill>
                  <a:schemeClr val="tx1"/>
                </a:solidFill>
                <a:effectLst>
                  <a:glow rad="63500">
                    <a:schemeClr val="accent3">
                      <a:satMod val="175000"/>
                      <a:alpha val="40000"/>
                    </a:schemeClr>
                  </a:glow>
                </a:effectLst>
                <a:latin typeface="Nunito"/>
                <a:ea typeface="Nunito"/>
                <a:cs typeface="Nunito"/>
                <a:sym typeface="Nunito"/>
              </a:rPr>
              <a:t>f</a:t>
            </a:r>
            <a:r>
              <a:rPr lang="en" sz="1800" b="1" i="0" u="none" strike="noStrike" cap="none">
                <a:ln>
                  <a:solidFill>
                    <a:schemeClr val="tx1"/>
                  </a:solidFill>
                </a:ln>
                <a:solidFill>
                  <a:schemeClr val="tx1"/>
                </a:solidFill>
                <a:effectLst>
                  <a:glow rad="63500">
                    <a:schemeClr val="accent3">
                      <a:satMod val="175000"/>
                      <a:alpha val="40000"/>
                    </a:schemeClr>
                  </a:glow>
                </a:effectLst>
                <a:latin typeface="Nunito"/>
                <a:ea typeface="Nunito"/>
                <a:cs typeface="Nunito"/>
                <a:sym typeface="Nunito"/>
              </a:rPr>
              <a:t>or AI Literacy: Preliminary Findings from a Mixed Methods Pre/Post Study</a:t>
            </a:r>
            <a:endParaRPr sz="500">
              <a:ln>
                <a:solidFill>
                  <a:schemeClr val="tx1"/>
                </a:solidFill>
              </a:ln>
              <a:solidFill>
                <a:schemeClr val="tx1"/>
              </a:solidFill>
              <a:effectLst>
                <a:glow rad="63500">
                  <a:schemeClr val="accent3">
                    <a:satMod val="175000"/>
                    <a:alpha val="40000"/>
                  </a:schemeClr>
                </a:glow>
              </a:effectLst>
            </a:endParaRPr>
          </a:p>
        </p:txBody>
      </p:sp>
      <p:grpSp>
        <p:nvGrpSpPr>
          <p:cNvPr id="263" name="Google Shape;263;p23"/>
          <p:cNvGrpSpPr/>
          <p:nvPr/>
        </p:nvGrpSpPr>
        <p:grpSpPr>
          <a:xfrm rot="-5400000">
            <a:off x="615672" y="2898633"/>
            <a:ext cx="1543069" cy="1579215"/>
            <a:chOff x="0" y="-19050"/>
            <a:chExt cx="812800" cy="831850"/>
          </a:xfrm>
        </p:grpSpPr>
        <p:sp>
          <p:nvSpPr>
            <p:cNvPr id="264" name="Google Shape;264;p23"/>
            <p:cNvSpPr/>
            <p:nvPr/>
          </p:nvSpPr>
          <p:spPr>
            <a:xfrm>
              <a:off x="0" y="0"/>
              <a:ext cx="17678" cy="491694"/>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265" name="Google Shape;265;p23"/>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2" name="Google Shape;262;p23">
            <a:extLst>
              <a:ext uri="{FF2B5EF4-FFF2-40B4-BE49-F238E27FC236}">
                <a16:creationId xmlns:a16="http://schemas.microsoft.com/office/drawing/2014/main" id="{D2522D45-4167-FB03-5D80-EE7C810FF87C}"/>
              </a:ext>
            </a:extLst>
          </p:cNvPr>
          <p:cNvSpPr txBox="1"/>
          <p:nvPr/>
        </p:nvSpPr>
        <p:spPr>
          <a:xfrm>
            <a:off x="633764" y="4428309"/>
            <a:ext cx="8082533" cy="603242"/>
          </a:xfrm>
          <a:prstGeom prst="rect">
            <a:avLst/>
          </a:prstGeom>
          <a:noFill/>
          <a:ln>
            <a:noFill/>
          </a:ln>
        </p:spPr>
        <p:txBody>
          <a:bodyPr spcFirstLastPara="1" wrap="square" lIns="0" tIns="0" rIns="0" bIns="0" anchor="t" anchorCtr="0">
            <a:spAutoFit/>
          </a:bodyPr>
          <a:lstStyle/>
          <a:p>
            <a:pPr marL="0" marR="0" lvl="0" indent="0" algn="l" rtl="0">
              <a:lnSpc>
                <a:spcPct val="140012"/>
              </a:lnSpc>
              <a:spcBef>
                <a:spcPts val="0"/>
              </a:spcBef>
              <a:spcAft>
                <a:spcPts val="0"/>
              </a:spcAft>
              <a:buNone/>
            </a:pPr>
            <a:r>
              <a:rPr lang="en" b="1" i="0" u="none" strike="noStrike" cap="none">
                <a:solidFill>
                  <a:srgbClr val="000000"/>
                </a:solidFill>
                <a:latin typeface="Nunito"/>
                <a:ea typeface="Nunito"/>
                <a:cs typeface="Nunito"/>
                <a:sym typeface="Nunito"/>
              </a:rPr>
              <a:t>Sarah Hartman-Caverly &amp; Dr. Ada Leung</a:t>
            </a:r>
          </a:p>
          <a:p>
            <a:pPr marL="0" marR="0" lvl="0" indent="0" algn="l" rtl="0">
              <a:lnSpc>
                <a:spcPct val="140012"/>
              </a:lnSpc>
              <a:spcBef>
                <a:spcPts val="0"/>
              </a:spcBef>
              <a:spcAft>
                <a:spcPts val="0"/>
              </a:spcAft>
              <a:buNone/>
            </a:pPr>
            <a:r>
              <a:rPr lang="en" b="1">
                <a:latin typeface="Nunito"/>
                <a:sym typeface="Nunito"/>
              </a:rPr>
              <a:t>LOEX F</a:t>
            </a:r>
            <a:r>
              <a:rPr lang="en-US" b="1">
                <a:latin typeface="Nunito"/>
                <a:sym typeface="Nunito"/>
              </a:rPr>
              <a:t>a</a:t>
            </a:r>
            <a:r>
              <a:rPr lang="en" b="1">
                <a:latin typeface="Nunito"/>
                <a:sym typeface="Nunito"/>
              </a:rPr>
              <a:t>ll Focus | 17-19 Nov. 2025</a:t>
            </a:r>
            <a:endParaRPr sz="300"/>
          </a:p>
        </p:txBody>
      </p:sp>
      <p:sp>
        <p:nvSpPr>
          <p:cNvPr id="3" name="TextBox 2">
            <a:extLst>
              <a:ext uri="{FF2B5EF4-FFF2-40B4-BE49-F238E27FC236}">
                <a16:creationId xmlns:a16="http://schemas.microsoft.com/office/drawing/2014/main" id="{5CBD57F1-19DF-EDEA-4900-5B3EF52DC621}"/>
              </a:ext>
            </a:extLst>
          </p:cNvPr>
          <p:cNvSpPr txBox="1"/>
          <p:nvPr/>
        </p:nvSpPr>
        <p:spPr>
          <a:xfrm>
            <a:off x="6902064" y="4928011"/>
            <a:ext cx="2260821" cy="215444"/>
          </a:xfrm>
          <a:prstGeom prst="rect">
            <a:avLst/>
          </a:prstGeom>
          <a:noFill/>
        </p:spPr>
        <p:txBody>
          <a:bodyPr wrap="square" rtlCol="0">
            <a:spAutoFit/>
          </a:bodyPr>
          <a:lstStyle/>
          <a:p>
            <a:pPr algn="r"/>
            <a:r>
              <a:rPr lang="en-US" sz="800">
                <a:latin typeface="Nunito Light" pitchFamily="2" charset="0"/>
              </a:rPr>
              <a:t>Image credit: </a:t>
            </a:r>
            <a:r>
              <a:rPr lang="en-US" sz="800" err="1">
                <a:latin typeface="Nunito Light" pitchFamily="2" charset="0"/>
                <a:hlinkClick r:id="rId5"/>
              </a:rPr>
              <a:t>unsplash</a:t>
            </a:r>
            <a:endParaRPr lang="en-US" sz="800">
              <a:latin typeface="Nunito Light"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pic>
        <p:nvPicPr>
          <p:cNvPr id="822" name="Google Shape;822;p38"/>
          <p:cNvPicPr preferRelativeResize="0">
            <a:picLocks noChangeAspect="1"/>
          </p:cNvPicPr>
          <p:nvPr/>
        </p:nvPicPr>
        <p:blipFill>
          <a:blip r:embed="rId3"/>
          <a:srcRect l="29672"/>
          <a:stretch>
            <a:fillRect/>
          </a:stretch>
        </p:blipFill>
        <p:spPr>
          <a:xfrm>
            <a:off x="5412728" y="-2881"/>
            <a:ext cx="5432452" cy="5146381"/>
          </a:xfrm>
          <a:prstGeom prst="rect">
            <a:avLst/>
          </a:prstGeom>
          <a:noFill/>
          <a:ln>
            <a:noFill/>
          </a:ln>
        </p:spPr>
      </p:pic>
      <p:grpSp>
        <p:nvGrpSpPr>
          <p:cNvPr id="823" name="Google Shape;823;p38"/>
          <p:cNvGrpSpPr/>
          <p:nvPr/>
        </p:nvGrpSpPr>
        <p:grpSpPr>
          <a:xfrm>
            <a:off x="514350" y="779462"/>
            <a:ext cx="3071521" cy="446712"/>
            <a:chOff x="0" y="0"/>
            <a:chExt cx="8190721" cy="1191231"/>
          </a:xfrm>
        </p:grpSpPr>
        <p:sp>
          <p:nvSpPr>
            <p:cNvPr id="824" name="Google Shape;824;p38"/>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825" name="Google Shape;825;p38"/>
            <p:cNvSpPr/>
            <p:nvPr/>
          </p:nvSpPr>
          <p:spPr>
            <a:xfrm>
              <a:off x="3373243"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cxnSp>
        <p:nvCxnSpPr>
          <p:cNvPr id="826" name="Google Shape;826;p38"/>
          <p:cNvCxnSpPr>
            <a:cxnSpLocks/>
          </p:cNvCxnSpPr>
          <p:nvPr/>
        </p:nvCxnSpPr>
        <p:spPr>
          <a:xfrm>
            <a:off x="1188052" y="2529260"/>
            <a:ext cx="0" cy="2800165"/>
          </a:xfrm>
          <a:prstGeom prst="straightConnector1">
            <a:avLst/>
          </a:prstGeom>
          <a:noFill/>
          <a:ln w="19050" cap="flat" cmpd="sng">
            <a:solidFill>
              <a:srgbClr val="000000"/>
            </a:solidFill>
            <a:prstDash val="solid"/>
            <a:round/>
            <a:headEnd type="none" w="sm" len="sm"/>
            <a:tailEnd type="none" w="sm" len="sm"/>
          </a:ln>
        </p:spPr>
      </p:cxnSp>
      <p:cxnSp>
        <p:nvCxnSpPr>
          <p:cNvPr id="827" name="Google Shape;827;p38"/>
          <p:cNvCxnSpPr/>
          <p:nvPr/>
        </p:nvCxnSpPr>
        <p:spPr>
          <a:xfrm>
            <a:off x="1930822" y="3208867"/>
            <a:ext cx="0" cy="2574364"/>
          </a:xfrm>
          <a:prstGeom prst="straightConnector1">
            <a:avLst/>
          </a:prstGeom>
          <a:noFill/>
          <a:ln w="19050" cap="flat" cmpd="sng">
            <a:solidFill>
              <a:srgbClr val="000000"/>
            </a:solidFill>
            <a:prstDash val="solid"/>
            <a:round/>
            <a:headEnd type="none" w="sm" len="sm"/>
            <a:tailEnd type="none" w="sm" len="sm"/>
          </a:ln>
        </p:spPr>
      </p:cxnSp>
      <p:cxnSp>
        <p:nvCxnSpPr>
          <p:cNvPr id="828" name="Google Shape;828;p38"/>
          <p:cNvCxnSpPr>
            <a:cxnSpLocks/>
          </p:cNvCxnSpPr>
          <p:nvPr/>
        </p:nvCxnSpPr>
        <p:spPr>
          <a:xfrm>
            <a:off x="519113" y="1454362"/>
            <a:ext cx="0" cy="3768126"/>
          </a:xfrm>
          <a:prstGeom prst="straightConnector1">
            <a:avLst/>
          </a:prstGeom>
          <a:noFill/>
          <a:ln w="19050" cap="flat" cmpd="sng">
            <a:solidFill>
              <a:srgbClr val="000000"/>
            </a:solidFill>
            <a:prstDash val="solid"/>
            <a:round/>
            <a:headEnd type="none" w="sm" len="sm"/>
            <a:tailEnd type="none" w="sm" len="sm"/>
          </a:ln>
        </p:spPr>
      </p:cxnSp>
      <p:grpSp>
        <p:nvGrpSpPr>
          <p:cNvPr id="829" name="Google Shape;829;p38"/>
          <p:cNvGrpSpPr/>
          <p:nvPr/>
        </p:nvGrpSpPr>
        <p:grpSpPr>
          <a:xfrm rot="5400000">
            <a:off x="510262" y="1433943"/>
            <a:ext cx="217805" cy="190580"/>
            <a:chOff x="0" y="0"/>
            <a:chExt cx="812800" cy="711200"/>
          </a:xfrm>
        </p:grpSpPr>
        <p:sp>
          <p:nvSpPr>
            <p:cNvPr id="830" name="Google Shape;830;p38"/>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1" name="Google Shape;831;p38"/>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832" name="Google Shape;832;p38"/>
          <p:cNvGrpSpPr/>
          <p:nvPr/>
        </p:nvGrpSpPr>
        <p:grpSpPr>
          <a:xfrm rot="5400000">
            <a:off x="1169676" y="2542874"/>
            <a:ext cx="217805" cy="190580"/>
            <a:chOff x="0" y="0"/>
            <a:chExt cx="812800" cy="711200"/>
          </a:xfrm>
        </p:grpSpPr>
        <p:sp>
          <p:nvSpPr>
            <p:cNvPr id="833" name="Google Shape;833;p38"/>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4" name="Google Shape;834;p38"/>
            <p:cNvSpPr txBox="1"/>
            <p:nvPr/>
          </p:nvSpPr>
          <p:spPr>
            <a:xfrm>
              <a:off x="127000" y="311151"/>
              <a:ext cx="558800" cy="349249"/>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835" name="Google Shape;835;p38"/>
          <p:cNvGrpSpPr/>
          <p:nvPr/>
        </p:nvGrpSpPr>
        <p:grpSpPr>
          <a:xfrm rot="5400000">
            <a:off x="1912446" y="3222480"/>
            <a:ext cx="217805" cy="190580"/>
            <a:chOff x="0" y="0"/>
            <a:chExt cx="812800" cy="711200"/>
          </a:xfrm>
        </p:grpSpPr>
        <p:sp>
          <p:nvSpPr>
            <p:cNvPr id="836" name="Google Shape;836;p38"/>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7" name="Google Shape;837;p38"/>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838" name="Google Shape;838;p38"/>
          <p:cNvSpPr txBox="1"/>
          <p:nvPr/>
        </p:nvSpPr>
        <p:spPr>
          <a:xfrm>
            <a:off x="767061" y="447675"/>
            <a:ext cx="4243811" cy="754053"/>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Student Perspective</a:t>
            </a:r>
            <a:endParaRPr sz="700"/>
          </a:p>
        </p:txBody>
      </p:sp>
      <p:grpSp>
        <p:nvGrpSpPr>
          <p:cNvPr id="839" name="Google Shape;839;p38"/>
          <p:cNvGrpSpPr/>
          <p:nvPr/>
        </p:nvGrpSpPr>
        <p:grpSpPr>
          <a:xfrm>
            <a:off x="932349" y="1402471"/>
            <a:ext cx="4467085" cy="1121499"/>
            <a:chOff x="0" y="-47625"/>
            <a:chExt cx="7076058" cy="2990666"/>
          </a:xfrm>
        </p:grpSpPr>
        <p:sp>
          <p:nvSpPr>
            <p:cNvPr id="840" name="Google Shape;840;p38"/>
            <p:cNvSpPr txBox="1"/>
            <p:nvPr/>
          </p:nvSpPr>
          <p:spPr>
            <a:xfrm>
              <a:off x="0" y="-47625"/>
              <a:ext cx="7076058" cy="1723550"/>
            </a:xfrm>
            <a:prstGeom prst="rect">
              <a:avLst/>
            </a:prstGeom>
            <a:noFill/>
            <a:ln>
              <a:noFill/>
            </a:ln>
          </p:spPr>
          <p:txBody>
            <a:bodyPr spcFirstLastPara="1" wrap="square" lIns="0" tIns="0" rIns="0" bIns="0" anchor="t" anchorCtr="0">
              <a:spAutoFit/>
            </a:bodyPr>
            <a:lstStyle/>
            <a:p>
              <a:pPr marL="0" marR="0" lvl="0" indent="0" algn="just" rtl="0">
                <a:lnSpc>
                  <a:spcPct val="139986"/>
                </a:lnSpc>
                <a:spcBef>
                  <a:spcPts val="0"/>
                </a:spcBef>
                <a:spcAft>
                  <a:spcPts val="0"/>
                </a:spcAft>
                <a:buNone/>
              </a:pPr>
              <a:r>
                <a:rPr lang="en" sz="1500" b="0" i="0" u="none" strike="noStrike" cap="none">
                  <a:solidFill>
                    <a:srgbClr val="000000"/>
                  </a:solidFill>
                  <a:latin typeface="Arial"/>
                  <a:ea typeface="Arial"/>
                  <a:cs typeface="Arial"/>
                  <a:sym typeface="Arial"/>
                </a:rPr>
                <a:t>“My success in AI comes from prompt engineering”</a:t>
              </a:r>
              <a:endParaRPr sz="700"/>
            </a:p>
          </p:txBody>
        </p:sp>
        <p:sp>
          <p:nvSpPr>
            <p:cNvPr id="841" name="Google Shape;841;p38"/>
            <p:cNvSpPr txBox="1"/>
            <p:nvPr/>
          </p:nvSpPr>
          <p:spPr>
            <a:xfrm>
              <a:off x="0" y="776293"/>
              <a:ext cx="7076058" cy="2166748"/>
            </a:xfrm>
            <a:prstGeom prst="rect">
              <a:avLst/>
            </a:prstGeom>
            <a:noFill/>
            <a:ln>
              <a:noFill/>
            </a:ln>
          </p:spPr>
          <p:txBody>
            <a:bodyPr spcFirstLastPara="1" wrap="square" lIns="0" tIns="0" rIns="0" bIns="0" anchor="t" anchorCtr="0">
              <a:spAutoFit/>
            </a:bodyPr>
            <a:lstStyle/>
            <a:p>
              <a:pPr marL="171450" indent="-171450" fontAlgn="base">
                <a:buFont typeface="Arial" panose="020B0604020202020204" pitchFamily="34" charset="0"/>
                <a:buChar char="•"/>
              </a:pPr>
              <a:r>
                <a:rPr lang="en-US" sz="1200">
                  <a:latin typeface="Nunito Light" pitchFamily="2" charset="0"/>
                </a:rPr>
                <a:t>International computer science student </a:t>
              </a:r>
              <a:r>
                <a:rPr lang="en-US" sz="1200" b="1">
                  <a:latin typeface="Nunito Light" pitchFamily="2" charset="0"/>
                </a:rPr>
                <a:t>Kanika Gupta</a:t>
              </a:r>
              <a:r>
                <a:rPr lang="en-US" sz="1200">
                  <a:latin typeface="Nunito Light" pitchFamily="2" charset="0"/>
                </a:rPr>
                <a:t> uses ChatGPT to refine her pitches​.</a:t>
              </a:r>
            </a:p>
            <a:p>
              <a:pPr marL="171450" indent="-171450" fontAlgn="base">
                <a:buFont typeface="Arial" panose="020B0604020202020204" pitchFamily="34" charset="0"/>
                <a:buChar char="•"/>
              </a:pPr>
              <a:r>
                <a:rPr lang="en-US" sz="1200">
                  <a:latin typeface="Nunito Light" pitchFamily="2" charset="0"/>
                </a:rPr>
                <a:t>Won $1000+ in pitch contests in 2023.</a:t>
              </a:r>
            </a:p>
            <a:p>
              <a:pPr marL="0" marR="0" lvl="1" indent="0" algn="l" rtl="0">
                <a:lnSpc>
                  <a:spcPct val="140000"/>
                </a:lnSpc>
                <a:spcBef>
                  <a:spcPts val="0"/>
                </a:spcBef>
                <a:spcAft>
                  <a:spcPts val="0"/>
                </a:spcAft>
                <a:buNone/>
              </a:pPr>
              <a:endParaRPr sz="1200">
                <a:latin typeface="Nunito Light" pitchFamily="2" charset="0"/>
              </a:endParaRPr>
            </a:p>
          </p:txBody>
        </p:sp>
      </p:grpSp>
      <p:grpSp>
        <p:nvGrpSpPr>
          <p:cNvPr id="842" name="Google Shape;842;p38"/>
          <p:cNvGrpSpPr/>
          <p:nvPr/>
        </p:nvGrpSpPr>
        <p:grpSpPr>
          <a:xfrm>
            <a:off x="1469159" y="2423901"/>
            <a:ext cx="2653522" cy="493635"/>
            <a:chOff x="0" y="-2244193"/>
            <a:chExt cx="7076058" cy="1316361"/>
          </a:xfrm>
        </p:grpSpPr>
        <p:sp>
          <p:nvSpPr>
            <p:cNvPr id="843" name="Google Shape;843;p38"/>
            <p:cNvSpPr txBox="1"/>
            <p:nvPr/>
          </p:nvSpPr>
          <p:spPr>
            <a:xfrm>
              <a:off x="0" y="-2244193"/>
              <a:ext cx="7076058" cy="861774"/>
            </a:xfrm>
            <a:prstGeom prst="rect">
              <a:avLst/>
            </a:prstGeom>
            <a:noFill/>
            <a:ln>
              <a:noFill/>
            </a:ln>
          </p:spPr>
          <p:txBody>
            <a:bodyPr spcFirstLastPara="1" wrap="square" lIns="0" tIns="0" rIns="0" bIns="0" anchor="t" anchorCtr="0">
              <a:spAutoFit/>
            </a:bodyPr>
            <a:lstStyle/>
            <a:p>
              <a:pPr marL="0" marR="0" lvl="0" indent="0" algn="just" rtl="0">
                <a:lnSpc>
                  <a:spcPct val="139986"/>
                </a:lnSpc>
                <a:spcBef>
                  <a:spcPts val="0"/>
                </a:spcBef>
                <a:spcAft>
                  <a:spcPts val="0"/>
                </a:spcAft>
                <a:buNone/>
              </a:pPr>
              <a:r>
                <a:rPr lang="en" sz="1500" b="0" i="0" u="none" strike="noStrike" cap="none">
                  <a:solidFill>
                    <a:srgbClr val="000000"/>
                  </a:solidFill>
                  <a:latin typeface="Arial"/>
                  <a:ea typeface="Arial"/>
                  <a:cs typeface="Arial"/>
                  <a:sym typeface="Arial"/>
                </a:rPr>
                <a:t>Bad prompt</a:t>
              </a:r>
              <a:endParaRPr sz="700"/>
            </a:p>
          </p:txBody>
        </p:sp>
        <p:sp>
          <p:nvSpPr>
            <p:cNvPr id="844" name="Google Shape;844;p38"/>
            <p:cNvSpPr txBox="1"/>
            <p:nvPr/>
          </p:nvSpPr>
          <p:spPr>
            <a:xfrm>
              <a:off x="0" y="-1420275"/>
              <a:ext cx="7076058" cy="492443"/>
            </a:xfrm>
            <a:prstGeom prst="rect">
              <a:avLst/>
            </a:prstGeom>
            <a:noFill/>
            <a:ln>
              <a:noFill/>
            </a:ln>
          </p:spPr>
          <p:txBody>
            <a:bodyPr spcFirstLastPara="1" wrap="square" lIns="0" tIns="0" rIns="0" bIns="0" anchor="t" anchorCtr="0">
              <a:spAutoFit/>
            </a:bodyPr>
            <a:lstStyle/>
            <a:p>
              <a:pPr fontAlgn="base"/>
              <a:r>
                <a:rPr lang="en-US" sz="1200" i="1">
                  <a:latin typeface="Nunito Light" pitchFamily="2" charset="0"/>
                </a:rPr>
                <a:t>Summarize the book 1984.</a:t>
              </a:r>
              <a:r>
                <a:rPr lang="en-US" sz="1200">
                  <a:latin typeface="Nunito Light" pitchFamily="2" charset="0"/>
                </a:rPr>
                <a:t>​</a:t>
              </a:r>
            </a:p>
          </p:txBody>
        </p:sp>
      </p:grpSp>
      <p:grpSp>
        <p:nvGrpSpPr>
          <p:cNvPr id="845" name="Google Shape;845;p38"/>
          <p:cNvGrpSpPr/>
          <p:nvPr/>
        </p:nvGrpSpPr>
        <p:grpSpPr>
          <a:xfrm>
            <a:off x="2259110" y="3143441"/>
            <a:ext cx="3070239" cy="1863241"/>
            <a:chOff x="0" y="-2606929"/>
            <a:chExt cx="7076058" cy="4968646"/>
          </a:xfrm>
        </p:grpSpPr>
        <p:sp>
          <p:nvSpPr>
            <p:cNvPr id="846" name="Google Shape;846;p38"/>
            <p:cNvSpPr txBox="1"/>
            <p:nvPr/>
          </p:nvSpPr>
          <p:spPr>
            <a:xfrm>
              <a:off x="0" y="-2606929"/>
              <a:ext cx="7076058" cy="861774"/>
            </a:xfrm>
            <a:prstGeom prst="rect">
              <a:avLst/>
            </a:prstGeom>
            <a:noFill/>
            <a:ln>
              <a:noFill/>
            </a:ln>
          </p:spPr>
          <p:txBody>
            <a:bodyPr spcFirstLastPara="1" wrap="square" lIns="0" tIns="0" rIns="0" bIns="0" anchor="t" anchorCtr="0">
              <a:spAutoFit/>
            </a:bodyPr>
            <a:lstStyle/>
            <a:p>
              <a:pPr marL="0" marR="0" lvl="0" indent="0" algn="just" rtl="0">
                <a:lnSpc>
                  <a:spcPct val="139986"/>
                </a:lnSpc>
                <a:spcBef>
                  <a:spcPts val="0"/>
                </a:spcBef>
                <a:spcAft>
                  <a:spcPts val="0"/>
                </a:spcAft>
                <a:buNone/>
              </a:pPr>
              <a:r>
                <a:rPr lang="en" sz="1500" b="0" i="0" u="none" strike="noStrike" cap="none">
                  <a:solidFill>
                    <a:srgbClr val="000000"/>
                  </a:solidFill>
                  <a:latin typeface="Arial"/>
                  <a:ea typeface="Arial"/>
                  <a:cs typeface="Arial"/>
                  <a:sym typeface="Arial"/>
                </a:rPr>
                <a:t>Good prompt</a:t>
              </a:r>
              <a:endParaRPr sz="700"/>
            </a:p>
          </p:txBody>
        </p:sp>
        <p:sp>
          <p:nvSpPr>
            <p:cNvPr id="847" name="Google Shape;847;p38"/>
            <p:cNvSpPr txBox="1"/>
            <p:nvPr/>
          </p:nvSpPr>
          <p:spPr>
            <a:xfrm>
              <a:off x="0" y="-1783011"/>
              <a:ext cx="7076058" cy="4144728"/>
            </a:xfrm>
            <a:prstGeom prst="rect">
              <a:avLst/>
            </a:prstGeom>
            <a:noFill/>
            <a:ln>
              <a:noFill/>
            </a:ln>
          </p:spPr>
          <p:txBody>
            <a:bodyPr spcFirstLastPara="1" wrap="square" lIns="0" tIns="0" rIns="0" bIns="0" anchor="t" anchorCtr="0">
              <a:spAutoFit/>
            </a:bodyPr>
            <a:lstStyle/>
            <a:p>
              <a:pPr fontAlgn="base">
                <a:spcAft>
                  <a:spcPts val="600"/>
                </a:spcAft>
              </a:pPr>
              <a:r>
                <a:rPr lang="en-US" sz="1200" i="1">
                  <a:latin typeface="Nunito Light" pitchFamily="2" charset="0"/>
                </a:rPr>
                <a:t>Imagine you're a book expert. Quickly tell me what George Orwell's '1984' is all about and why it's a big deal in literature.</a:t>
              </a:r>
              <a:endParaRPr lang="en-US" sz="1200">
                <a:latin typeface="Nunito Light" pitchFamily="2" charset="0"/>
              </a:endParaRPr>
            </a:p>
            <a:p>
              <a:pPr fontAlgn="base"/>
              <a:r>
                <a:rPr lang="en-US" sz="1200">
                  <a:latin typeface="Nunito Light" pitchFamily="2" charset="0"/>
                </a:rPr>
                <a:t>“See the difference? The good prompt gives the AI a clear, detailed task, so you get a more useful answer.​”</a:t>
              </a:r>
            </a:p>
            <a:p>
              <a:pPr fontAlgn="base"/>
              <a:endParaRPr lang="en-US" sz="1200">
                <a:latin typeface="Nunito Light" pitchFamily="2" charset="0"/>
              </a:endParaRPr>
            </a:p>
            <a:p>
              <a:pPr algn="r" fontAlgn="base"/>
              <a:r>
                <a:rPr lang="en-US" sz="1200" u="sng">
                  <a:latin typeface="Nunito Light" pitchFamily="2" charset="0"/>
                  <a:hlinkClick r:id="rId5"/>
                </a:rPr>
                <a:t>(Gupta, 2024</a:t>
              </a:r>
              <a:r>
                <a:rPr lang="en-US" sz="1200">
                  <a:latin typeface="Nunito Light" pitchFamily="2" charset="0"/>
                </a:rPr>
                <a:t>)</a:t>
              </a:r>
            </a:p>
          </p:txBody>
        </p:sp>
      </p:grpSp>
      <p:sp>
        <p:nvSpPr>
          <p:cNvPr id="848" name="Google Shape;848;p38"/>
          <p:cNvSpPr/>
          <p:nvPr/>
        </p:nvSpPr>
        <p:spPr>
          <a:xfrm>
            <a:off x="8102710" y="-95250"/>
            <a:ext cx="3769108" cy="931998"/>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49" name="Google Shape;849;p38"/>
          <p:cNvSpPr/>
          <p:nvPr/>
        </p:nvSpPr>
        <p:spPr>
          <a:xfrm>
            <a:off x="8248596" y="2608906"/>
            <a:ext cx="3769108" cy="931998"/>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0" name="Google Shape;850;p38"/>
          <p:cNvSpPr/>
          <p:nvPr/>
        </p:nvSpPr>
        <p:spPr>
          <a:xfrm>
            <a:off x="8546116" y="465999"/>
            <a:ext cx="3769108" cy="931998"/>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1" name="Google Shape;851;p38"/>
          <p:cNvSpPr/>
          <p:nvPr/>
        </p:nvSpPr>
        <p:spPr>
          <a:xfrm>
            <a:off x="8102710" y="3149572"/>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2" name="Google Shape;852;p38"/>
          <p:cNvSpPr/>
          <p:nvPr/>
        </p:nvSpPr>
        <p:spPr>
          <a:xfrm>
            <a:off x="8336128" y="936095"/>
            <a:ext cx="3769108" cy="931998"/>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3" name="Google Shape;853;p38"/>
          <p:cNvSpPr/>
          <p:nvPr/>
        </p:nvSpPr>
        <p:spPr>
          <a:xfrm>
            <a:off x="8322833" y="3564052"/>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4" name="Google Shape;854;p38"/>
          <p:cNvSpPr/>
          <p:nvPr/>
        </p:nvSpPr>
        <p:spPr>
          <a:xfrm>
            <a:off x="8102710" y="1380013"/>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5" name="Google Shape;855;p38"/>
          <p:cNvSpPr/>
          <p:nvPr/>
        </p:nvSpPr>
        <p:spPr>
          <a:xfrm>
            <a:off x="8089416" y="4007969"/>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6" name="Google Shape;856;p38"/>
          <p:cNvSpPr/>
          <p:nvPr/>
        </p:nvSpPr>
        <p:spPr>
          <a:xfrm>
            <a:off x="8089416" y="1956360"/>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7" name="Google Shape;857;p38"/>
          <p:cNvSpPr/>
          <p:nvPr/>
        </p:nvSpPr>
        <p:spPr>
          <a:xfrm>
            <a:off x="8336128" y="4397428"/>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a:extLst>
            <a:ext uri="{FF2B5EF4-FFF2-40B4-BE49-F238E27FC236}">
              <a16:creationId xmlns:a16="http://schemas.microsoft.com/office/drawing/2014/main" id="{3C9AF75F-B9FF-4370-B151-55B9D0FB4F87}"/>
            </a:ext>
          </a:extLst>
        </p:cNvPr>
        <p:cNvGrpSpPr/>
        <p:nvPr/>
      </p:nvGrpSpPr>
      <p:grpSpPr>
        <a:xfrm>
          <a:off x="0" y="0"/>
          <a:ext cx="0" cy="0"/>
          <a:chOff x="0" y="0"/>
          <a:chExt cx="0" cy="0"/>
        </a:xfrm>
      </p:grpSpPr>
      <p:sp>
        <p:nvSpPr>
          <p:cNvPr id="304" name="Google Shape;304;p46">
            <a:extLst>
              <a:ext uri="{FF2B5EF4-FFF2-40B4-BE49-F238E27FC236}">
                <a16:creationId xmlns:a16="http://schemas.microsoft.com/office/drawing/2014/main" id="{74D77495-E0E0-3706-3F72-D51573D40701}"/>
              </a:ext>
            </a:extLst>
          </p:cNvPr>
          <p:cNvSpPr txBox="1">
            <a:spLocks noGrp="1"/>
          </p:cNvSpPr>
          <p:nvPr>
            <p:ph type="subTitle" idx="4294967295"/>
          </p:nvPr>
        </p:nvSpPr>
        <p:spPr>
          <a:xfrm>
            <a:off x="720000" y="1811347"/>
            <a:ext cx="4323948" cy="1872537"/>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2000" i="1">
                <a:latin typeface="Nunito" pitchFamily="2" charset="0"/>
              </a:rPr>
              <a:t>Good Prompt: "Imagine you're a book expert. Quickly tell me what George Orwell's '1984' is all about and why it's a big deal in literature."</a:t>
            </a:r>
            <a:endParaRPr sz="2000" i="1">
              <a:latin typeface="Nunito" pitchFamily="2" charset="0"/>
            </a:endParaRPr>
          </a:p>
          <a:p>
            <a:pPr marL="127000" indent="0" algn="r" fontAlgn="base">
              <a:buNone/>
            </a:pPr>
            <a:r>
              <a:rPr lang="en-US" sz="1200" u="sng">
                <a:latin typeface="Nunito Light" pitchFamily="2" charset="0"/>
                <a:hlinkClick r:id="rId4"/>
              </a:rPr>
              <a:t>(Gupta, 2024</a:t>
            </a:r>
            <a:r>
              <a:rPr lang="en-US" sz="1200">
                <a:latin typeface="Nunito Light" pitchFamily="2" charset="0"/>
              </a:rPr>
              <a:t>)</a:t>
            </a:r>
          </a:p>
        </p:txBody>
      </p:sp>
      <p:cxnSp>
        <p:nvCxnSpPr>
          <p:cNvPr id="4" name="Connector: Curved 3">
            <a:extLst>
              <a:ext uri="{FF2B5EF4-FFF2-40B4-BE49-F238E27FC236}">
                <a16:creationId xmlns:a16="http://schemas.microsoft.com/office/drawing/2014/main" id="{2DA79B54-C5E8-73BA-646D-5ED94EFAA45B}"/>
              </a:ext>
            </a:extLst>
          </p:cNvPr>
          <p:cNvCxnSpPr>
            <a:cxnSpLocks/>
            <a:endCxn id="304" idx="1"/>
          </p:cNvCxnSpPr>
          <p:nvPr/>
        </p:nvCxnSpPr>
        <p:spPr>
          <a:xfrm rot="10800000" flipV="1">
            <a:off x="720001" y="1614948"/>
            <a:ext cx="4655787" cy="1132668"/>
          </a:xfrm>
          <a:prstGeom prst="curvedConnector3">
            <a:avLst>
              <a:gd name="adj1" fmla="val 104910"/>
            </a:avLst>
          </a:prstGeom>
          <a:ln w="28575">
            <a:solidFill>
              <a:srgbClr val="C1FF72"/>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ctor: Curved 5">
            <a:extLst>
              <a:ext uri="{FF2B5EF4-FFF2-40B4-BE49-F238E27FC236}">
                <a16:creationId xmlns:a16="http://schemas.microsoft.com/office/drawing/2014/main" id="{FDEF75F8-DF14-2278-0D38-60363E674625}"/>
              </a:ext>
            </a:extLst>
          </p:cNvPr>
          <p:cNvCxnSpPr>
            <a:cxnSpLocks/>
          </p:cNvCxnSpPr>
          <p:nvPr/>
        </p:nvCxnSpPr>
        <p:spPr>
          <a:xfrm rot="10800000" flipV="1">
            <a:off x="4638368" y="2175386"/>
            <a:ext cx="737420" cy="479323"/>
          </a:xfrm>
          <a:prstGeom prst="curvedConnector3">
            <a:avLst>
              <a:gd name="adj1" fmla="val 50000"/>
            </a:avLst>
          </a:prstGeom>
          <a:ln w="28575">
            <a:solidFill>
              <a:srgbClr val="C1FF7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or: Curved 13">
            <a:extLst>
              <a:ext uri="{FF2B5EF4-FFF2-40B4-BE49-F238E27FC236}">
                <a16:creationId xmlns:a16="http://schemas.microsoft.com/office/drawing/2014/main" id="{72353370-7AFC-061D-6F1E-3D535C32FE59}"/>
              </a:ext>
            </a:extLst>
          </p:cNvPr>
          <p:cNvCxnSpPr>
            <a:cxnSpLocks/>
          </p:cNvCxnSpPr>
          <p:nvPr/>
        </p:nvCxnSpPr>
        <p:spPr>
          <a:xfrm rot="10800000">
            <a:off x="1378976" y="3274142"/>
            <a:ext cx="3996812" cy="688990"/>
          </a:xfrm>
          <a:prstGeom prst="curvedConnector3">
            <a:avLst>
              <a:gd name="adj1" fmla="val 100369"/>
            </a:avLst>
          </a:prstGeom>
          <a:ln w="28575">
            <a:solidFill>
              <a:srgbClr val="C1FF7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3EEE3BD0-B185-3A0A-50DA-7468DAC21EF9}"/>
              </a:ext>
            </a:extLst>
          </p:cNvPr>
          <p:cNvSpPr txBox="1"/>
          <p:nvPr/>
        </p:nvSpPr>
        <p:spPr>
          <a:xfrm>
            <a:off x="6825796" y="2414392"/>
            <a:ext cx="2211977" cy="646331"/>
          </a:xfrm>
          <a:prstGeom prst="rect">
            <a:avLst/>
          </a:prstGeom>
          <a:noFill/>
        </p:spPr>
        <p:txBody>
          <a:bodyPr wrap="square" rtlCol="0">
            <a:spAutoFit/>
          </a:bodyPr>
          <a:lstStyle/>
          <a:p>
            <a:r>
              <a:rPr lang="en-US" sz="1800">
                <a:solidFill>
                  <a:schemeClr val="bg1"/>
                </a:solidFill>
                <a:latin typeface="Barlow" panose="00000500000000000000" pitchFamily="2" charset="0"/>
              </a:rPr>
              <a:t>By chapter, theme, character, etc.</a:t>
            </a:r>
          </a:p>
        </p:txBody>
      </p:sp>
      <p:sp>
        <p:nvSpPr>
          <p:cNvPr id="32" name="TextBox 31">
            <a:extLst>
              <a:ext uri="{FF2B5EF4-FFF2-40B4-BE49-F238E27FC236}">
                <a16:creationId xmlns:a16="http://schemas.microsoft.com/office/drawing/2014/main" id="{480F989C-0A9B-1BA5-87B6-308A97ACBEBF}"/>
              </a:ext>
            </a:extLst>
          </p:cNvPr>
          <p:cNvSpPr txBox="1"/>
          <p:nvPr/>
        </p:nvSpPr>
        <p:spPr>
          <a:xfrm>
            <a:off x="6825795" y="3037554"/>
            <a:ext cx="2211977" cy="646331"/>
          </a:xfrm>
          <a:prstGeom prst="rect">
            <a:avLst/>
          </a:prstGeom>
          <a:noFill/>
        </p:spPr>
        <p:txBody>
          <a:bodyPr wrap="square" rtlCol="0">
            <a:spAutoFit/>
          </a:bodyPr>
          <a:lstStyle/>
          <a:p>
            <a:r>
              <a:rPr lang="en-US" sz="1800">
                <a:solidFill>
                  <a:schemeClr val="bg1"/>
                </a:solidFill>
                <a:latin typeface="Barlow" panose="00000500000000000000" pitchFamily="2" charset="0"/>
              </a:rPr>
              <a:t>Video; concept map visualization.</a:t>
            </a:r>
          </a:p>
        </p:txBody>
      </p:sp>
      <p:sp>
        <p:nvSpPr>
          <p:cNvPr id="33" name="TextBox 32">
            <a:extLst>
              <a:ext uri="{FF2B5EF4-FFF2-40B4-BE49-F238E27FC236}">
                <a16:creationId xmlns:a16="http://schemas.microsoft.com/office/drawing/2014/main" id="{3AA41331-5A0D-533E-9317-4C50949BC268}"/>
              </a:ext>
            </a:extLst>
          </p:cNvPr>
          <p:cNvSpPr txBox="1"/>
          <p:nvPr/>
        </p:nvSpPr>
        <p:spPr>
          <a:xfrm>
            <a:off x="6825794" y="4159528"/>
            <a:ext cx="2211977" cy="646331"/>
          </a:xfrm>
          <a:prstGeom prst="rect">
            <a:avLst/>
          </a:prstGeom>
          <a:noFill/>
        </p:spPr>
        <p:txBody>
          <a:bodyPr wrap="square" rtlCol="0">
            <a:spAutoFit/>
          </a:bodyPr>
          <a:lstStyle/>
          <a:p>
            <a:r>
              <a:rPr lang="en-US" sz="1800">
                <a:solidFill>
                  <a:schemeClr val="bg1"/>
                </a:solidFill>
                <a:latin typeface="Barlow" panose="00000500000000000000" pitchFamily="2" charset="0"/>
              </a:rPr>
              <a:t>Like a college student.</a:t>
            </a:r>
          </a:p>
        </p:txBody>
      </p:sp>
      <p:grpSp>
        <p:nvGrpSpPr>
          <p:cNvPr id="7" name="Google Shape;823;p38">
            <a:extLst>
              <a:ext uri="{FF2B5EF4-FFF2-40B4-BE49-F238E27FC236}">
                <a16:creationId xmlns:a16="http://schemas.microsoft.com/office/drawing/2014/main" id="{ED7A391C-8BE6-09B7-C827-C7F51EA12229}"/>
              </a:ext>
            </a:extLst>
          </p:cNvPr>
          <p:cNvGrpSpPr/>
          <p:nvPr/>
        </p:nvGrpSpPr>
        <p:grpSpPr>
          <a:xfrm>
            <a:off x="514350" y="779462"/>
            <a:ext cx="3071521" cy="446712"/>
            <a:chOff x="0" y="0"/>
            <a:chExt cx="8190721" cy="1191231"/>
          </a:xfrm>
        </p:grpSpPr>
        <p:sp>
          <p:nvSpPr>
            <p:cNvPr id="8" name="Google Shape;824;p38">
              <a:extLst>
                <a:ext uri="{FF2B5EF4-FFF2-40B4-BE49-F238E27FC236}">
                  <a16:creationId xmlns:a16="http://schemas.microsoft.com/office/drawing/2014/main" id="{23780326-2109-F65D-F4BE-56F4252905DD}"/>
                </a:ext>
              </a:extLst>
            </p:cNvPr>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5"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9" name="Google Shape;825;p38">
              <a:extLst>
                <a:ext uri="{FF2B5EF4-FFF2-40B4-BE49-F238E27FC236}">
                  <a16:creationId xmlns:a16="http://schemas.microsoft.com/office/drawing/2014/main" id="{266A9587-F900-4558-CDBD-F3883575EAFF}"/>
                </a:ext>
              </a:extLst>
            </p:cNvPr>
            <p:cNvSpPr/>
            <p:nvPr/>
          </p:nvSpPr>
          <p:spPr>
            <a:xfrm>
              <a:off x="3373243"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5"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sp>
        <p:nvSpPr>
          <p:cNvPr id="10" name="Google Shape;838;p38">
            <a:extLst>
              <a:ext uri="{FF2B5EF4-FFF2-40B4-BE49-F238E27FC236}">
                <a16:creationId xmlns:a16="http://schemas.microsoft.com/office/drawing/2014/main" id="{1814B958-FC5B-9F70-41F2-E06F221F618A}"/>
              </a:ext>
            </a:extLst>
          </p:cNvPr>
          <p:cNvSpPr txBox="1"/>
          <p:nvPr/>
        </p:nvSpPr>
        <p:spPr>
          <a:xfrm>
            <a:off x="767061" y="447675"/>
            <a:ext cx="6245797" cy="754053"/>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PROMPT Framework in Action</a:t>
            </a:r>
            <a:endParaRPr sz="700"/>
          </a:p>
        </p:txBody>
      </p:sp>
      <p:sp>
        <p:nvSpPr>
          <p:cNvPr id="11" name="Google Shape;848;p38">
            <a:extLst>
              <a:ext uri="{FF2B5EF4-FFF2-40B4-BE49-F238E27FC236}">
                <a16:creationId xmlns:a16="http://schemas.microsoft.com/office/drawing/2014/main" id="{A08B770E-B668-D90E-82EB-EF6CD4B54054}"/>
              </a:ext>
            </a:extLst>
          </p:cNvPr>
          <p:cNvSpPr/>
          <p:nvPr/>
        </p:nvSpPr>
        <p:spPr>
          <a:xfrm>
            <a:off x="6626403" y="-27871"/>
            <a:ext cx="3769108" cy="931998"/>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5">
              <a:alphaModFix/>
            </a:blip>
            <a:stretch>
              <a:fillRect/>
            </a:stretch>
          </a:blipFill>
          <a:ln>
            <a:noFill/>
          </a:ln>
        </p:spPr>
        <p:txBody>
          <a:bodyPr/>
          <a:lstStyle/>
          <a:p>
            <a:endParaRPr lang="en-US"/>
          </a:p>
        </p:txBody>
      </p:sp>
      <p:sp>
        <p:nvSpPr>
          <p:cNvPr id="12" name="Google Shape;849;p38">
            <a:extLst>
              <a:ext uri="{FF2B5EF4-FFF2-40B4-BE49-F238E27FC236}">
                <a16:creationId xmlns:a16="http://schemas.microsoft.com/office/drawing/2014/main" id="{547C5DB9-2D69-7DB6-54BF-5AC5ACF35C6B}"/>
              </a:ext>
            </a:extLst>
          </p:cNvPr>
          <p:cNvSpPr/>
          <p:nvPr/>
        </p:nvSpPr>
        <p:spPr>
          <a:xfrm>
            <a:off x="6982277" y="2564069"/>
            <a:ext cx="3769108" cy="931998"/>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5">
              <a:alphaModFix/>
            </a:blip>
            <a:stretch>
              <a:fillRect/>
            </a:stretch>
          </a:blipFill>
          <a:ln>
            <a:noFill/>
          </a:ln>
        </p:spPr>
        <p:txBody>
          <a:bodyPr/>
          <a:lstStyle/>
          <a:p>
            <a:endParaRPr lang="en-US"/>
          </a:p>
        </p:txBody>
      </p:sp>
      <p:sp>
        <p:nvSpPr>
          <p:cNvPr id="13" name="Google Shape;850;p38">
            <a:extLst>
              <a:ext uri="{FF2B5EF4-FFF2-40B4-BE49-F238E27FC236}">
                <a16:creationId xmlns:a16="http://schemas.microsoft.com/office/drawing/2014/main" id="{966744FF-3792-CC55-D46F-27AFA9BCA1C2}"/>
              </a:ext>
            </a:extLst>
          </p:cNvPr>
          <p:cNvSpPr/>
          <p:nvPr/>
        </p:nvSpPr>
        <p:spPr>
          <a:xfrm>
            <a:off x="7069809" y="533378"/>
            <a:ext cx="3769108" cy="931998"/>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5">
              <a:alphaModFix/>
            </a:blip>
            <a:stretch>
              <a:fillRect/>
            </a:stretch>
          </a:blipFill>
          <a:ln>
            <a:noFill/>
          </a:ln>
        </p:spPr>
        <p:txBody>
          <a:bodyPr/>
          <a:lstStyle/>
          <a:p>
            <a:endParaRPr lang="en-US"/>
          </a:p>
        </p:txBody>
      </p:sp>
      <p:sp>
        <p:nvSpPr>
          <p:cNvPr id="15" name="Google Shape;851;p38">
            <a:extLst>
              <a:ext uri="{FF2B5EF4-FFF2-40B4-BE49-F238E27FC236}">
                <a16:creationId xmlns:a16="http://schemas.microsoft.com/office/drawing/2014/main" id="{B178C14F-34AE-3BF0-3DF4-9521167209B9}"/>
              </a:ext>
            </a:extLst>
          </p:cNvPr>
          <p:cNvSpPr/>
          <p:nvPr/>
        </p:nvSpPr>
        <p:spPr>
          <a:xfrm>
            <a:off x="6836391" y="3104735"/>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5">
              <a:alphaModFix/>
            </a:blip>
            <a:stretch>
              <a:fillRect/>
            </a:stretch>
          </a:blipFill>
          <a:ln>
            <a:noFill/>
          </a:ln>
        </p:spPr>
        <p:txBody>
          <a:bodyPr/>
          <a:lstStyle/>
          <a:p>
            <a:endParaRPr lang="en-US"/>
          </a:p>
        </p:txBody>
      </p:sp>
      <p:sp>
        <p:nvSpPr>
          <p:cNvPr id="16" name="Google Shape;854;p38">
            <a:extLst>
              <a:ext uri="{FF2B5EF4-FFF2-40B4-BE49-F238E27FC236}">
                <a16:creationId xmlns:a16="http://schemas.microsoft.com/office/drawing/2014/main" id="{C7A612C1-9D74-0C81-CD76-AB8C112B6303}"/>
              </a:ext>
            </a:extLst>
          </p:cNvPr>
          <p:cNvSpPr/>
          <p:nvPr/>
        </p:nvSpPr>
        <p:spPr>
          <a:xfrm>
            <a:off x="6836391" y="1335176"/>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5">
              <a:alphaModFix/>
            </a:blip>
            <a:stretch>
              <a:fillRect/>
            </a:stretch>
          </a:blipFill>
          <a:ln>
            <a:noFill/>
          </a:ln>
        </p:spPr>
        <p:txBody>
          <a:bodyPr/>
          <a:lstStyle/>
          <a:p>
            <a:endParaRPr lang="en-US"/>
          </a:p>
        </p:txBody>
      </p:sp>
      <p:sp>
        <p:nvSpPr>
          <p:cNvPr id="17" name="Google Shape;855;p38">
            <a:extLst>
              <a:ext uri="{FF2B5EF4-FFF2-40B4-BE49-F238E27FC236}">
                <a16:creationId xmlns:a16="http://schemas.microsoft.com/office/drawing/2014/main" id="{AEB198B0-A7C6-F383-6539-CD4E47EAAF73}"/>
              </a:ext>
            </a:extLst>
          </p:cNvPr>
          <p:cNvSpPr/>
          <p:nvPr/>
        </p:nvSpPr>
        <p:spPr>
          <a:xfrm>
            <a:off x="6823097" y="3963132"/>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5">
              <a:alphaModFix/>
            </a:blip>
            <a:stretch>
              <a:fillRect/>
            </a:stretch>
          </a:blipFill>
          <a:ln>
            <a:noFill/>
          </a:ln>
        </p:spPr>
        <p:txBody>
          <a:bodyPr/>
          <a:lstStyle/>
          <a:p>
            <a:endParaRPr lang="en-US"/>
          </a:p>
        </p:txBody>
      </p:sp>
      <p:sp>
        <p:nvSpPr>
          <p:cNvPr id="18" name="Google Shape;856;p38">
            <a:extLst>
              <a:ext uri="{FF2B5EF4-FFF2-40B4-BE49-F238E27FC236}">
                <a16:creationId xmlns:a16="http://schemas.microsoft.com/office/drawing/2014/main" id="{9211BE6C-DFA0-69EC-5063-8AE7C1B20670}"/>
              </a:ext>
            </a:extLst>
          </p:cNvPr>
          <p:cNvSpPr/>
          <p:nvPr/>
        </p:nvSpPr>
        <p:spPr>
          <a:xfrm>
            <a:off x="6823097" y="1911523"/>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5">
              <a:alphaModFix/>
            </a:blip>
            <a:stretch>
              <a:fillRect/>
            </a:stretch>
          </a:blipFill>
          <a:ln>
            <a:noFill/>
          </a:ln>
        </p:spPr>
        <p:txBody>
          <a:bodyPr/>
          <a:lstStyle/>
          <a:p>
            <a:endParaRPr lang="en-US"/>
          </a:p>
        </p:txBody>
      </p:sp>
      <p:sp>
        <p:nvSpPr>
          <p:cNvPr id="19" name="Google Shape;857;p38">
            <a:extLst>
              <a:ext uri="{FF2B5EF4-FFF2-40B4-BE49-F238E27FC236}">
                <a16:creationId xmlns:a16="http://schemas.microsoft.com/office/drawing/2014/main" id="{9F4CE453-6E6A-9F9D-F6D8-466E7B586426}"/>
              </a:ext>
            </a:extLst>
          </p:cNvPr>
          <p:cNvSpPr/>
          <p:nvPr/>
        </p:nvSpPr>
        <p:spPr>
          <a:xfrm>
            <a:off x="7069809" y="4352591"/>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5">
              <a:alphaModFix/>
            </a:blip>
            <a:stretch>
              <a:fillRect/>
            </a:stretch>
          </a:blipFill>
          <a:ln>
            <a:noFill/>
          </a:ln>
        </p:spPr>
        <p:txBody>
          <a:bodyPr/>
          <a:lstStyle/>
          <a:p>
            <a:endParaRPr lang="en-US"/>
          </a:p>
        </p:txBody>
      </p:sp>
      <p:sp>
        <p:nvSpPr>
          <p:cNvPr id="2" name="Google Shape;304;p46">
            <a:extLst>
              <a:ext uri="{FF2B5EF4-FFF2-40B4-BE49-F238E27FC236}">
                <a16:creationId xmlns:a16="http://schemas.microsoft.com/office/drawing/2014/main" id="{6F42B575-5B0C-3207-B43B-D29E85A5F888}"/>
              </a:ext>
            </a:extLst>
          </p:cNvPr>
          <p:cNvSpPr txBox="1">
            <a:spLocks/>
          </p:cNvSpPr>
          <p:nvPr/>
        </p:nvSpPr>
        <p:spPr>
          <a:xfrm>
            <a:off x="5319358" y="1136723"/>
            <a:ext cx="4187100" cy="35591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lt1"/>
              </a:buClr>
              <a:buSzPts val="1400"/>
              <a:buFont typeface="Barlow"/>
              <a:buChar char="●"/>
              <a:defRPr sz="1400" b="0" i="0" u="none" strike="noStrike" cap="none">
                <a:solidFill>
                  <a:schemeClr val="lt1"/>
                </a:solidFill>
                <a:latin typeface="Barlow"/>
                <a:ea typeface="Barlow"/>
                <a:cs typeface="Barlow"/>
                <a:sym typeface="Barlow"/>
              </a:defRPr>
            </a:lvl1pPr>
            <a:lvl2pPr marL="914400" marR="0" lvl="1" indent="-317500" algn="l" rtl="0">
              <a:lnSpc>
                <a:spcPct val="115000"/>
              </a:lnSpc>
              <a:spcBef>
                <a:spcPts val="1600"/>
              </a:spcBef>
              <a:spcAft>
                <a:spcPts val="0"/>
              </a:spcAft>
              <a:buClr>
                <a:schemeClr val="lt1"/>
              </a:buClr>
              <a:buSzPts val="1400"/>
              <a:buFont typeface="Barlow"/>
              <a:buChar char="○"/>
              <a:defRPr sz="1400" b="0" i="0" u="none" strike="noStrike" cap="none">
                <a:solidFill>
                  <a:schemeClr val="lt1"/>
                </a:solidFill>
                <a:latin typeface="Barlow"/>
                <a:ea typeface="Barlow"/>
                <a:cs typeface="Barlow"/>
                <a:sym typeface="Barlow"/>
              </a:defRPr>
            </a:lvl2pPr>
            <a:lvl3pPr marL="1371600" marR="0" lvl="2" indent="-317500" algn="l" rtl="0">
              <a:lnSpc>
                <a:spcPct val="115000"/>
              </a:lnSpc>
              <a:spcBef>
                <a:spcPts val="1600"/>
              </a:spcBef>
              <a:spcAft>
                <a:spcPts val="0"/>
              </a:spcAft>
              <a:buClr>
                <a:schemeClr val="lt1"/>
              </a:buClr>
              <a:buSzPts val="1400"/>
              <a:buFont typeface="Barlow"/>
              <a:buChar char="■"/>
              <a:defRPr sz="1400" b="0" i="0" u="none" strike="noStrike" cap="none">
                <a:solidFill>
                  <a:schemeClr val="lt1"/>
                </a:solidFill>
                <a:latin typeface="Barlow"/>
                <a:ea typeface="Barlow"/>
                <a:cs typeface="Barlow"/>
                <a:sym typeface="Barlow"/>
              </a:defRPr>
            </a:lvl3pPr>
            <a:lvl4pPr marL="1828800" marR="0" lvl="3" indent="-317500" algn="l" rtl="0">
              <a:lnSpc>
                <a:spcPct val="115000"/>
              </a:lnSpc>
              <a:spcBef>
                <a:spcPts val="1600"/>
              </a:spcBef>
              <a:spcAft>
                <a:spcPts val="0"/>
              </a:spcAft>
              <a:buClr>
                <a:schemeClr val="lt1"/>
              </a:buClr>
              <a:buSzPts val="1400"/>
              <a:buFont typeface="Barlow"/>
              <a:buChar char="●"/>
              <a:defRPr sz="1400" b="0" i="0" u="none" strike="noStrike" cap="none">
                <a:solidFill>
                  <a:schemeClr val="lt1"/>
                </a:solidFill>
                <a:latin typeface="Barlow"/>
                <a:ea typeface="Barlow"/>
                <a:cs typeface="Barlow"/>
                <a:sym typeface="Barlow"/>
              </a:defRPr>
            </a:lvl4pPr>
            <a:lvl5pPr marL="2286000" marR="0" lvl="4" indent="-317500" algn="l" rtl="0">
              <a:lnSpc>
                <a:spcPct val="115000"/>
              </a:lnSpc>
              <a:spcBef>
                <a:spcPts val="1600"/>
              </a:spcBef>
              <a:spcAft>
                <a:spcPts val="0"/>
              </a:spcAft>
              <a:buClr>
                <a:schemeClr val="lt1"/>
              </a:buClr>
              <a:buSzPts val="1400"/>
              <a:buFont typeface="Barlow"/>
              <a:buChar char="○"/>
              <a:defRPr sz="1400" b="0" i="0" u="none" strike="noStrike" cap="none">
                <a:solidFill>
                  <a:schemeClr val="lt1"/>
                </a:solidFill>
                <a:latin typeface="Barlow"/>
                <a:ea typeface="Barlow"/>
                <a:cs typeface="Barlow"/>
                <a:sym typeface="Barlow"/>
              </a:defRPr>
            </a:lvl5pPr>
            <a:lvl6pPr marL="2743200" marR="0" lvl="5" indent="-317500" algn="l" rtl="0">
              <a:lnSpc>
                <a:spcPct val="115000"/>
              </a:lnSpc>
              <a:spcBef>
                <a:spcPts val="1600"/>
              </a:spcBef>
              <a:spcAft>
                <a:spcPts val="0"/>
              </a:spcAft>
              <a:buClr>
                <a:schemeClr val="lt1"/>
              </a:buClr>
              <a:buSzPts val="1400"/>
              <a:buFont typeface="Barlow"/>
              <a:buChar char="■"/>
              <a:defRPr sz="1400" b="0" i="0" u="none" strike="noStrike" cap="none">
                <a:solidFill>
                  <a:schemeClr val="lt1"/>
                </a:solidFill>
                <a:latin typeface="Barlow"/>
                <a:ea typeface="Barlow"/>
                <a:cs typeface="Barlow"/>
                <a:sym typeface="Barlow"/>
              </a:defRPr>
            </a:lvl6pPr>
            <a:lvl7pPr marL="3200400" marR="0" lvl="6" indent="-317500" algn="l" rtl="0">
              <a:lnSpc>
                <a:spcPct val="115000"/>
              </a:lnSpc>
              <a:spcBef>
                <a:spcPts val="1600"/>
              </a:spcBef>
              <a:spcAft>
                <a:spcPts val="0"/>
              </a:spcAft>
              <a:buClr>
                <a:schemeClr val="lt1"/>
              </a:buClr>
              <a:buSzPts val="1400"/>
              <a:buFont typeface="Barlow"/>
              <a:buChar char="●"/>
              <a:defRPr sz="1400" b="0" i="0" u="none" strike="noStrike" cap="none">
                <a:solidFill>
                  <a:schemeClr val="lt1"/>
                </a:solidFill>
                <a:latin typeface="Barlow"/>
                <a:ea typeface="Barlow"/>
                <a:cs typeface="Barlow"/>
                <a:sym typeface="Barlow"/>
              </a:defRPr>
            </a:lvl7pPr>
            <a:lvl8pPr marL="3657600" marR="0" lvl="7" indent="-317500" algn="l" rtl="0">
              <a:lnSpc>
                <a:spcPct val="115000"/>
              </a:lnSpc>
              <a:spcBef>
                <a:spcPts val="1600"/>
              </a:spcBef>
              <a:spcAft>
                <a:spcPts val="0"/>
              </a:spcAft>
              <a:buClr>
                <a:schemeClr val="lt1"/>
              </a:buClr>
              <a:buSzPts val="1400"/>
              <a:buFont typeface="Barlow"/>
              <a:buChar char="○"/>
              <a:defRPr sz="1400" b="0" i="0" u="none" strike="noStrike" cap="none">
                <a:solidFill>
                  <a:schemeClr val="lt1"/>
                </a:solidFill>
                <a:latin typeface="Barlow"/>
                <a:ea typeface="Barlow"/>
                <a:cs typeface="Barlow"/>
                <a:sym typeface="Barlow"/>
              </a:defRPr>
            </a:lvl8pPr>
            <a:lvl9pPr marL="4114800" marR="0" lvl="8" indent="-317500" algn="l" rtl="0">
              <a:lnSpc>
                <a:spcPct val="115000"/>
              </a:lnSpc>
              <a:spcBef>
                <a:spcPts val="1600"/>
              </a:spcBef>
              <a:spcAft>
                <a:spcPts val="1600"/>
              </a:spcAft>
              <a:buClr>
                <a:schemeClr val="lt1"/>
              </a:buClr>
              <a:buSzPts val="1400"/>
              <a:buFont typeface="Barlow"/>
              <a:buChar char="■"/>
              <a:defRPr sz="1400" b="0" i="0" u="none" strike="noStrike" cap="none">
                <a:solidFill>
                  <a:schemeClr val="lt1"/>
                </a:solidFill>
                <a:latin typeface="Barlow"/>
                <a:ea typeface="Barlow"/>
                <a:cs typeface="Barlow"/>
                <a:sym typeface="Barlow"/>
              </a:defRPr>
            </a:lvl9pPr>
          </a:lstStyle>
          <a:p>
            <a:pPr marL="0" indent="0">
              <a:spcBef>
                <a:spcPts val="1200"/>
              </a:spcBef>
              <a:buFont typeface="Barlow"/>
              <a:buNone/>
            </a:pPr>
            <a:r>
              <a:rPr lang="en-US" sz="2400" b="1">
                <a:solidFill>
                  <a:schemeClr val="tx1"/>
                </a:solidFill>
                <a:latin typeface="Nunito" pitchFamily="2" charset="0"/>
              </a:rPr>
              <a:t>P</a:t>
            </a:r>
            <a:r>
              <a:rPr lang="en-US" sz="2400">
                <a:solidFill>
                  <a:schemeClr val="tx1"/>
                </a:solidFill>
                <a:latin typeface="Nunito" pitchFamily="2" charset="0"/>
              </a:rPr>
              <a:t>ersona</a:t>
            </a:r>
          </a:p>
          <a:p>
            <a:pPr marL="0" indent="0">
              <a:spcBef>
                <a:spcPts val="1200"/>
              </a:spcBef>
              <a:buFont typeface="Barlow"/>
              <a:buNone/>
            </a:pPr>
            <a:r>
              <a:rPr lang="en-US" sz="2400" b="1">
                <a:solidFill>
                  <a:schemeClr val="tx1"/>
                </a:solidFill>
                <a:latin typeface="Nunito" pitchFamily="2" charset="0"/>
              </a:rPr>
              <a:t>R</a:t>
            </a:r>
            <a:r>
              <a:rPr lang="en-US" sz="2400">
                <a:solidFill>
                  <a:schemeClr val="tx1"/>
                </a:solidFill>
                <a:latin typeface="Nunito" pitchFamily="2" charset="0"/>
              </a:rPr>
              <a:t>equirements</a:t>
            </a:r>
          </a:p>
          <a:p>
            <a:pPr marL="0" indent="0">
              <a:spcBef>
                <a:spcPts val="1200"/>
              </a:spcBef>
              <a:buFont typeface="Barlow"/>
              <a:buNone/>
            </a:pPr>
            <a:r>
              <a:rPr lang="en-US" sz="2400" b="1">
                <a:solidFill>
                  <a:schemeClr val="tx1"/>
                </a:solidFill>
                <a:latin typeface="Nunito" pitchFamily="2" charset="0"/>
              </a:rPr>
              <a:t>O</a:t>
            </a:r>
            <a:r>
              <a:rPr lang="en-US" sz="2400">
                <a:solidFill>
                  <a:schemeClr val="tx1"/>
                </a:solidFill>
                <a:latin typeface="Nunito" pitchFamily="2" charset="0"/>
              </a:rPr>
              <a:t>rganization</a:t>
            </a:r>
          </a:p>
          <a:p>
            <a:pPr marL="0" indent="0">
              <a:spcBef>
                <a:spcPts val="1200"/>
              </a:spcBef>
              <a:buFont typeface="Barlow"/>
              <a:buNone/>
            </a:pPr>
            <a:r>
              <a:rPr lang="en-US" sz="2400" b="1">
                <a:solidFill>
                  <a:schemeClr val="tx1"/>
                </a:solidFill>
                <a:latin typeface="Nunito" pitchFamily="2" charset="0"/>
              </a:rPr>
              <a:t>M</a:t>
            </a:r>
            <a:r>
              <a:rPr lang="en-US" sz="2400">
                <a:solidFill>
                  <a:schemeClr val="tx1"/>
                </a:solidFill>
                <a:latin typeface="Nunito" pitchFamily="2" charset="0"/>
              </a:rPr>
              <a:t>edium</a:t>
            </a:r>
          </a:p>
          <a:p>
            <a:pPr marL="0" indent="0">
              <a:spcBef>
                <a:spcPts val="1200"/>
              </a:spcBef>
              <a:buFont typeface="Barlow"/>
              <a:buNone/>
            </a:pPr>
            <a:r>
              <a:rPr lang="en-US" sz="2400" b="1">
                <a:solidFill>
                  <a:schemeClr val="tx1"/>
                </a:solidFill>
                <a:latin typeface="Nunito" pitchFamily="2" charset="0"/>
              </a:rPr>
              <a:t>P</a:t>
            </a:r>
            <a:r>
              <a:rPr lang="en-US" sz="2400">
                <a:solidFill>
                  <a:schemeClr val="tx1"/>
                </a:solidFill>
                <a:latin typeface="Nunito" pitchFamily="2" charset="0"/>
              </a:rPr>
              <a:t>urpose</a:t>
            </a:r>
          </a:p>
          <a:p>
            <a:pPr marL="0" indent="0">
              <a:spcBef>
                <a:spcPts val="1200"/>
              </a:spcBef>
              <a:buFont typeface="Barlow"/>
              <a:buNone/>
            </a:pPr>
            <a:r>
              <a:rPr lang="en-US" sz="2400" b="1">
                <a:solidFill>
                  <a:schemeClr val="tx1"/>
                </a:solidFill>
                <a:latin typeface="Nunito" pitchFamily="2" charset="0"/>
              </a:rPr>
              <a:t>T</a:t>
            </a:r>
            <a:r>
              <a:rPr lang="en-US" sz="2400">
                <a:solidFill>
                  <a:schemeClr val="tx1"/>
                </a:solidFill>
                <a:latin typeface="Nunito" pitchFamily="2" charset="0"/>
              </a:rPr>
              <a:t>one</a:t>
            </a:r>
            <a:endParaRPr lang="en-US" sz="1800">
              <a:solidFill>
                <a:schemeClr val="tx1"/>
              </a:solidFill>
              <a:latin typeface="Nunito" pitchFamily="2" charset="0"/>
            </a:endParaRPr>
          </a:p>
        </p:txBody>
      </p:sp>
      <p:sp>
        <p:nvSpPr>
          <p:cNvPr id="34" name="TextBox 30">
            <a:extLst>
              <a:ext uri="{FF2B5EF4-FFF2-40B4-BE49-F238E27FC236}">
                <a16:creationId xmlns:a16="http://schemas.microsoft.com/office/drawing/2014/main" id="{3EEE3BD0-B185-3A0A-50DA-7468DAC21EF9}"/>
              </a:ext>
            </a:extLst>
          </p:cNvPr>
          <p:cNvSpPr txBox="1"/>
          <p:nvPr/>
        </p:nvSpPr>
        <p:spPr>
          <a:xfrm>
            <a:off x="7174948" y="2496889"/>
            <a:ext cx="2211977"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solidFill>
                  <a:schemeClr val="tx1"/>
                </a:solidFill>
                <a:latin typeface="Nunito Light" pitchFamily="2" charset="0"/>
              </a:rPr>
              <a:t>By chapter, theme, </a:t>
            </a:r>
          </a:p>
          <a:p>
            <a:r>
              <a:rPr lang="en-US" sz="1200">
                <a:solidFill>
                  <a:schemeClr val="tx1"/>
                </a:solidFill>
                <a:latin typeface="Nunito Light" pitchFamily="2" charset="0"/>
              </a:rPr>
              <a:t>character, etc.</a:t>
            </a:r>
          </a:p>
        </p:txBody>
      </p:sp>
      <p:sp>
        <p:nvSpPr>
          <p:cNvPr id="35" name="TextBox 31">
            <a:extLst>
              <a:ext uri="{FF2B5EF4-FFF2-40B4-BE49-F238E27FC236}">
                <a16:creationId xmlns:a16="http://schemas.microsoft.com/office/drawing/2014/main" id="{480F989C-0A9B-1BA5-87B6-308A97ACBEBF}"/>
              </a:ext>
            </a:extLst>
          </p:cNvPr>
          <p:cNvSpPr txBox="1"/>
          <p:nvPr/>
        </p:nvSpPr>
        <p:spPr>
          <a:xfrm>
            <a:off x="7174948" y="3079037"/>
            <a:ext cx="2211977"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solidFill>
                  <a:schemeClr val="tx1"/>
                </a:solidFill>
                <a:latin typeface="Nunito Light" pitchFamily="2" charset="0"/>
              </a:rPr>
              <a:t>Video; concept map visualization.</a:t>
            </a:r>
          </a:p>
        </p:txBody>
      </p:sp>
      <p:sp>
        <p:nvSpPr>
          <p:cNvPr id="36" name="TextBox 32">
            <a:extLst>
              <a:ext uri="{FF2B5EF4-FFF2-40B4-BE49-F238E27FC236}">
                <a16:creationId xmlns:a16="http://schemas.microsoft.com/office/drawing/2014/main" id="{3AA41331-5A0D-533E-9317-4C50949BC268}"/>
              </a:ext>
            </a:extLst>
          </p:cNvPr>
          <p:cNvSpPr txBox="1"/>
          <p:nvPr/>
        </p:nvSpPr>
        <p:spPr>
          <a:xfrm>
            <a:off x="7174948" y="4333123"/>
            <a:ext cx="2211977"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solidFill>
                  <a:schemeClr val="tx1"/>
                </a:solidFill>
                <a:latin typeface="Nunito Light" pitchFamily="2" charset="0"/>
              </a:rPr>
              <a:t>Like a college student.</a:t>
            </a:r>
          </a:p>
        </p:txBody>
      </p:sp>
    </p:spTree>
    <p:extLst>
      <p:ext uri="{BB962C8B-B14F-4D97-AF65-F5344CB8AC3E}">
        <p14:creationId xmlns:p14="http://schemas.microsoft.com/office/powerpoint/2010/main" val="1014474495"/>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1">
          <a:extLst>
            <a:ext uri="{FF2B5EF4-FFF2-40B4-BE49-F238E27FC236}">
              <a16:creationId xmlns:a16="http://schemas.microsoft.com/office/drawing/2014/main" id="{272206BE-70EB-5D77-4B06-FE150FBA674E}"/>
            </a:ext>
          </a:extLst>
        </p:cNvPr>
        <p:cNvGrpSpPr/>
        <p:nvPr/>
      </p:nvGrpSpPr>
      <p:grpSpPr>
        <a:xfrm>
          <a:off x="0" y="0"/>
          <a:ext cx="0" cy="0"/>
          <a:chOff x="0" y="0"/>
          <a:chExt cx="0" cy="0"/>
        </a:xfrm>
      </p:grpSpPr>
      <p:grpSp>
        <p:nvGrpSpPr>
          <p:cNvPr id="2" name="Google Shape;823;p38">
            <a:extLst>
              <a:ext uri="{FF2B5EF4-FFF2-40B4-BE49-F238E27FC236}">
                <a16:creationId xmlns:a16="http://schemas.microsoft.com/office/drawing/2014/main" id="{943CCFD9-069D-9F09-8792-46B013686D7C}"/>
              </a:ext>
            </a:extLst>
          </p:cNvPr>
          <p:cNvGrpSpPr/>
          <p:nvPr/>
        </p:nvGrpSpPr>
        <p:grpSpPr>
          <a:xfrm>
            <a:off x="514350" y="985939"/>
            <a:ext cx="3071521" cy="446712"/>
            <a:chOff x="0" y="0"/>
            <a:chExt cx="8190721" cy="1191231"/>
          </a:xfrm>
        </p:grpSpPr>
        <p:sp>
          <p:nvSpPr>
            <p:cNvPr id="4" name="Google Shape;824;p38">
              <a:extLst>
                <a:ext uri="{FF2B5EF4-FFF2-40B4-BE49-F238E27FC236}">
                  <a16:creationId xmlns:a16="http://schemas.microsoft.com/office/drawing/2014/main" id="{AD307CFC-979E-9413-BDAD-C8EF7D7E69FE}"/>
                </a:ext>
              </a:extLst>
            </p:cNvPr>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solidFill>
                  <a:schemeClr val="tx1"/>
                </a:solidFill>
              </a:endParaRPr>
            </a:p>
          </p:txBody>
        </p:sp>
        <p:sp>
          <p:nvSpPr>
            <p:cNvPr id="6" name="Google Shape;825;p38">
              <a:extLst>
                <a:ext uri="{FF2B5EF4-FFF2-40B4-BE49-F238E27FC236}">
                  <a16:creationId xmlns:a16="http://schemas.microsoft.com/office/drawing/2014/main" id="{90AB96E7-0B16-D746-6376-F2947CA7F024}"/>
                </a:ext>
              </a:extLst>
            </p:cNvPr>
            <p:cNvSpPr/>
            <p:nvPr/>
          </p:nvSpPr>
          <p:spPr>
            <a:xfrm>
              <a:off x="3373243"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solidFill>
                  <a:schemeClr val="tx1"/>
                </a:solidFill>
              </a:endParaRPr>
            </a:p>
          </p:txBody>
        </p:sp>
      </p:grpSp>
      <p:graphicFrame>
        <p:nvGraphicFramePr>
          <p:cNvPr id="3" name="Diagram 2">
            <a:extLst>
              <a:ext uri="{FF2B5EF4-FFF2-40B4-BE49-F238E27FC236}">
                <a16:creationId xmlns:a16="http://schemas.microsoft.com/office/drawing/2014/main" id="{4CF3BD34-C09F-CD60-3725-37CEE747B072}"/>
              </a:ext>
            </a:extLst>
          </p:cNvPr>
          <p:cNvGraphicFramePr/>
          <p:nvPr>
            <p:extLst>
              <p:ext uri="{D42A27DB-BD31-4B8C-83A1-F6EECF244321}">
                <p14:modId xmlns:p14="http://schemas.microsoft.com/office/powerpoint/2010/main" val="1376382575"/>
              </p:ext>
            </p:extLst>
          </p:nvPr>
        </p:nvGraphicFramePr>
        <p:xfrm>
          <a:off x="322215" y="1029533"/>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181C2E76-6C75-0605-B176-43F5554CB9DF}"/>
              </a:ext>
            </a:extLst>
          </p:cNvPr>
          <p:cNvSpPr txBox="1"/>
          <p:nvPr/>
        </p:nvSpPr>
        <p:spPr>
          <a:xfrm>
            <a:off x="4271767" y="1602233"/>
            <a:ext cx="1541418" cy="738664"/>
          </a:xfrm>
          <a:prstGeom prst="rect">
            <a:avLst/>
          </a:prstGeom>
          <a:noFill/>
        </p:spPr>
        <p:txBody>
          <a:bodyPr wrap="square" rtlCol="0">
            <a:spAutoFit/>
          </a:bodyPr>
          <a:lstStyle/>
          <a:p>
            <a:pPr marL="285750" indent="-285750">
              <a:buClrTx/>
              <a:buFont typeface="Wingdings" panose="05000000000000000000" pitchFamily="2" charset="2"/>
              <a:buChar char="§"/>
            </a:pPr>
            <a:r>
              <a:rPr lang="en-US">
                <a:solidFill>
                  <a:schemeClr val="tx1"/>
                </a:solidFill>
                <a:latin typeface="Nunito" pitchFamily="2" charset="0"/>
              </a:rPr>
              <a:t>Relevance</a:t>
            </a:r>
          </a:p>
          <a:p>
            <a:pPr marL="285750" indent="-285750">
              <a:buClrTx/>
              <a:buFont typeface="Wingdings" panose="05000000000000000000" pitchFamily="2" charset="2"/>
              <a:buChar char="§"/>
            </a:pPr>
            <a:r>
              <a:rPr lang="en-US">
                <a:solidFill>
                  <a:schemeClr val="tx1"/>
                </a:solidFill>
                <a:latin typeface="Nunito" pitchFamily="2" charset="0"/>
              </a:rPr>
              <a:t>Quality</a:t>
            </a:r>
          </a:p>
          <a:p>
            <a:pPr marL="285750" indent="-285750">
              <a:buClrTx/>
              <a:buFont typeface="Wingdings" panose="05000000000000000000" pitchFamily="2" charset="2"/>
              <a:buChar char="§"/>
            </a:pPr>
            <a:r>
              <a:rPr lang="en-US">
                <a:solidFill>
                  <a:schemeClr val="tx1"/>
                </a:solidFill>
                <a:latin typeface="Nunito" pitchFamily="2" charset="0"/>
              </a:rPr>
              <a:t>Usefulness</a:t>
            </a:r>
          </a:p>
        </p:txBody>
      </p:sp>
      <p:sp>
        <p:nvSpPr>
          <p:cNvPr id="7" name="TextBox 6">
            <a:extLst>
              <a:ext uri="{FF2B5EF4-FFF2-40B4-BE49-F238E27FC236}">
                <a16:creationId xmlns:a16="http://schemas.microsoft.com/office/drawing/2014/main" id="{159FC900-945C-7B53-93FC-DEAFB0ED4389}"/>
              </a:ext>
            </a:extLst>
          </p:cNvPr>
          <p:cNvSpPr txBox="1"/>
          <p:nvPr/>
        </p:nvSpPr>
        <p:spPr>
          <a:xfrm>
            <a:off x="440764" y="2843204"/>
            <a:ext cx="1537064" cy="738664"/>
          </a:xfrm>
          <a:prstGeom prst="rect">
            <a:avLst/>
          </a:prstGeom>
          <a:noFill/>
        </p:spPr>
        <p:txBody>
          <a:bodyPr wrap="square" rtlCol="0">
            <a:spAutoFit/>
          </a:bodyPr>
          <a:lstStyle/>
          <a:p>
            <a:pPr marL="285750" indent="-285750">
              <a:buClrTx/>
              <a:buFont typeface="Wingdings" panose="05000000000000000000" pitchFamily="2" charset="2"/>
              <a:buChar char="§"/>
            </a:pPr>
            <a:r>
              <a:rPr lang="en-US">
                <a:solidFill>
                  <a:schemeClr val="tx1"/>
                </a:solidFill>
                <a:latin typeface="Nunito" pitchFamily="2" charset="0"/>
              </a:rPr>
              <a:t>Social</a:t>
            </a:r>
          </a:p>
          <a:p>
            <a:pPr marL="285750" indent="-285750">
              <a:buClrTx/>
              <a:buFont typeface="Wingdings" panose="05000000000000000000" pitchFamily="2" charset="2"/>
              <a:buChar char="§"/>
            </a:pPr>
            <a:r>
              <a:rPr lang="en-US">
                <a:solidFill>
                  <a:schemeClr val="tx1"/>
                </a:solidFill>
                <a:latin typeface="Nunito" pitchFamily="2" charset="0"/>
              </a:rPr>
              <a:t>Political</a:t>
            </a:r>
          </a:p>
          <a:p>
            <a:pPr marL="285750" indent="-285750">
              <a:buClrTx/>
              <a:buFont typeface="Wingdings" panose="05000000000000000000" pitchFamily="2" charset="2"/>
              <a:buChar char="§"/>
            </a:pPr>
            <a:r>
              <a:rPr lang="en-US">
                <a:solidFill>
                  <a:schemeClr val="tx1"/>
                </a:solidFill>
                <a:latin typeface="Nunito" pitchFamily="2" charset="0"/>
              </a:rPr>
              <a:t>Commercial</a:t>
            </a:r>
          </a:p>
        </p:txBody>
      </p:sp>
      <p:sp>
        <p:nvSpPr>
          <p:cNvPr id="8" name="TextBox 7">
            <a:extLst>
              <a:ext uri="{FF2B5EF4-FFF2-40B4-BE49-F238E27FC236}">
                <a16:creationId xmlns:a16="http://schemas.microsoft.com/office/drawing/2014/main" id="{5DB2B125-D824-E5A0-6437-AD83AEA21BEB}"/>
              </a:ext>
            </a:extLst>
          </p:cNvPr>
          <p:cNvSpPr txBox="1"/>
          <p:nvPr/>
        </p:nvSpPr>
        <p:spPr>
          <a:xfrm>
            <a:off x="5741121" y="3294186"/>
            <a:ext cx="3324502" cy="1754326"/>
          </a:xfrm>
          <a:prstGeom prst="rect">
            <a:avLst/>
          </a:prstGeom>
          <a:noFill/>
        </p:spPr>
        <p:txBody>
          <a:bodyPr wrap="square" rtlCol="0">
            <a:spAutoFit/>
          </a:bodyPr>
          <a:lstStyle/>
          <a:p>
            <a:pPr marL="285750" indent="-285750">
              <a:buClrTx/>
              <a:buFont typeface="Wingdings" panose="05000000000000000000" pitchFamily="2" charset="2"/>
              <a:buChar char="§"/>
            </a:pPr>
            <a:r>
              <a:rPr lang="en-US" b="1">
                <a:solidFill>
                  <a:schemeClr val="tx1"/>
                </a:solidFill>
                <a:latin typeface="Nunito" pitchFamily="2" charset="0"/>
              </a:rPr>
              <a:t>Carbon footprint</a:t>
            </a:r>
            <a:r>
              <a:rPr lang="en-US">
                <a:solidFill>
                  <a:schemeClr val="tx1"/>
                </a:solidFill>
                <a:latin typeface="Nunito" pitchFamily="2" charset="0"/>
              </a:rPr>
              <a:t>: </a:t>
            </a:r>
          </a:p>
          <a:p>
            <a:pPr marL="287338" lvl="1">
              <a:buClrTx/>
            </a:pPr>
            <a:r>
              <a:rPr lang="en-US">
                <a:solidFill>
                  <a:schemeClr val="tx1"/>
                </a:solidFill>
                <a:latin typeface="Nunito" pitchFamily="2" charset="0"/>
              </a:rPr>
              <a:t>1 prompt = 5-6 web searches </a:t>
            </a:r>
            <a:r>
              <a:rPr lang="en-US" sz="1000">
                <a:solidFill>
                  <a:schemeClr val="tx1"/>
                </a:solidFill>
                <a:latin typeface="Nunito" pitchFamily="2" charset="0"/>
              </a:rPr>
              <a:t>(</a:t>
            </a:r>
            <a:r>
              <a:rPr lang="en-US" sz="1000">
                <a:solidFill>
                  <a:schemeClr val="accent1">
                    <a:lumMod val="75000"/>
                  </a:schemeClr>
                </a:solidFill>
                <a:latin typeface="Nunito" pitchFamily="2" charset="0"/>
                <a:hlinkClick r:id="rId9">
                  <a:extLst>
                    <a:ext uri="{A12FA001-AC4F-418D-AE19-62706E023703}">
                      <ahyp:hlinkClr xmlns:ahyp="http://schemas.microsoft.com/office/drawing/2018/hyperlinkcolor" val="tx"/>
                    </a:ext>
                  </a:extLst>
                </a:hlinkClick>
              </a:rPr>
              <a:t>Wired</a:t>
            </a:r>
            <a:r>
              <a:rPr lang="en-US" sz="1000">
                <a:solidFill>
                  <a:schemeClr val="tx1"/>
                </a:solidFill>
                <a:latin typeface="Nunito" pitchFamily="2" charset="0"/>
              </a:rPr>
              <a:t>)</a:t>
            </a:r>
          </a:p>
          <a:p>
            <a:pPr marL="285750" indent="-285750">
              <a:buClrTx/>
              <a:buFont typeface="Wingdings" panose="05000000000000000000" pitchFamily="2" charset="2"/>
              <a:buChar char="§"/>
            </a:pPr>
            <a:r>
              <a:rPr lang="en-US" b="1">
                <a:solidFill>
                  <a:schemeClr val="tx1"/>
                </a:solidFill>
                <a:latin typeface="Nunito" pitchFamily="2" charset="0"/>
              </a:rPr>
              <a:t>Power</a:t>
            </a:r>
            <a:r>
              <a:rPr lang="en-US">
                <a:solidFill>
                  <a:schemeClr val="tx1"/>
                </a:solidFill>
                <a:latin typeface="Nunito" pitchFamily="2" charset="0"/>
              </a:rPr>
              <a:t>: </a:t>
            </a:r>
          </a:p>
          <a:p>
            <a:pPr marL="287338">
              <a:buClrTx/>
            </a:pPr>
            <a:r>
              <a:rPr lang="en-US">
                <a:solidFill>
                  <a:schemeClr val="tx1"/>
                </a:solidFill>
                <a:latin typeface="Nunito" pitchFamily="2" charset="0"/>
              </a:rPr>
              <a:t>1 image = charging a smartphone </a:t>
            </a:r>
            <a:r>
              <a:rPr lang="en-US" sz="1000">
                <a:solidFill>
                  <a:schemeClr val="tx1"/>
                </a:solidFill>
                <a:latin typeface="Nunito" pitchFamily="2" charset="0"/>
              </a:rPr>
              <a:t>(</a:t>
            </a:r>
            <a:r>
              <a:rPr lang="en-US" sz="1000">
                <a:solidFill>
                  <a:schemeClr val="accent1">
                    <a:lumMod val="75000"/>
                  </a:schemeClr>
                </a:solidFill>
                <a:latin typeface="Nunito" pitchFamily="2" charset="0"/>
                <a:hlinkClick r:id="rId10">
                  <a:extLst>
                    <a:ext uri="{A12FA001-AC4F-418D-AE19-62706E023703}">
                      <ahyp:hlinkClr xmlns:ahyp="http://schemas.microsoft.com/office/drawing/2018/hyperlinkcolor" val="tx"/>
                    </a:ext>
                  </a:extLst>
                </a:hlinkClick>
              </a:rPr>
              <a:t>Harvard Business Review</a:t>
            </a:r>
            <a:r>
              <a:rPr lang="en-US" sz="1000">
                <a:solidFill>
                  <a:schemeClr val="tx1"/>
                </a:solidFill>
                <a:latin typeface="Nunito" pitchFamily="2" charset="0"/>
              </a:rPr>
              <a:t>)</a:t>
            </a:r>
          </a:p>
          <a:p>
            <a:pPr marL="285750" indent="-285750">
              <a:buClrTx/>
              <a:buFont typeface="Wingdings" panose="05000000000000000000" pitchFamily="2" charset="2"/>
              <a:buChar char="§"/>
            </a:pPr>
            <a:r>
              <a:rPr lang="en-US" b="1">
                <a:solidFill>
                  <a:schemeClr val="tx1"/>
                </a:solidFill>
                <a:latin typeface="Nunito" pitchFamily="2" charset="0"/>
              </a:rPr>
              <a:t>Water</a:t>
            </a:r>
            <a:r>
              <a:rPr lang="en-US">
                <a:solidFill>
                  <a:schemeClr val="tx1"/>
                </a:solidFill>
                <a:latin typeface="Nunito" pitchFamily="2" charset="0"/>
              </a:rPr>
              <a:t>: </a:t>
            </a:r>
          </a:p>
          <a:p>
            <a:pPr marL="287338">
              <a:buClrTx/>
            </a:pPr>
            <a:r>
              <a:rPr lang="en-US">
                <a:solidFill>
                  <a:schemeClr val="tx1"/>
                </a:solidFill>
                <a:latin typeface="Nunito" pitchFamily="2" charset="0"/>
              </a:rPr>
              <a:t>50 prompts = 16 oz. used for data center cooling </a:t>
            </a:r>
            <a:r>
              <a:rPr lang="en-US" sz="1000">
                <a:solidFill>
                  <a:schemeClr val="tx1"/>
                </a:solidFill>
                <a:latin typeface="Nunito" pitchFamily="2" charset="0"/>
              </a:rPr>
              <a:t>(</a:t>
            </a:r>
            <a:r>
              <a:rPr lang="en-US" sz="1000">
                <a:solidFill>
                  <a:schemeClr val="accent1">
                    <a:lumMod val="75000"/>
                  </a:schemeClr>
                </a:solidFill>
                <a:latin typeface="Nunito" pitchFamily="2" charset="0"/>
                <a:hlinkClick r:id="rId11">
                  <a:extLst>
                    <a:ext uri="{A12FA001-AC4F-418D-AE19-62706E023703}">
                      <ahyp:hlinkClr xmlns:ahyp="http://schemas.microsoft.com/office/drawing/2018/hyperlinkcolor" val="tx"/>
                    </a:ext>
                  </a:extLst>
                </a:hlinkClick>
              </a:rPr>
              <a:t>AI for Education</a:t>
            </a:r>
            <a:r>
              <a:rPr lang="en-US" sz="1000">
                <a:solidFill>
                  <a:schemeClr val="tx1"/>
                </a:solidFill>
                <a:latin typeface="Nunito" pitchFamily="2" charset="0"/>
              </a:rPr>
              <a:t>)</a:t>
            </a:r>
          </a:p>
        </p:txBody>
      </p:sp>
      <p:sp>
        <p:nvSpPr>
          <p:cNvPr id="302" name="Google Shape;302;p46">
            <a:extLst>
              <a:ext uri="{FF2B5EF4-FFF2-40B4-BE49-F238E27FC236}">
                <a16:creationId xmlns:a16="http://schemas.microsoft.com/office/drawing/2014/main" id="{D7810825-9C6B-E779-9458-9FBD3731CB63}"/>
              </a:ext>
            </a:extLst>
          </p:cNvPr>
          <p:cNvSpPr txBox="1">
            <a:spLocks noGrp="1"/>
          </p:cNvSpPr>
          <p:nvPr>
            <p:ph type="title"/>
          </p:nvPr>
        </p:nvSpPr>
        <p:spPr>
          <a:xfrm>
            <a:off x="720000" y="445025"/>
            <a:ext cx="8084366"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500">
                <a:solidFill>
                  <a:schemeClr val="tx1"/>
                </a:solidFill>
                <a:latin typeface="Fira Sans Black" panose="020B0A03050000020004" pitchFamily="34" charset="0"/>
                <a:ea typeface="Calibri" panose="020F0502020204030204" pitchFamily="34" charset="0"/>
                <a:cs typeface="Calibri" panose="020F0502020204030204" pitchFamily="34" charset="0"/>
              </a:rPr>
              <a:t>Why does prompt design matter?</a:t>
            </a:r>
            <a:br>
              <a:rPr lang="en" sz="3500">
                <a:solidFill>
                  <a:schemeClr val="tx1"/>
                </a:solidFill>
                <a:latin typeface="Fira Sans Black" panose="020B0A03050000020004" pitchFamily="34" charset="0"/>
                <a:ea typeface="Calibri" panose="020F0502020204030204" pitchFamily="34" charset="0"/>
                <a:cs typeface="Calibri" panose="020F0502020204030204" pitchFamily="34" charset="0"/>
              </a:rPr>
            </a:br>
            <a:r>
              <a:rPr lang="en" sz="3500">
                <a:solidFill>
                  <a:schemeClr val="tx1"/>
                </a:solidFill>
                <a:latin typeface="Fira Sans Black" panose="020B0A03050000020004" pitchFamily="34" charset="0"/>
                <a:ea typeface="Calibri" panose="020F0502020204030204" pitchFamily="34" charset="0"/>
                <a:cs typeface="Calibri" panose="020F0502020204030204" pitchFamily="34" charset="0"/>
              </a:rPr>
              <a:t>AI Ethics</a:t>
            </a:r>
            <a:endParaRPr sz="3500">
              <a:solidFill>
                <a:schemeClr val="tx1"/>
              </a:solidFill>
              <a:latin typeface="Fira Sans Black" panose="020B0A030500000200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35211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5">
          <a:extLst>
            <a:ext uri="{FF2B5EF4-FFF2-40B4-BE49-F238E27FC236}">
              <a16:creationId xmlns:a16="http://schemas.microsoft.com/office/drawing/2014/main" id="{E7309391-6ACD-A5C6-E1CB-971C82B4D0E6}"/>
            </a:ext>
          </a:extLst>
        </p:cNvPr>
        <p:cNvGrpSpPr/>
        <p:nvPr/>
      </p:nvGrpSpPr>
      <p:grpSpPr>
        <a:xfrm>
          <a:off x="0" y="0"/>
          <a:ext cx="0" cy="0"/>
          <a:chOff x="0" y="0"/>
          <a:chExt cx="0" cy="0"/>
        </a:xfrm>
      </p:grpSpPr>
      <p:grpSp>
        <p:nvGrpSpPr>
          <p:cNvPr id="446" name="Google Shape;446;p29">
            <a:extLst>
              <a:ext uri="{FF2B5EF4-FFF2-40B4-BE49-F238E27FC236}">
                <a16:creationId xmlns:a16="http://schemas.microsoft.com/office/drawing/2014/main" id="{52B8FFC7-B6AD-3BEA-011F-B6951815A115}"/>
              </a:ext>
            </a:extLst>
          </p:cNvPr>
          <p:cNvGrpSpPr/>
          <p:nvPr/>
        </p:nvGrpSpPr>
        <p:grpSpPr>
          <a:xfrm>
            <a:off x="4272743" y="779462"/>
            <a:ext cx="3071521" cy="446712"/>
            <a:chOff x="0" y="0"/>
            <a:chExt cx="8190721" cy="1191231"/>
          </a:xfrm>
        </p:grpSpPr>
        <p:sp>
          <p:nvSpPr>
            <p:cNvPr id="447" name="Google Shape;447;p29">
              <a:extLst>
                <a:ext uri="{FF2B5EF4-FFF2-40B4-BE49-F238E27FC236}">
                  <a16:creationId xmlns:a16="http://schemas.microsoft.com/office/drawing/2014/main" id="{F425CDDF-3226-0BD4-50FF-DDC958B49AD6}"/>
                </a:ext>
              </a:extLst>
            </p:cNvPr>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448" name="Google Shape;448;p29">
              <a:extLst>
                <a:ext uri="{FF2B5EF4-FFF2-40B4-BE49-F238E27FC236}">
                  <a16:creationId xmlns:a16="http://schemas.microsoft.com/office/drawing/2014/main" id="{D4A6170A-801F-6076-A2C2-5A1B2FD3EEAF}"/>
                </a:ext>
              </a:extLst>
            </p:cNvPr>
            <p:cNvSpPr/>
            <p:nvPr/>
          </p:nvSpPr>
          <p:spPr>
            <a:xfrm>
              <a:off x="3373243"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grpSp>
        <p:nvGrpSpPr>
          <p:cNvPr id="449" name="Google Shape;449;p29">
            <a:extLst>
              <a:ext uri="{FF2B5EF4-FFF2-40B4-BE49-F238E27FC236}">
                <a16:creationId xmlns:a16="http://schemas.microsoft.com/office/drawing/2014/main" id="{FD47E3D9-38DF-0929-6623-9AB584BFA710}"/>
              </a:ext>
            </a:extLst>
          </p:cNvPr>
          <p:cNvGrpSpPr/>
          <p:nvPr/>
        </p:nvGrpSpPr>
        <p:grpSpPr>
          <a:xfrm>
            <a:off x="3335497" y="2325355"/>
            <a:ext cx="2473006" cy="2009317"/>
            <a:chOff x="0" y="0"/>
            <a:chExt cx="812800" cy="660400"/>
          </a:xfrm>
        </p:grpSpPr>
        <p:sp>
          <p:nvSpPr>
            <p:cNvPr id="450" name="Google Shape;450;p29">
              <a:extLst>
                <a:ext uri="{FF2B5EF4-FFF2-40B4-BE49-F238E27FC236}">
                  <a16:creationId xmlns:a16="http://schemas.microsoft.com/office/drawing/2014/main" id="{AF7C67A5-4C2D-A3ED-6683-DDF52F19A0C1}"/>
                </a:ext>
              </a:extLst>
            </p:cNvPr>
            <p:cNvSpPr/>
            <p:nvPr/>
          </p:nvSpPr>
          <p:spPr>
            <a:xfrm>
              <a:off x="0" y="0"/>
              <a:ext cx="812800" cy="416992"/>
            </a:xfrm>
            <a:custGeom>
              <a:avLst/>
              <a:gdLst/>
              <a:ahLst/>
              <a:cxnLst/>
              <a:rect l="l" t="t" r="r" b="b"/>
              <a:pathLst>
                <a:path w="812800" h="416992" extrusionOk="0">
                  <a:moveTo>
                    <a:pt x="406400" y="0"/>
                  </a:moveTo>
                  <a:lnTo>
                    <a:pt x="812800" y="416992"/>
                  </a:lnTo>
                  <a:lnTo>
                    <a:pt x="0" y="416992"/>
                  </a:lnTo>
                  <a:lnTo>
                    <a:pt x="406400" y="0"/>
                  </a:lnTo>
                  <a:close/>
                </a:path>
              </a:pathLst>
            </a:custGeom>
            <a:solidFill>
              <a:srgbClr val="C1FF72"/>
            </a:solidFill>
            <a:ln>
              <a:noFill/>
            </a:ln>
          </p:spPr>
          <p:txBody>
            <a:bodyPr/>
            <a:lstStyle/>
            <a:p>
              <a:endParaRPr lang="en-US"/>
            </a:p>
          </p:txBody>
        </p:sp>
        <p:sp>
          <p:nvSpPr>
            <p:cNvPr id="451" name="Google Shape;451;p29">
              <a:extLst>
                <a:ext uri="{FF2B5EF4-FFF2-40B4-BE49-F238E27FC236}">
                  <a16:creationId xmlns:a16="http://schemas.microsoft.com/office/drawing/2014/main" id="{66B4B3A1-93BC-9D48-EC74-1F03EF7C1D53}"/>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52" name="Google Shape;452;p29">
            <a:extLst>
              <a:ext uri="{FF2B5EF4-FFF2-40B4-BE49-F238E27FC236}">
                <a16:creationId xmlns:a16="http://schemas.microsoft.com/office/drawing/2014/main" id="{3A7490BA-C14E-0F47-6935-A2C0CE71C6B7}"/>
              </a:ext>
            </a:extLst>
          </p:cNvPr>
          <p:cNvGrpSpPr/>
          <p:nvPr/>
        </p:nvGrpSpPr>
        <p:grpSpPr>
          <a:xfrm>
            <a:off x="6712094" y="2802451"/>
            <a:ext cx="1543050" cy="1253728"/>
            <a:chOff x="0" y="0"/>
            <a:chExt cx="812800" cy="660400"/>
          </a:xfrm>
        </p:grpSpPr>
        <p:sp>
          <p:nvSpPr>
            <p:cNvPr id="453" name="Google Shape;453;p29">
              <a:extLst>
                <a:ext uri="{FF2B5EF4-FFF2-40B4-BE49-F238E27FC236}">
                  <a16:creationId xmlns:a16="http://schemas.microsoft.com/office/drawing/2014/main" id="{B1714417-1B18-DA73-F34D-1BCB2808AF40}"/>
                </a:ext>
              </a:extLst>
            </p:cNvPr>
            <p:cNvSpPr/>
            <p:nvPr/>
          </p:nvSpPr>
          <p:spPr>
            <a:xfrm>
              <a:off x="0" y="0"/>
              <a:ext cx="812800" cy="416992"/>
            </a:xfrm>
            <a:custGeom>
              <a:avLst/>
              <a:gdLst/>
              <a:ahLst/>
              <a:cxnLst/>
              <a:rect l="l" t="t" r="r" b="b"/>
              <a:pathLst>
                <a:path w="812800" h="416992" extrusionOk="0">
                  <a:moveTo>
                    <a:pt x="406400" y="0"/>
                  </a:moveTo>
                  <a:lnTo>
                    <a:pt x="812800" y="416992"/>
                  </a:lnTo>
                  <a:lnTo>
                    <a:pt x="0" y="416992"/>
                  </a:lnTo>
                  <a:lnTo>
                    <a:pt x="406400" y="0"/>
                  </a:lnTo>
                  <a:close/>
                </a:path>
              </a:pathLst>
            </a:custGeom>
            <a:solidFill>
              <a:srgbClr val="C1FF72"/>
            </a:solidFill>
            <a:ln>
              <a:noFill/>
            </a:ln>
          </p:spPr>
          <p:txBody>
            <a:bodyPr/>
            <a:lstStyle/>
            <a:p>
              <a:endParaRPr lang="en-US"/>
            </a:p>
          </p:txBody>
        </p:sp>
        <p:sp>
          <p:nvSpPr>
            <p:cNvPr id="454" name="Google Shape;454;p29">
              <a:extLst>
                <a:ext uri="{FF2B5EF4-FFF2-40B4-BE49-F238E27FC236}">
                  <a16:creationId xmlns:a16="http://schemas.microsoft.com/office/drawing/2014/main" id="{1415D89A-338A-E5C6-204E-604305F47DFE}"/>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55" name="Google Shape;455;p29">
            <a:extLst>
              <a:ext uri="{FF2B5EF4-FFF2-40B4-BE49-F238E27FC236}">
                <a16:creationId xmlns:a16="http://schemas.microsoft.com/office/drawing/2014/main" id="{30935585-4745-E5C0-249D-4B90069C8139}"/>
              </a:ext>
            </a:extLst>
          </p:cNvPr>
          <p:cNvGrpSpPr/>
          <p:nvPr/>
        </p:nvGrpSpPr>
        <p:grpSpPr>
          <a:xfrm>
            <a:off x="701603" y="2610317"/>
            <a:ext cx="1917556" cy="1558014"/>
            <a:chOff x="0" y="0"/>
            <a:chExt cx="812800" cy="660400"/>
          </a:xfrm>
        </p:grpSpPr>
        <p:sp>
          <p:nvSpPr>
            <p:cNvPr id="456" name="Google Shape;456;p29">
              <a:extLst>
                <a:ext uri="{FF2B5EF4-FFF2-40B4-BE49-F238E27FC236}">
                  <a16:creationId xmlns:a16="http://schemas.microsoft.com/office/drawing/2014/main" id="{B309C7CD-D851-D5F1-2D44-73AF583AAF98}"/>
                </a:ext>
              </a:extLst>
            </p:cNvPr>
            <p:cNvSpPr/>
            <p:nvPr/>
          </p:nvSpPr>
          <p:spPr>
            <a:xfrm>
              <a:off x="0" y="0"/>
              <a:ext cx="812800" cy="416992"/>
            </a:xfrm>
            <a:custGeom>
              <a:avLst/>
              <a:gdLst/>
              <a:ahLst/>
              <a:cxnLst/>
              <a:rect l="l" t="t" r="r" b="b"/>
              <a:pathLst>
                <a:path w="812800" h="416992" extrusionOk="0">
                  <a:moveTo>
                    <a:pt x="406400" y="0"/>
                  </a:moveTo>
                  <a:lnTo>
                    <a:pt x="812800" y="416992"/>
                  </a:lnTo>
                  <a:lnTo>
                    <a:pt x="0" y="416992"/>
                  </a:lnTo>
                  <a:lnTo>
                    <a:pt x="406400" y="0"/>
                  </a:lnTo>
                  <a:close/>
                </a:path>
              </a:pathLst>
            </a:custGeom>
            <a:solidFill>
              <a:srgbClr val="C1FF72"/>
            </a:solidFill>
            <a:ln>
              <a:noFill/>
            </a:ln>
          </p:spPr>
          <p:txBody>
            <a:bodyPr/>
            <a:lstStyle/>
            <a:p>
              <a:endParaRPr lang="en-US"/>
            </a:p>
          </p:txBody>
        </p:sp>
        <p:sp>
          <p:nvSpPr>
            <p:cNvPr id="457" name="Google Shape;457;p29">
              <a:extLst>
                <a:ext uri="{FF2B5EF4-FFF2-40B4-BE49-F238E27FC236}">
                  <a16:creationId xmlns:a16="http://schemas.microsoft.com/office/drawing/2014/main" id="{A3BE6530-4A48-DC1C-5429-B1A508A65FC3}"/>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cxnSp>
        <p:nvCxnSpPr>
          <p:cNvPr id="458" name="Google Shape;458;p29">
            <a:extLst>
              <a:ext uri="{FF2B5EF4-FFF2-40B4-BE49-F238E27FC236}">
                <a16:creationId xmlns:a16="http://schemas.microsoft.com/office/drawing/2014/main" id="{DD6BD8EE-CF76-CBB7-2B8D-12DFD5B4D571}"/>
              </a:ext>
            </a:extLst>
          </p:cNvPr>
          <p:cNvCxnSpPr/>
          <p:nvPr/>
        </p:nvCxnSpPr>
        <p:spPr>
          <a:xfrm>
            <a:off x="-585801" y="3584559"/>
            <a:ext cx="10307545" cy="0"/>
          </a:xfrm>
          <a:prstGeom prst="straightConnector1">
            <a:avLst/>
          </a:prstGeom>
          <a:noFill/>
          <a:ln w="19050" cap="flat" cmpd="sng">
            <a:solidFill>
              <a:srgbClr val="000000"/>
            </a:solidFill>
            <a:prstDash val="solid"/>
            <a:round/>
            <a:headEnd type="none" w="sm" len="sm"/>
            <a:tailEnd type="none" w="sm" len="sm"/>
          </a:ln>
        </p:spPr>
      </p:cxnSp>
      <p:grpSp>
        <p:nvGrpSpPr>
          <p:cNvPr id="459" name="Google Shape;459;p29">
            <a:extLst>
              <a:ext uri="{FF2B5EF4-FFF2-40B4-BE49-F238E27FC236}">
                <a16:creationId xmlns:a16="http://schemas.microsoft.com/office/drawing/2014/main" id="{F99153B8-1742-9DC3-326D-2545BFCD9259}"/>
              </a:ext>
            </a:extLst>
          </p:cNvPr>
          <p:cNvGrpSpPr/>
          <p:nvPr/>
        </p:nvGrpSpPr>
        <p:grpSpPr>
          <a:xfrm>
            <a:off x="4095256" y="1926487"/>
            <a:ext cx="953486" cy="957760"/>
            <a:chOff x="1813" y="0"/>
            <a:chExt cx="809173" cy="812800"/>
          </a:xfrm>
        </p:grpSpPr>
        <p:sp>
          <p:nvSpPr>
            <p:cNvPr id="460" name="Google Shape;460;p29">
              <a:extLst>
                <a:ext uri="{FF2B5EF4-FFF2-40B4-BE49-F238E27FC236}">
                  <a16:creationId xmlns:a16="http://schemas.microsoft.com/office/drawing/2014/main" id="{BED2E995-DEEA-B3AD-66C0-B4CC5B24C3F9}"/>
                </a:ext>
              </a:extLst>
            </p:cNvPr>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w="19050" cap="flat" cmpd="sng">
              <a:solidFill>
                <a:srgbClr val="000000"/>
              </a:solidFill>
              <a:prstDash val="solid"/>
              <a:round/>
              <a:headEnd type="none" w="sm" len="sm"/>
              <a:tailEnd type="none" w="sm" len="sm"/>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1" name="Google Shape;461;p29">
              <a:extLst>
                <a:ext uri="{FF2B5EF4-FFF2-40B4-BE49-F238E27FC236}">
                  <a16:creationId xmlns:a16="http://schemas.microsoft.com/office/drawing/2014/main" id="{D293BF53-C86F-0FBA-2937-E5AD326F2444}"/>
                </a:ext>
              </a:extLst>
            </p:cNvPr>
            <p:cNvSpPr txBox="1"/>
            <p:nvPr/>
          </p:nvSpPr>
          <p:spPr>
            <a:xfrm>
              <a:off x="76200" y="57150"/>
              <a:ext cx="660400" cy="6794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62" name="Google Shape;462;p29">
            <a:extLst>
              <a:ext uri="{FF2B5EF4-FFF2-40B4-BE49-F238E27FC236}">
                <a16:creationId xmlns:a16="http://schemas.microsoft.com/office/drawing/2014/main" id="{CF973F7E-1B48-8117-E0E0-757786E54DF8}"/>
              </a:ext>
            </a:extLst>
          </p:cNvPr>
          <p:cNvGrpSpPr/>
          <p:nvPr/>
        </p:nvGrpSpPr>
        <p:grpSpPr>
          <a:xfrm>
            <a:off x="1183637" y="2010733"/>
            <a:ext cx="953486" cy="957760"/>
            <a:chOff x="1813" y="0"/>
            <a:chExt cx="809173" cy="812800"/>
          </a:xfrm>
        </p:grpSpPr>
        <p:sp>
          <p:nvSpPr>
            <p:cNvPr id="463" name="Google Shape;463;p29">
              <a:extLst>
                <a:ext uri="{FF2B5EF4-FFF2-40B4-BE49-F238E27FC236}">
                  <a16:creationId xmlns:a16="http://schemas.microsoft.com/office/drawing/2014/main" id="{FE7AAEFC-A0C1-7B11-CBDE-3B0A5AD7F314}"/>
                </a:ext>
              </a:extLst>
            </p:cNvPr>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w="19050" cap="flat" cmpd="sng">
              <a:solidFill>
                <a:srgbClr val="000000"/>
              </a:solidFill>
              <a:prstDash val="solid"/>
              <a:round/>
              <a:headEnd type="none" w="sm" len="sm"/>
              <a:tailEnd type="none" w="sm" len="sm"/>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4" name="Google Shape;464;p29">
              <a:extLst>
                <a:ext uri="{FF2B5EF4-FFF2-40B4-BE49-F238E27FC236}">
                  <a16:creationId xmlns:a16="http://schemas.microsoft.com/office/drawing/2014/main" id="{7C17E961-A806-6EA2-D160-A884DA4EFE13}"/>
                </a:ext>
              </a:extLst>
            </p:cNvPr>
            <p:cNvSpPr txBox="1"/>
            <p:nvPr/>
          </p:nvSpPr>
          <p:spPr>
            <a:xfrm>
              <a:off x="76200" y="57150"/>
              <a:ext cx="660400" cy="6794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65" name="Google Shape;465;p29">
            <a:extLst>
              <a:ext uri="{FF2B5EF4-FFF2-40B4-BE49-F238E27FC236}">
                <a16:creationId xmlns:a16="http://schemas.microsoft.com/office/drawing/2014/main" id="{0B81BB42-499B-DA1E-D6B9-CA72B9A60B3D}"/>
              </a:ext>
            </a:extLst>
          </p:cNvPr>
          <p:cNvGrpSpPr/>
          <p:nvPr/>
        </p:nvGrpSpPr>
        <p:grpSpPr>
          <a:xfrm>
            <a:off x="7006875" y="2131438"/>
            <a:ext cx="953486" cy="957760"/>
            <a:chOff x="1813" y="0"/>
            <a:chExt cx="809173" cy="812800"/>
          </a:xfrm>
        </p:grpSpPr>
        <p:sp>
          <p:nvSpPr>
            <p:cNvPr id="466" name="Google Shape;466;p29">
              <a:extLst>
                <a:ext uri="{FF2B5EF4-FFF2-40B4-BE49-F238E27FC236}">
                  <a16:creationId xmlns:a16="http://schemas.microsoft.com/office/drawing/2014/main" id="{8A9DC6E8-CD3A-35A8-6AE7-B497E2CAFB6A}"/>
                </a:ext>
              </a:extLst>
            </p:cNvPr>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w="19050" cap="flat" cmpd="sng">
              <a:solidFill>
                <a:srgbClr val="000000"/>
              </a:solidFill>
              <a:prstDash val="solid"/>
              <a:round/>
              <a:headEnd type="none" w="sm" len="sm"/>
              <a:tailEnd type="none" w="sm" len="sm"/>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7" name="Google Shape;467;p29">
              <a:extLst>
                <a:ext uri="{FF2B5EF4-FFF2-40B4-BE49-F238E27FC236}">
                  <a16:creationId xmlns:a16="http://schemas.microsoft.com/office/drawing/2014/main" id="{4B5DC8CE-5A79-AE68-9B4A-1E625F657489}"/>
                </a:ext>
              </a:extLst>
            </p:cNvPr>
            <p:cNvSpPr txBox="1"/>
            <p:nvPr/>
          </p:nvSpPr>
          <p:spPr>
            <a:xfrm>
              <a:off x="76200" y="57150"/>
              <a:ext cx="660400" cy="6794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468" name="Google Shape;468;p29">
            <a:extLst>
              <a:ext uri="{FF2B5EF4-FFF2-40B4-BE49-F238E27FC236}">
                <a16:creationId xmlns:a16="http://schemas.microsoft.com/office/drawing/2014/main" id="{8FE24B55-40B4-FDF9-08C5-22F4DF29F814}"/>
              </a:ext>
            </a:extLst>
          </p:cNvPr>
          <p:cNvSpPr txBox="1"/>
          <p:nvPr/>
        </p:nvSpPr>
        <p:spPr>
          <a:xfrm>
            <a:off x="3544913" y="3906076"/>
            <a:ext cx="2292063" cy="689420"/>
          </a:xfrm>
          <a:prstGeom prst="rect">
            <a:avLst/>
          </a:prstGeom>
          <a:noFill/>
          <a:ln>
            <a:noFill/>
          </a:ln>
        </p:spPr>
        <p:txBody>
          <a:bodyPr spcFirstLastPara="1" wrap="square" lIns="0" tIns="0" rIns="0" bIns="0" anchor="t" anchorCtr="0">
            <a:spAutoFit/>
          </a:bodyPr>
          <a:lstStyle/>
          <a:p>
            <a:pPr lvl="0">
              <a:lnSpc>
                <a:spcPct val="140000"/>
              </a:lnSpc>
            </a:pPr>
            <a:r>
              <a:rPr lang="en-US" sz="1600" b="1">
                <a:latin typeface="Nunito"/>
                <a:ea typeface="Nunito"/>
                <a:cs typeface="Nunito"/>
                <a:sym typeface="Nunito"/>
              </a:rPr>
              <a:t>Students’ AI self-efficacy</a:t>
            </a:r>
            <a:endParaRPr lang="en-US" sz="700"/>
          </a:p>
        </p:txBody>
      </p:sp>
      <p:sp>
        <p:nvSpPr>
          <p:cNvPr id="469" name="Google Shape;469;p29">
            <a:extLst>
              <a:ext uri="{FF2B5EF4-FFF2-40B4-BE49-F238E27FC236}">
                <a16:creationId xmlns:a16="http://schemas.microsoft.com/office/drawing/2014/main" id="{496196FF-E3B1-3C87-68AE-6B234DB1C311}"/>
              </a:ext>
            </a:extLst>
          </p:cNvPr>
          <p:cNvSpPr txBox="1"/>
          <p:nvPr/>
        </p:nvSpPr>
        <p:spPr>
          <a:xfrm>
            <a:off x="633294" y="3906076"/>
            <a:ext cx="2292063" cy="689420"/>
          </a:xfrm>
          <a:prstGeom prst="rect">
            <a:avLst/>
          </a:prstGeom>
          <a:noFill/>
          <a:ln>
            <a:noFill/>
          </a:ln>
        </p:spPr>
        <p:txBody>
          <a:bodyPr spcFirstLastPara="1" wrap="square" lIns="0" tIns="0" rIns="0" bIns="0" anchor="t" anchorCtr="0">
            <a:spAutoFit/>
          </a:bodyPr>
          <a:lstStyle/>
          <a:p>
            <a:pPr marL="0" marR="0" lvl="0" indent="0" rtl="0">
              <a:lnSpc>
                <a:spcPct val="140000"/>
              </a:lnSpc>
              <a:spcBef>
                <a:spcPts val="0"/>
              </a:spcBef>
              <a:spcAft>
                <a:spcPts val="0"/>
              </a:spcAft>
              <a:buNone/>
            </a:pPr>
            <a:r>
              <a:rPr lang="en-US" sz="1600" b="1" i="0" u="none" strike="noStrike" cap="none">
                <a:solidFill>
                  <a:srgbClr val="000000"/>
                </a:solidFill>
                <a:latin typeface="Nunito"/>
                <a:ea typeface="Nunito"/>
                <a:cs typeface="Nunito"/>
                <a:sym typeface="Nunito"/>
              </a:rPr>
              <a:t>Students’ AI usage and attitude</a:t>
            </a:r>
            <a:endParaRPr lang="en-US" sz="700"/>
          </a:p>
        </p:txBody>
      </p:sp>
      <p:sp>
        <p:nvSpPr>
          <p:cNvPr id="470" name="Google Shape;470;p29">
            <a:extLst>
              <a:ext uri="{FF2B5EF4-FFF2-40B4-BE49-F238E27FC236}">
                <a16:creationId xmlns:a16="http://schemas.microsoft.com/office/drawing/2014/main" id="{E79A7D81-4A76-D242-625A-B2A75842B74E}"/>
              </a:ext>
            </a:extLst>
          </p:cNvPr>
          <p:cNvSpPr txBox="1"/>
          <p:nvPr/>
        </p:nvSpPr>
        <p:spPr>
          <a:xfrm>
            <a:off x="1222940" y="3164930"/>
            <a:ext cx="874882" cy="34471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0" i="0" u="none" strike="noStrike" cap="none">
                <a:solidFill>
                  <a:srgbClr val="000000"/>
                </a:solidFill>
                <a:latin typeface="Fira Sans Black"/>
                <a:ea typeface="Fira Sans Black"/>
                <a:cs typeface="Fira Sans Black"/>
                <a:sym typeface="Fira Sans Black"/>
              </a:rPr>
              <a:t>01.</a:t>
            </a:r>
            <a:endParaRPr sz="700"/>
          </a:p>
        </p:txBody>
      </p:sp>
      <p:sp>
        <p:nvSpPr>
          <p:cNvPr id="471" name="Google Shape;471;p29">
            <a:extLst>
              <a:ext uri="{FF2B5EF4-FFF2-40B4-BE49-F238E27FC236}">
                <a16:creationId xmlns:a16="http://schemas.microsoft.com/office/drawing/2014/main" id="{03E57AC1-8FDF-F7D8-BF22-BA6663C4EDB9}"/>
              </a:ext>
            </a:extLst>
          </p:cNvPr>
          <p:cNvSpPr txBox="1"/>
          <p:nvPr/>
        </p:nvSpPr>
        <p:spPr>
          <a:xfrm>
            <a:off x="7046177" y="3164930"/>
            <a:ext cx="874882" cy="27368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0" i="0" u="none" strike="noStrike" cap="none">
                <a:solidFill>
                  <a:srgbClr val="000000"/>
                </a:solidFill>
                <a:latin typeface="Fira Sans Black"/>
                <a:ea typeface="Fira Sans Black"/>
                <a:cs typeface="Fira Sans Black"/>
                <a:sym typeface="Fira Sans Black"/>
              </a:rPr>
              <a:t>03.</a:t>
            </a:r>
            <a:endParaRPr sz="700"/>
          </a:p>
        </p:txBody>
      </p:sp>
      <p:sp>
        <p:nvSpPr>
          <p:cNvPr id="472" name="Google Shape;472;p29">
            <a:extLst>
              <a:ext uri="{FF2B5EF4-FFF2-40B4-BE49-F238E27FC236}">
                <a16:creationId xmlns:a16="http://schemas.microsoft.com/office/drawing/2014/main" id="{B3A756A2-7D4F-D236-2164-C51E7A0386A1}"/>
              </a:ext>
            </a:extLst>
          </p:cNvPr>
          <p:cNvSpPr txBox="1"/>
          <p:nvPr/>
        </p:nvSpPr>
        <p:spPr>
          <a:xfrm>
            <a:off x="4134558" y="3164930"/>
            <a:ext cx="874883" cy="34471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0" i="0" u="none" strike="noStrike" cap="none">
                <a:solidFill>
                  <a:srgbClr val="000000"/>
                </a:solidFill>
                <a:latin typeface="Fira Sans Black"/>
                <a:ea typeface="Fira Sans Black"/>
                <a:cs typeface="Fira Sans Black"/>
                <a:sym typeface="Fira Sans Black"/>
              </a:rPr>
              <a:t>02.</a:t>
            </a:r>
            <a:endParaRPr sz="700"/>
          </a:p>
        </p:txBody>
      </p:sp>
      <p:sp>
        <p:nvSpPr>
          <p:cNvPr id="473" name="Google Shape;473;p29">
            <a:extLst>
              <a:ext uri="{FF2B5EF4-FFF2-40B4-BE49-F238E27FC236}">
                <a16:creationId xmlns:a16="http://schemas.microsoft.com/office/drawing/2014/main" id="{0F29A43D-73E2-C240-FA1D-640C59E65DA1}"/>
              </a:ext>
            </a:extLst>
          </p:cNvPr>
          <p:cNvSpPr txBox="1"/>
          <p:nvPr/>
        </p:nvSpPr>
        <p:spPr>
          <a:xfrm>
            <a:off x="6456532" y="3906076"/>
            <a:ext cx="2292063" cy="689420"/>
          </a:xfrm>
          <a:prstGeom prst="rect">
            <a:avLst/>
          </a:prstGeom>
          <a:noFill/>
          <a:ln>
            <a:noFill/>
          </a:ln>
        </p:spPr>
        <p:txBody>
          <a:bodyPr spcFirstLastPara="1" wrap="square" lIns="0" tIns="0" rIns="0" bIns="0" anchor="t" anchorCtr="0">
            <a:spAutoFit/>
          </a:bodyPr>
          <a:lstStyle/>
          <a:p>
            <a:pPr>
              <a:lnSpc>
                <a:spcPct val="140000"/>
              </a:lnSpc>
            </a:pPr>
            <a:r>
              <a:rPr lang="en-US" sz="1600" b="1">
                <a:latin typeface="Nunito"/>
                <a:ea typeface="Nunito"/>
                <a:cs typeface="Nunito"/>
                <a:sym typeface="Nunito"/>
              </a:rPr>
              <a:t>Students’ prompt quality</a:t>
            </a:r>
            <a:endParaRPr lang="en-US" sz="700"/>
          </a:p>
        </p:txBody>
      </p:sp>
      <p:sp>
        <p:nvSpPr>
          <p:cNvPr id="477" name="Google Shape;477;p29">
            <a:extLst>
              <a:ext uri="{FF2B5EF4-FFF2-40B4-BE49-F238E27FC236}">
                <a16:creationId xmlns:a16="http://schemas.microsoft.com/office/drawing/2014/main" id="{01C5CECE-329B-F994-D174-D8534974787C}"/>
              </a:ext>
            </a:extLst>
          </p:cNvPr>
          <p:cNvSpPr txBox="1"/>
          <p:nvPr/>
        </p:nvSpPr>
        <p:spPr>
          <a:xfrm>
            <a:off x="111517" y="403071"/>
            <a:ext cx="8920976" cy="1508105"/>
          </a:xfrm>
          <a:prstGeom prst="rect">
            <a:avLst/>
          </a:prstGeom>
          <a:noFill/>
          <a:ln>
            <a:noFill/>
          </a:ln>
        </p:spPr>
        <p:txBody>
          <a:bodyPr spcFirstLastPara="1" wrap="square" lIns="0" tIns="0" rIns="0" bIns="0" anchor="t" anchorCtr="0">
            <a:spAutoFit/>
          </a:bodyPr>
          <a:lstStyle/>
          <a:p>
            <a:pPr marL="0" marR="0" lvl="0" indent="0" rtl="0">
              <a:lnSpc>
                <a:spcPct val="140005"/>
              </a:lnSpc>
              <a:spcBef>
                <a:spcPts val="0"/>
              </a:spcBef>
              <a:spcAft>
                <a:spcPts val="0"/>
              </a:spcAft>
              <a:buNone/>
            </a:pPr>
            <a:r>
              <a:rPr lang="en-US" sz="3500" b="0" i="0" u="none" strike="noStrike" cap="none">
                <a:solidFill>
                  <a:srgbClr val="000000"/>
                </a:solidFill>
                <a:latin typeface="Fira Sans Black"/>
                <a:ea typeface="Fira Sans Black"/>
                <a:cs typeface="Fira Sans Black"/>
                <a:sym typeface="Fira Sans Black"/>
              </a:rPr>
              <a:t>Research Questions: Will PROMPT Design Framework improve…</a:t>
            </a:r>
            <a:endParaRPr lang="en-US" sz="700"/>
          </a:p>
        </p:txBody>
      </p:sp>
      <p:sp>
        <p:nvSpPr>
          <p:cNvPr id="478" name="Google Shape;478;p29">
            <a:extLst>
              <a:ext uri="{FF2B5EF4-FFF2-40B4-BE49-F238E27FC236}">
                <a16:creationId xmlns:a16="http://schemas.microsoft.com/office/drawing/2014/main" id="{56CEA658-34FB-8474-EDC7-F9637B7F5F2F}"/>
              </a:ext>
            </a:extLst>
          </p:cNvPr>
          <p:cNvSpPr/>
          <p:nvPr/>
        </p:nvSpPr>
        <p:spPr>
          <a:xfrm>
            <a:off x="4325514" y="2165011"/>
            <a:ext cx="484915" cy="484915"/>
          </a:xfrm>
          <a:custGeom>
            <a:avLst/>
            <a:gdLst/>
            <a:ahLst/>
            <a:cxnLst/>
            <a:rect l="l" t="t" r="r" b="b"/>
            <a:pathLst>
              <a:path w="969830" h="969830" extrusionOk="0">
                <a:moveTo>
                  <a:pt x="0" y="0"/>
                </a:moveTo>
                <a:lnTo>
                  <a:pt x="969830" y="0"/>
                </a:lnTo>
                <a:lnTo>
                  <a:pt x="969830" y="969830"/>
                </a:lnTo>
                <a:lnTo>
                  <a:pt x="0" y="969830"/>
                </a:lnTo>
                <a:lnTo>
                  <a:pt x="0" y="0"/>
                </a:lnTo>
                <a:close/>
              </a:path>
            </a:pathLst>
          </a:custGeom>
          <a:blipFill rotWithShape="1">
            <a:blip r:embed="rId5"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479" name="Google Shape;479;p29">
            <a:extLst>
              <a:ext uri="{FF2B5EF4-FFF2-40B4-BE49-F238E27FC236}">
                <a16:creationId xmlns:a16="http://schemas.microsoft.com/office/drawing/2014/main" id="{3C708952-0F3B-C18D-8D69-D5E4ECA36E3C}"/>
              </a:ext>
            </a:extLst>
          </p:cNvPr>
          <p:cNvSpPr/>
          <p:nvPr/>
        </p:nvSpPr>
        <p:spPr>
          <a:xfrm>
            <a:off x="1434884" y="2249257"/>
            <a:ext cx="450994" cy="480711"/>
          </a:xfrm>
          <a:custGeom>
            <a:avLst/>
            <a:gdLst/>
            <a:ahLst/>
            <a:cxnLst/>
            <a:rect l="l" t="t" r="r" b="b"/>
            <a:pathLst>
              <a:path w="901989" h="961423" extrusionOk="0">
                <a:moveTo>
                  <a:pt x="0" y="0"/>
                </a:moveTo>
                <a:lnTo>
                  <a:pt x="901989" y="0"/>
                </a:lnTo>
                <a:lnTo>
                  <a:pt x="901989" y="961423"/>
                </a:lnTo>
                <a:lnTo>
                  <a:pt x="0" y="961423"/>
                </a:lnTo>
                <a:lnTo>
                  <a:pt x="0" y="0"/>
                </a:lnTo>
                <a:close/>
              </a:path>
            </a:pathLst>
          </a:custGeom>
          <a:blipFill rotWithShape="1">
            <a:blip r:embed="rId6"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480" name="Google Shape;480;p29">
            <a:extLst>
              <a:ext uri="{FF2B5EF4-FFF2-40B4-BE49-F238E27FC236}">
                <a16:creationId xmlns:a16="http://schemas.microsoft.com/office/drawing/2014/main" id="{D85A7A78-4A22-457C-0537-B6ECA4A5DFB4}"/>
              </a:ext>
            </a:extLst>
          </p:cNvPr>
          <p:cNvSpPr/>
          <p:nvPr/>
        </p:nvSpPr>
        <p:spPr>
          <a:xfrm>
            <a:off x="7280116" y="2407071"/>
            <a:ext cx="419356" cy="419356"/>
          </a:xfrm>
          <a:custGeom>
            <a:avLst/>
            <a:gdLst/>
            <a:ahLst/>
            <a:cxnLst/>
            <a:rect l="l" t="t" r="r" b="b"/>
            <a:pathLst>
              <a:path w="838712" h="838712" extrusionOk="0">
                <a:moveTo>
                  <a:pt x="0" y="0"/>
                </a:moveTo>
                <a:lnTo>
                  <a:pt x="838712" y="0"/>
                </a:lnTo>
                <a:lnTo>
                  <a:pt x="838712" y="838712"/>
                </a:lnTo>
                <a:lnTo>
                  <a:pt x="0" y="838712"/>
                </a:lnTo>
                <a:lnTo>
                  <a:pt x="0" y="0"/>
                </a:lnTo>
                <a:close/>
              </a:path>
            </a:pathLst>
          </a:custGeom>
          <a:blipFill rotWithShape="1">
            <a:blip r:embed="rId7"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nvGrpSpPr>
          <p:cNvPr id="481" name="Google Shape;481;p29">
            <a:extLst>
              <a:ext uri="{FF2B5EF4-FFF2-40B4-BE49-F238E27FC236}">
                <a16:creationId xmlns:a16="http://schemas.microsoft.com/office/drawing/2014/main" id="{18BE93EB-2A1A-7007-0991-3598AA1FD61E}"/>
              </a:ext>
            </a:extLst>
          </p:cNvPr>
          <p:cNvGrpSpPr/>
          <p:nvPr/>
        </p:nvGrpSpPr>
        <p:grpSpPr>
          <a:xfrm rot="-5400000">
            <a:off x="131522" y="1635047"/>
            <a:ext cx="1543069" cy="2389542"/>
            <a:chOff x="0" y="-766995"/>
            <a:chExt cx="812800" cy="1258689"/>
          </a:xfrm>
        </p:grpSpPr>
        <p:sp>
          <p:nvSpPr>
            <p:cNvPr id="482" name="Google Shape;482;p29">
              <a:extLst>
                <a:ext uri="{FF2B5EF4-FFF2-40B4-BE49-F238E27FC236}">
                  <a16:creationId xmlns:a16="http://schemas.microsoft.com/office/drawing/2014/main" id="{BAA5D9DB-8856-8D00-FF6D-5EAD56C31349}"/>
                </a:ext>
              </a:extLst>
            </p:cNvPr>
            <p:cNvSpPr/>
            <p:nvPr/>
          </p:nvSpPr>
          <p:spPr>
            <a:xfrm>
              <a:off x="0" y="0"/>
              <a:ext cx="17678" cy="491694"/>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483" name="Google Shape;483;p29">
              <a:extLst>
                <a:ext uri="{FF2B5EF4-FFF2-40B4-BE49-F238E27FC236}">
                  <a16:creationId xmlns:a16="http://schemas.microsoft.com/office/drawing/2014/main" id="{6C5F847C-6C38-6F97-30F9-D745C8A3D2FB}"/>
                </a:ext>
              </a:extLst>
            </p:cNvPr>
            <p:cNvSpPr txBox="1"/>
            <p:nvPr/>
          </p:nvSpPr>
          <p:spPr>
            <a:xfrm>
              <a:off x="0" y="-766995"/>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84" name="Google Shape;484;p29">
            <a:extLst>
              <a:ext uri="{FF2B5EF4-FFF2-40B4-BE49-F238E27FC236}">
                <a16:creationId xmlns:a16="http://schemas.microsoft.com/office/drawing/2014/main" id="{E62323D8-8DE8-688B-F536-5AA849672B86}"/>
              </a:ext>
            </a:extLst>
          </p:cNvPr>
          <p:cNvGrpSpPr/>
          <p:nvPr/>
        </p:nvGrpSpPr>
        <p:grpSpPr>
          <a:xfrm rot="-5400000">
            <a:off x="3187341" y="1753985"/>
            <a:ext cx="1543069" cy="2151647"/>
            <a:chOff x="0" y="-641684"/>
            <a:chExt cx="812800" cy="1133378"/>
          </a:xfrm>
        </p:grpSpPr>
        <p:sp>
          <p:nvSpPr>
            <p:cNvPr id="485" name="Google Shape;485;p29">
              <a:extLst>
                <a:ext uri="{FF2B5EF4-FFF2-40B4-BE49-F238E27FC236}">
                  <a16:creationId xmlns:a16="http://schemas.microsoft.com/office/drawing/2014/main" id="{3ACE9CB4-DA1E-8CBA-0C96-6D1F0ECAF24B}"/>
                </a:ext>
              </a:extLst>
            </p:cNvPr>
            <p:cNvSpPr/>
            <p:nvPr/>
          </p:nvSpPr>
          <p:spPr>
            <a:xfrm>
              <a:off x="0" y="0"/>
              <a:ext cx="17678" cy="491694"/>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486" name="Google Shape;486;p29">
              <a:extLst>
                <a:ext uri="{FF2B5EF4-FFF2-40B4-BE49-F238E27FC236}">
                  <a16:creationId xmlns:a16="http://schemas.microsoft.com/office/drawing/2014/main" id="{72C1C838-DDFF-ED70-8350-A114B7CC999E}"/>
                </a:ext>
              </a:extLst>
            </p:cNvPr>
            <p:cNvSpPr txBox="1"/>
            <p:nvPr/>
          </p:nvSpPr>
          <p:spPr>
            <a:xfrm>
              <a:off x="0" y="-641684"/>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87" name="Google Shape;487;p29">
            <a:extLst>
              <a:ext uri="{FF2B5EF4-FFF2-40B4-BE49-F238E27FC236}">
                <a16:creationId xmlns:a16="http://schemas.microsoft.com/office/drawing/2014/main" id="{32E0B26F-199D-1110-CD21-3751EA00AE3E}"/>
              </a:ext>
            </a:extLst>
          </p:cNvPr>
          <p:cNvGrpSpPr/>
          <p:nvPr/>
        </p:nvGrpSpPr>
        <p:grpSpPr>
          <a:xfrm rot="-5400000">
            <a:off x="6974280" y="2040197"/>
            <a:ext cx="1543069" cy="1579215"/>
            <a:chOff x="0" y="-19050"/>
            <a:chExt cx="812800" cy="831850"/>
          </a:xfrm>
        </p:grpSpPr>
        <p:sp>
          <p:nvSpPr>
            <p:cNvPr id="488" name="Google Shape;488;p29">
              <a:extLst>
                <a:ext uri="{FF2B5EF4-FFF2-40B4-BE49-F238E27FC236}">
                  <a16:creationId xmlns:a16="http://schemas.microsoft.com/office/drawing/2014/main" id="{CBA31108-8630-0E86-D90D-C3A50F81BA74}"/>
                </a:ext>
              </a:extLst>
            </p:cNvPr>
            <p:cNvSpPr/>
            <p:nvPr/>
          </p:nvSpPr>
          <p:spPr>
            <a:xfrm>
              <a:off x="0" y="0"/>
              <a:ext cx="17678" cy="491694"/>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489" name="Google Shape;489;p29">
              <a:extLst>
                <a:ext uri="{FF2B5EF4-FFF2-40B4-BE49-F238E27FC236}">
                  <a16:creationId xmlns:a16="http://schemas.microsoft.com/office/drawing/2014/main" id="{A9AD6C43-0E93-60BD-1D43-A893ED32649C}"/>
                </a:ext>
              </a:extLst>
            </p:cNvPr>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304314100"/>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1FF72"/>
        </a:solidFill>
        <a:effectLst/>
      </p:bgPr>
    </p:bg>
    <p:spTree>
      <p:nvGrpSpPr>
        <p:cNvPr id="1" name="Shape 493"/>
        <p:cNvGrpSpPr/>
        <p:nvPr/>
      </p:nvGrpSpPr>
      <p:grpSpPr>
        <a:xfrm>
          <a:off x="0" y="0"/>
          <a:ext cx="0" cy="0"/>
          <a:chOff x="0" y="0"/>
          <a:chExt cx="0" cy="0"/>
        </a:xfrm>
      </p:grpSpPr>
      <p:pic>
        <p:nvPicPr>
          <p:cNvPr id="494" name="Google Shape;494;p30"/>
          <p:cNvPicPr preferRelativeResize="0"/>
          <p:nvPr/>
        </p:nvPicPr>
        <p:blipFill>
          <a:blip r:embed="rId3" cstate="print">
            <a:extLst>
              <a:ext uri="{28A0092B-C50C-407E-A947-70E740481C1C}">
                <a14:useLocalDpi xmlns:a14="http://schemas.microsoft.com/office/drawing/2010/main"/>
              </a:ext>
            </a:extLst>
          </a:blip>
          <a:srcRect l="22828" r="16942"/>
          <a:stretch>
            <a:fillRect/>
          </a:stretch>
        </p:blipFill>
        <p:spPr>
          <a:xfrm>
            <a:off x="4502150" y="0"/>
            <a:ext cx="4641850" cy="5143500"/>
          </a:xfrm>
          <a:prstGeom prst="rect">
            <a:avLst/>
          </a:prstGeom>
          <a:noFill/>
          <a:ln>
            <a:noFill/>
          </a:ln>
        </p:spPr>
      </p:pic>
      <p:grpSp>
        <p:nvGrpSpPr>
          <p:cNvPr id="495" name="Google Shape;495;p30"/>
          <p:cNvGrpSpPr/>
          <p:nvPr/>
        </p:nvGrpSpPr>
        <p:grpSpPr>
          <a:xfrm>
            <a:off x="1408041" y="-188275"/>
            <a:ext cx="4776008" cy="5331775"/>
            <a:chOff x="0" y="0"/>
            <a:chExt cx="12736021" cy="14218067"/>
          </a:xfrm>
        </p:grpSpPr>
        <p:sp>
          <p:nvSpPr>
            <p:cNvPr id="496" name="Google Shape;496;p30"/>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497" name="Google Shape;497;p30"/>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498" name="Google Shape;498;p30"/>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499" name="Google Shape;499;p30"/>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4">
                <a:alphaModFix/>
              </a:blip>
              <a:stretch>
                <a:fillRect/>
              </a:stretch>
            </a:blipFill>
            <a:ln>
              <a:noFill/>
            </a:ln>
          </p:spPr>
          <p:txBody>
            <a:bodyPr/>
            <a:lstStyle/>
            <a:p>
              <a:endParaRPr lang="en-US"/>
            </a:p>
          </p:txBody>
        </p:sp>
        <p:sp>
          <p:nvSpPr>
            <p:cNvPr id="500" name="Google Shape;500;p30"/>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4">
                <a:alphaModFix/>
              </a:blip>
              <a:stretch>
                <a:fillRect/>
              </a:stretch>
            </a:blipFill>
            <a:ln>
              <a:noFill/>
            </a:ln>
          </p:spPr>
          <p:txBody>
            <a:bodyPr/>
            <a:lstStyle/>
            <a:p>
              <a:endParaRPr lang="en-US"/>
            </a:p>
          </p:txBody>
        </p:sp>
        <p:sp>
          <p:nvSpPr>
            <p:cNvPr id="501" name="Google Shape;501;p30"/>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502" name="Google Shape;502;p30"/>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4">
                <a:alphaModFix/>
              </a:blip>
              <a:stretch>
                <a:fillRect/>
              </a:stretch>
            </a:blipFill>
            <a:ln>
              <a:noFill/>
            </a:ln>
          </p:spPr>
          <p:txBody>
            <a:bodyPr/>
            <a:lstStyle/>
            <a:p>
              <a:endParaRPr lang="en-US"/>
            </a:p>
          </p:txBody>
        </p:sp>
        <p:sp>
          <p:nvSpPr>
            <p:cNvPr id="503" name="Google Shape;503;p30"/>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504" name="Google Shape;504;p30"/>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505" name="Google Shape;505;p30"/>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grpSp>
      <p:sp>
        <p:nvSpPr>
          <p:cNvPr id="506" name="Google Shape;506;p30"/>
          <p:cNvSpPr txBox="1"/>
          <p:nvPr/>
        </p:nvSpPr>
        <p:spPr>
          <a:xfrm>
            <a:off x="806649" y="2450527"/>
            <a:ext cx="6148551" cy="775597"/>
          </a:xfrm>
          <a:prstGeom prst="rect">
            <a:avLst/>
          </a:prstGeom>
          <a:noFill/>
          <a:ln>
            <a:noFill/>
          </a:ln>
        </p:spPr>
        <p:txBody>
          <a:bodyPr spcFirstLastPara="1" wrap="square" lIns="0" tIns="0" rIns="0" bIns="0" anchor="t" anchorCtr="0">
            <a:spAutoFit/>
          </a:bodyPr>
          <a:lstStyle/>
          <a:p>
            <a:pPr marL="0" marR="0" lvl="0" indent="0" algn="l" rtl="0">
              <a:lnSpc>
                <a:spcPct val="140004"/>
              </a:lnSpc>
              <a:spcBef>
                <a:spcPts val="0"/>
              </a:spcBef>
              <a:spcAft>
                <a:spcPts val="0"/>
              </a:spcAft>
              <a:buNone/>
            </a:pPr>
            <a:r>
              <a:rPr lang="en" sz="3600" b="0" i="0" u="none" strike="noStrike" cap="none">
                <a:solidFill>
                  <a:srgbClr val="000000"/>
                </a:solidFill>
                <a:latin typeface="Fira Sans Black"/>
                <a:ea typeface="Fira Sans Black"/>
                <a:cs typeface="Fira Sans Black"/>
                <a:sym typeface="Fira Sans Black"/>
              </a:rPr>
              <a:t>Preliminary Findings</a:t>
            </a:r>
            <a:endParaRPr sz="3600"/>
          </a:p>
        </p:txBody>
      </p:sp>
      <p:sp>
        <p:nvSpPr>
          <p:cNvPr id="507" name="Google Shape;507;p30"/>
          <p:cNvSpPr txBox="1"/>
          <p:nvPr/>
        </p:nvSpPr>
        <p:spPr>
          <a:xfrm>
            <a:off x="806650" y="499523"/>
            <a:ext cx="2986024" cy="1976329"/>
          </a:xfrm>
          <a:prstGeom prst="rect">
            <a:avLst/>
          </a:prstGeom>
          <a:noFill/>
          <a:ln>
            <a:noFill/>
          </a:ln>
        </p:spPr>
        <p:txBody>
          <a:bodyPr spcFirstLastPara="1" wrap="square" lIns="0" tIns="0" rIns="0" bIns="0" anchor="t" anchorCtr="0">
            <a:spAutoFit/>
          </a:bodyPr>
          <a:lstStyle/>
          <a:p>
            <a:pPr marL="0" marR="0" lvl="0" indent="0" algn="l" rtl="0">
              <a:lnSpc>
                <a:spcPct val="140003"/>
              </a:lnSpc>
              <a:spcBef>
                <a:spcPts val="0"/>
              </a:spcBef>
              <a:spcAft>
                <a:spcPts val="0"/>
              </a:spcAft>
              <a:buNone/>
            </a:pPr>
            <a:r>
              <a:rPr lang="en" sz="11600" b="0" i="0" u="none" strike="noStrike" cap="none">
                <a:solidFill>
                  <a:srgbClr val="99E13C"/>
                </a:solidFill>
                <a:latin typeface="Fira Sans Black"/>
                <a:ea typeface="Fira Sans Black"/>
                <a:cs typeface="Fira Sans Black"/>
                <a:sym typeface="Fira Sans Black"/>
              </a:rPr>
              <a:t>02.</a:t>
            </a:r>
            <a:endParaRPr sz="700"/>
          </a:p>
        </p:txBody>
      </p:sp>
      <p:sp>
        <p:nvSpPr>
          <p:cNvPr id="508" name="Google Shape;508;p30"/>
          <p:cNvSpPr txBox="1"/>
          <p:nvPr/>
        </p:nvSpPr>
        <p:spPr>
          <a:xfrm>
            <a:off x="1375970" y="3256891"/>
            <a:ext cx="2301354" cy="603242"/>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 b="0" i="0" u="none" strike="noStrike" cap="none">
                <a:solidFill>
                  <a:srgbClr val="000000"/>
                </a:solidFill>
                <a:latin typeface="Nunito"/>
                <a:ea typeface="Nunito"/>
                <a:cs typeface="Nunito"/>
                <a:sym typeface="Nunito"/>
              </a:rPr>
              <a:t>Pre/Post </a:t>
            </a:r>
            <a:r>
              <a:rPr lang="en">
                <a:latin typeface="Nunito"/>
                <a:ea typeface="Nunito"/>
                <a:cs typeface="Nunito"/>
                <a:sym typeface="Nunito"/>
              </a:rPr>
              <a:t>s</a:t>
            </a:r>
            <a:r>
              <a:rPr lang="en" b="0" i="0" u="none" strike="noStrike" cap="none">
                <a:solidFill>
                  <a:srgbClr val="000000"/>
                </a:solidFill>
                <a:latin typeface="Nunito"/>
                <a:ea typeface="Nunito"/>
                <a:cs typeface="Nunito"/>
                <a:sym typeface="Nunito"/>
              </a:rPr>
              <a:t>tudy methodology</a:t>
            </a:r>
          </a:p>
          <a:p>
            <a:pPr marL="0" marR="0" lvl="1" indent="0" algn="l" rtl="0">
              <a:lnSpc>
                <a:spcPct val="140000"/>
              </a:lnSpc>
              <a:spcBef>
                <a:spcPts val="0"/>
              </a:spcBef>
              <a:spcAft>
                <a:spcPts val="0"/>
              </a:spcAft>
              <a:buNone/>
            </a:pPr>
            <a:r>
              <a:rPr lang="en">
                <a:latin typeface="Nunito"/>
                <a:sym typeface="Nunito"/>
              </a:rPr>
              <a:t>Preliminary results</a:t>
            </a:r>
            <a:endParaRPr/>
          </a:p>
        </p:txBody>
      </p:sp>
      <p:grpSp>
        <p:nvGrpSpPr>
          <p:cNvPr id="509" name="Google Shape;509;p30"/>
          <p:cNvGrpSpPr/>
          <p:nvPr/>
        </p:nvGrpSpPr>
        <p:grpSpPr>
          <a:xfrm rot="-5400000">
            <a:off x="788557" y="2413699"/>
            <a:ext cx="1543069" cy="1579215"/>
            <a:chOff x="0" y="-19050"/>
            <a:chExt cx="812800" cy="831850"/>
          </a:xfrm>
        </p:grpSpPr>
        <p:sp>
          <p:nvSpPr>
            <p:cNvPr id="510" name="Google Shape;510;p30"/>
            <p:cNvSpPr/>
            <p:nvPr/>
          </p:nvSpPr>
          <p:spPr>
            <a:xfrm>
              <a:off x="0" y="0"/>
              <a:ext cx="17678" cy="491694"/>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511" name="Google Shape;511;p30"/>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cxnSp>
        <p:nvCxnSpPr>
          <p:cNvPr id="512" name="Google Shape;512;p30"/>
          <p:cNvCxnSpPr>
            <a:cxnSpLocks/>
          </p:cNvCxnSpPr>
          <p:nvPr/>
        </p:nvCxnSpPr>
        <p:spPr>
          <a:xfrm>
            <a:off x="806649" y="3958061"/>
            <a:ext cx="3439996" cy="0"/>
          </a:xfrm>
          <a:prstGeom prst="straightConnector1">
            <a:avLst/>
          </a:prstGeom>
          <a:noFill/>
          <a:ln w="19050" cap="flat" cmpd="sng">
            <a:solidFill>
              <a:srgbClr val="000000"/>
            </a:solidFill>
            <a:prstDash val="solid"/>
            <a:round/>
            <a:headEnd type="none" w="sm" len="sm"/>
            <a:tailEnd type="none" w="sm" len="sm"/>
          </a:ln>
        </p:spPr>
      </p:cxnSp>
      <p:sp>
        <p:nvSpPr>
          <p:cNvPr id="3" name="TextBox 2">
            <a:extLst>
              <a:ext uri="{FF2B5EF4-FFF2-40B4-BE49-F238E27FC236}">
                <a16:creationId xmlns:a16="http://schemas.microsoft.com/office/drawing/2014/main" id="{AF5B60BE-2D9C-7960-5D09-3D894D2B9F78}"/>
              </a:ext>
            </a:extLst>
          </p:cNvPr>
          <p:cNvSpPr txBox="1"/>
          <p:nvPr/>
        </p:nvSpPr>
        <p:spPr>
          <a:xfrm>
            <a:off x="4502150" y="4910072"/>
            <a:ext cx="4615030" cy="215444"/>
          </a:xfrm>
          <a:prstGeom prst="rect">
            <a:avLst/>
          </a:prstGeom>
          <a:noFill/>
        </p:spPr>
        <p:txBody>
          <a:bodyPr wrap="square">
            <a:spAutoFit/>
          </a:bodyPr>
          <a:lstStyle/>
          <a:p>
            <a:pPr algn="r"/>
            <a:r>
              <a:rPr lang="en-US" sz="800">
                <a:solidFill>
                  <a:schemeClr val="tx1"/>
                </a:solidFill>
                <a:latin typeface="Nunito Light"/>
              </a:rPr>
              <a:t>Image credit: </a:t>
            </a:r>
            <a:r>
              <a:rPr lang="en-US" sz="800" err="1">
                <a:solidFill>
                  <a:schemeClr val="tx1"/>
                </a:solidFill>
                <a:latin typeface="Nunito Light"/>
                <a:hlinkClick r:id="rId5">
                  <a:extLst>
                    <a:ext uri="{A12FA001-AC4F-418D-AE19-62706E023703}">
                      <ahyp:hlinkClr xmlns:ahyp="http://schemas.microsoft.com/office/drawing/2018/hyperlinkcolor" val="tx"/>
                    </a:ext>
                  </a:extLst>
                </a:hlinkClick>
              </a:rPr>
              <a:t>unsplash</a:t>
            </a:r>
            <a:endParaRPr lang="en-US" sz="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6">
          <a:extLst>
            <a:ext uri="{FF2B5EF4-FFF2-40B4-BE49-F238E27FC236}">
              <a16:creationId xmlns:a16="http://schemas.microsoft.com/office/drawing/2014/main" id="{E3DD7529-46BE-0C51-81A8-EA6CEE3DC92B}"/>
            </a:ext>
          </a:extLst>
        </p:cNvPr>
        <p:cNvGrpSpPr/>
        <p:nvPr/>
      </p:nvGrpSpPr>
      <p:grpSpPr>
        <a:xfrm>
          <a:off x="0" y="0"/>
          <a:ext cx="0" cy="0"/>
          <a:chOff x="0" y="0"/>
          <a:chExt cx="0" cy="0"/>
        </a:xfrm>
      </p:grpSpPr>
      <p:sp>
        <p:nvSpPr>
          <p:cNvPr id="518" name="Google Shape;518;p31">
            <a:extLst>
              <a:ext uri="{FF2B5EF4-FFF2-40B4-BE49-F238E27FC236}">
                <a16:creationId xmlns:a16="http://schemas.microsoft.com/office/drawing/2014/main" id="{A2AC8FFA-80F3-3155-032D-C17791E3CD34}"/>
              </a:ext>
            </a:extLst>
          </p:cNvPr>
          <p:cNvSpPr txBox="1"/>
          <p:nvPr/>
        </p:nvSpPr>
        <p:spPr>
          <a:xfrm>
            <a:off x="568491" y="2223459"/>
            <a:ext cx="1478284" cy="689420"/>
          </a:xfrm>
          <a:prstGeom prst="rect">
            <a:avLst/>
          </a:prstGeom>
          <a:noFill/>
          <a:ln>
            <a:noFill/>
          </a:ln>
        </p:spPr>
        <p:txBody>
          <a:bodyPr spcFirstLastPara="1" wrap="square" lIns="0" tIns="0" rIns="0" bIns="0" anchor="t" anchorCtr="0">
            <a:spAutoFit/>
          </a:bodyPr>
          <a:lstStyle/>
          <a:p>
            <a:pPr marL="0" marR="0" lvl="0" indent="0" algn="just">
              <a:lnSpc>
                <a:spcPct val="140000"/>
              </a:lnSpc>
              <a:spcBef>
                <a:spcPts val="0"/>
              </a:spcBef>
              <a:spcAft>
                <a:spcPts val="0"/>
              </a:spcAft>
              <a:buNone/>
            </a:pPr>
            <a:r>
              <a:rPr lang="en" sz="1600" b="1">
                <a:latin typeface="Nunito"/>
                <a:sym typeface="Nunito"/>
              </a:rPr>
              <a:t>Pre-Intervention</a:t>
            </a:r>
            <a:endParaRPr lang="en-US"/>
          </a:p>
        </p:txBody>
      </p:sp>
      <p:sp>
        <p:nvSpPr>
          <p:cNvPr id="519" name="Google Shape;519;p31">
            <a:extLst>
              <a:ext uri="{FF2B5EF4-FFF2-40B4-BE49-F238E27FC236}">
                <a16:creationId xmlns:a16="http://schemas.microsoft.com/office/drawing/2014/main" id="{AD894509-8924-0E5C-E418-919A346876CA}"/>
              </a:ext>
            </a:extLst>
          </p:cNvPr>
          <p:cNvSpPr txBox="1"/>
          <p:nvPr/>
        </p:nvSpPr>
        <p:spPr>
          <a:xfrm>
            <a:off x="576777" y="3018853"/>
            <a:ext cx="1850339" cy="692497"/>
          </a:xfrm>
          <a:prstGeom prst="rect">
            <a:avLst/>
          </a:prstGeom>
          <a:noFill/>
          <a:ln>
            <a:noFill/>
          </a:ln>
        </p:spPr>
        <p:txBody>
          <a:bodyPr spcFirstLastPara="1" wrap="square" lIns="0" tIns="0" rIns="0" bIns="0" anchor="t" anchorCtr="0">
            <a:spAutoFit/>
          </a:bodyPr>
          <a:lstStyle/>
          <a:p>
            <a:pPr marL="171450" lvl="1" indent="-171450">
              <a:buChar char="•"/>
            </a:pPr>
            <a:r>
              <a:rPr lang="en" sz="900">
                <a:latin typeface="Nunito"/>
                <a:sym typeface="Nunito"/>
              </a:rPr>
              <a:t>Demographic questionnaire</a:t>
            </a:r>
            <a:endParaRPr lang="en-US"/>
          </a:p>
          <a:p>
            <a:pPr marL="171450" lvl="1" indent="-171450">
              <a:buChar char="•"/>
            </a:pPr>
            <a:r>
              <a:rPr lang="en" sz="900">
                <a:latin typeface="Nunito"/>
              </a:rPr>
              <a:t>Marketing research using Copilot</a:t>
            </a:r>
          </a:p>
          <a:p>
            <a:pPr marL="171450" lvl="1" indent="-171450">
              <a:buChar char="•"/>
            </a:pPr>
            <a:r>
              <a:rPr lang="en" sz="900">
                <a:latin typeface="Nunito"/>
              </a:rPr>
              <a:t>AI literacy self-assessment</a:t>
            </a:r>
            <a:endParaRPr lang="en"/>
          </a:p>
          <a:p>
            <a:pPr marL="171450" lvl="1" indent="-171450">
              <a:buChar char="•"/>
            </a:pPr>
            <a:endParaRPr lang="en" sz="900">
              <a:latin typeface="Nunito"/>
            </a:endParaRPr>
          </a:p>
        </p:txBody>
      </p:sp>
      <p:sp>
        <p:nvSpPr>
          <p:cNvPr id="520" name="Google Shape;520;p31">
            <a:extLst>
              <a:ext uri="{FF2B5EF4-FFF2-40B4-BE49-F238E27FC236}">
                <a16:creationId xmlns:a16="http://schemas.microsoft.com/office/drawing/2014/main" id="{9DABBDB1-0C4C-E880-0BAE-2A8D7C9E5B27}"/>
              </a:ext>
            </a:extLst>
          </p:cNvPr>
          <p:cNvSpPr txBox="1"/>
          <p:nvPr/>
        </p:nvSpPr>
        <p:spPr>
          <a:xfrm>
            <a:off x="489451" y="1152520"/>
            <a:ext cx="1478284" cy="949654"/>
          </a:xfrm>
          <a:prstGeom prst="rect">
            <a:avLst/>
          </a:prstGeom>
          <a:noFill/>
          <a:ln>
            <a:noFill/>
          </a:ln>
        </p:spPr>
        <p:txBody>
          <a:bodyPr spcFirstLastPara="1" wrap="square" lIns="0" tIns="0" rIns="0" bIns="0" anchor="t" anchorCtr="0">
            <a:spAutoFit/>
          </a:bodyPr>
          <a:lstStyle/>
          <a:p>
            <a:pPr marL="0" marR="0" lvl="0" indent="0" algn="l" rtl="0">
              <a:lnSpc>
                <a:spcPct val="140001"/>
              </a:lnSpc>
              <a:spcBef>
                <a:spcPts val="0"/>
              </a:spcBef>
              <a:spcAft>
                <a:spcPts val="0"/>
              </a:spcAft>
              <a:buNone/>
            </a:pPr>
            <a:r>
              <a:rPr lang="en" sz="5700" b="0" i="0" u="none" strike="noStrike" cap="none">
                <a:solidFill>
                  <a:srgbClr val="C1FF72"/>
                </a:solidFill>
                <a:latin typeface="Fira Sans Black"/>
                <a:ea typeface="Fira Sans Black"/>
                <a:cs typeface="Fira Sans Black"/>
                <a:sym typeface="Fira Sans Black"/>
              </a:rPr>
              <a:t>01.</a:t>
            </a:r>
            <a:endParaRPr sz="700"/>
          </a:p>
        </p:txBody>
      </p:sp>
      <p:cxnSp>
        <p:nvCxnSpPr>
          <p:cNvPr id="521" name="Google Shape;521;p31">
            <a:extLst>
              <a:ext uri="{FF2B5EF4-FFF2-40B4-BE49-F238E27FC236}">
                <a16:creationId xmlns:a16="http://schemas.microsoft.com/office/drawing/2014/main" id="{34202B0B-2684-6D1E-E280-C1C831C564C4}"/>
              </a:ext>
            </a:extLst>
          </p:cNvPr>
          <p:cNvCxnSpPr/>
          <p:nvPr/>
        </p:nvCxnSpPr>
        <p:spPr>
          <a:xfrm>
            <a:off x="348242" y="1609335"/>
            <a:ext cx="0" cy="2574364"/>
          </a:xfrm>
          <a:prstGeom prst="straightConnector1">
            <a:avLst/>
          </a:prstGeom>
          <a:noFill/>
          <a:ln w="25400" cap="flat" cmpd="sng">
            <a:solidFill>
              <a:srgbClr val="000000"/>
            </a:solidFill>
            <a:prstDash val="solid"/>
            <a:round/>
            <a:headEnd type="none" w="sm" len="sm"/>
            <a:tailEnd type="none" w="sm" len="sm"/>
          </a:ln>
        </p:spPr>
      </p:cxnSp>
      <p:sp>
        <p:nvSpPr>
          <p:cNvPr id="523" name="Google Shape;523;p31">
            <a:extLst>
              <a:ext uri="{FF2B5EF4-FFF2-40B4-BE49-F238E27FC236}">
                <a16:creationId xmlns:a16="http://schemas.microsoft.com/office/drawing/2014/main" id="{B6D35EC9-80DF-CF6E-F6F4-CBDDEA54835B}"/>
              </a:ext>
            </a:extLst>
          </p:cNvPr>
          <p:cNvSpPr/>
          <p:nvPr/>
        </p:nvSpPr>
        <p:spPr>
          <a:xfrm rot="5400000">
            <a:off x="329866" y="2784052"/>
            <a:ext cx="217805" cy="19058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grpSp>
        <p:nvGrpSpPr>
          <p:cNvPr id="525" name="Google Shape;525;p31">
            <a:extLst>
              <a:ext uri="{FF2B5EF4-FFF2-40B4-BE49-F238E27FC236}">
                <a16:creationId xmlns:a16="http://schemas.microsoft.com/office/drawing/2014/main" id="{8AEB964A-FB91-B91F-BBB1-78F88A78F25C}"/>
              </a:ext>
            </a:extLst>
          </p:cNvPr>
          <p:cNvGrpSpPr/>
          <p:nvPr/>
        </p:nvGrpSpPr>
        <p:grpSpPr>
          <a:xfrm>
            <a:off x="4890087" y="1594079"/>
            <a:ext cx="1833115" cy="2574364"/>
            <a:chOff x="0" y="0"/>
            <a:chExt cx="4888310" cy="6864971"/>
          </a:xfrm>
        </p:grpSpPr>
        <p:sp>
          <p:nvSpPr>
            <p:cNvPr id="526" name="Google Shape;526;p31">
              <a:extLst>
                <a:ext uri="{FF2B5EF4-FFF2-40B4-BE49-F238E27FC236}">
                  <a16:creationId xmlns:a16="http://schemas.microsoft.com/office/drawing/2014/main" id="{D6B2D221-D03E-2298-66CB-FA64522642CB}"/>
                </a:ext>
              </a:extLst>
            </p:cNvPr>
            <p:cNvSpPr txBox="1"/>
            <p:nvPr/>
          </p:nvSpPr>
          <p:spPr>
            <a:xfrm>
              <a:off x="851768" y="1579280"/>
              <a:ext cx="3921216" cy="1838453"/>
            </a:xfrm>
            <a:prstGeom prst="rect">
              <a:avLst/>
            </a:prstGeom>
            <a:noFill/>
            <a:ln>
              <a:noFill/>
            </a:ln>
          </p:spPr>
          <p:txBody>
            <a:bodyPr spcFirstLastPara="1" wrap="square" lIns="0" tIns="0" rIns="0" bIns="0" anchor="t" anchorCtr="0">
              <a:spAutoFit/>
            </a:bodyPr>
            <a:lstStyle/>
            <a:p>
              <a:pPr marL="0" marR="0" lvl="0" indent="0" algn="just">
                <a:lnSpc>
                  <a:spcPct val="140000"/>
                </a:lnSpc>
                <a:spcBef>
                  <a:spcPts val="0"/>
                </a:spcBef>
                <a:spcAft>
                  <a:spcPts val="0"/>
                </a:spcAft>
                <a:buNone/>
              </a:pPr>
              <a:r>
                <a:rPr lang="en" sz="1600" b="1">
                  <a:latin typeface="Nunito"/>
                  <a:sym typeface="Nunito"/>
                </a:rPr>
                <a:t>Post-Intervention</a:t>
              </a:r>
              <a:endParaRPr lang="en-US"/>
            </a:p>
          </p:txBody>
        </p:sp>
        <p:sp>
          <p:nvSpPr>
            <p:cNvPr id="527" name="Google Shape;527;p31">
              <a:extLst>
                <a:ext uri="{FF2B5EF4-FFF2-40B4-BE49-F238E27FC236}">
                  <a16:creationId xmlns:a16="http://schemas.microsoft.com/office/drawing/2014/main" id="{BCFF2BAD-1110-6B19-B27B-4217ADA019FB}"/>
                </a:ext>
              </a:extLst>
            </p:cNvPr>
            <p:cNvSpPr txBox="1"/>
            <p:nvPr/>
          </p:nvSpPr>
          <p:spPr>
            <a:xfrm>
              <a:off x="893523" y="3821347"/>
              <a:ext cx="3994787" cy="1477328"/>
            </a:xfrm>
            <a:prstGeom prst="rect">
              <a:avLst/>
            </a:prstGeom>
            <a:noFill/>
            <a:ln>
              <a:noFill/>
            </a:ln>
          </p:spPr>
          <p:txBody>
            <a:bodyPr spcFirstLastPara="1" wrap="square" lIns="0" tIns="0" rIns="0" bIns="0" anchor="t" anchorCtr="0">
              <a:spAutoFit/>
            </a:bodyPr>
            <a:lstStyle/>
            <a:p>
              <a:pPr marL="171450" lvl="1" indent="-171450">
                <a:buChar char="•"/>
              </a:pPr>
              <a:r>
                <a:rPr lang="en" sz="900">
                  <a:latin typeface="Nunito"/>
                  <a:sym typeface="Nunito"/>
                </a:rPr>
                <a:t>Repeat research task using Copilot</a:t>
              </a:r>
            </a:p>
            <a:p>
              <a:pPr marL="171450" lvl="1" indent="-171450">
                <a:buChar char="•"/>
              </a:pPr>
              <a:r>
                <a:rPr lang="en" sz="900">
                  <a:latin typeface="Nunito"/>
                </a:rPr>
                <a:t>Repeat AI literacy self-assessment</a:t>
              </a:r>
            </a:p>
          </p:txBody>
        </p:sp>
        <p:cxnSp>
          <p:nvCxnSpPr>
            <p:cNvPr id="529" name="Google Shape;529;p31">
              <a:extLst>
                <a:ext uri="{FF2B5EF4-FFF2-40B4-BE49-F238E27FC236}">
                  <a16:creationId xmlns:a16="http://schemas.microsoft.com/office/drawing/2014/main" id="{48938E32-BF25-1C0D-AE7D-7EA7236A18DC}"/>
                </a:ext>
              </a:extLst>
            </p:cNvPr>
            <p:cNvCxnSpPr/>
            <p:nvPr/>
          </p:nvCxnSpPr>
          <p:spPr>
            <a:xfrm>
              <a:off x="12700" y="0"/>
              <a:ext cx="0" cy="6864971"/>
            </a:xfrm>
            <a:prstGeom prst="straightConnector1">
              <a:avLst/>
            </a:prstGeom>
            <a:noFill/>
            <a:ln w="25400" cap="flat" cmpd="sng">
              <a:solidFill>
                <a:srgbClr val="000000"/>
              </a:solidFill>
              <a:prstDash val="solid"/>
              <a:round/>
              <a:headEnd type="none" w="sm" len="sm"/>
              <a:tailEnd type="none" w="sm" len="sm"/>
            </a:ln>
          </p:spPr>
        </p:cxnSp>
        <p:grpSp>
          <p:nvGrpSpPr>
            <p:cNvPr id="530" name="Google Shape;530;p31">
              <a:extLst>
                <a:ext uri="{FF2B5EF4-FFF2-40B4-BE49-F238E27FC236}">
                  <a16:creationId xmlns:a16="http://schemas.microsoft.com/office/drawing/2014/main" id="{C2DB2D87-7DFD-CF61-5615-F6BAAA010821}"/>
                </a:ext>
              </a:extLst>
            </p:cNvPr>
            <p:cNvGrpSpPr/>
            <p:nvPr/>
          </p:nvGrpSpPr>
          <p:grpSpPr>
            <a:xfrm rot="5400000">
              <a:off x="-36301" y="3178380"/>
              <a:ext cx="580814" cy="508212"/>
              <a:chOff x="0" y="0"/>
              <a:chExt cx="812800" cy="711200"/>
            </a:xfrm>
          </p:grpSpPr>
          <p:sp>
            <p:nvSpPr>
              <p:cNvPr id="531" name="Google Shape;531;p31">
                <a:extLst>
                  <a:ext uri="{FF2B5EF4-FFF2-40B4-BE49-F238E27FC236}">
                    <a16:creationId xmlns:a16="http://schemas.microsoft.com/office/drawing/2014/main" id="{B279EFD8-2D44-BA83-D2C1-4186881E60AF}"/>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532" name="Google Shape;532;p31">
                <a:extLst>
                  <a:ext uri="{FF2B5EF4-FFF2-40B4-BE49-F238E27FC236}">
                    <a16:creationId xmlns:a16="http://schemas.microsoft.com/office/drawing/2014/main" id="{C402BD79-F6D4-5C69-E6EE-9058B1A5E2ED}"/>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sp>
        <p:nvSpPr>
          <p:cNvPr id="533" name="Google Shape;533;p31">
            <a:extLst>
              <a:ext uri="{FF2B5EF4-FFF2-40B4-BE49-F238E27FC236}">
                <a16:creationId xmlns:a16="http://schemas.microsoft.com/office/drawing/2014/main" id="{F2018AA8-AC3C-DFFE-9A64-3F8F5C67B611}"/>
              </a:ext>
            </a:extLst>
          </p:cNvPr>
          <p:cNvSpPr txBox="1"/>
          <p:nvPr/>
        </p:nvSpPr>
        <p:spPr>
          <a:xfrm>
            <a:off x="2968918" y="2249576"/>
            <a:ext cx="1478284" cy="344710"/>
          </a:xfrm>
          <a:prstGeom prst="rect">
            <a:avLst/>
          </a:prstGeom>
          <a:noFill/>
          <a:ln>
            <a:noFill/>
          </a:ln>
        </p:spPr>
        <p:txBody>
          <a:bodyPr spcFirstLastPara="1" wrap="square" lIns="0" tIns="0" rIns="0" bIns="0" anchor="t" anchorCtr="0">
            <a:spAutoFit/>
          </a:bodyPr>
          <a:lstStyle/>
          <a:p>
            <a:pPr marL="0" marR="0" lvl="0" indent="0" algn="just">
              <a:lnSpc>
                <a:spcPct val="140000"/>
              </a:lnSpc>
              <a:spcBef>
                <a:spcPts val="0"/>
              </a:spcBef>
              <a:spcAft>
                <a:spcPts val="0"/>
              </a:spcAft>
              <a:buNone/>
            </a:pPr>
            <a:r>
              <a:rPr lang="en" sz="1600" b="1">
                <a:latin typeface="Nunito"/>
                <a:sym typeface="Nunito"/>
              </a:rPr>
              <a:t>Intervention</a:t>
            </a:r>
            <a:endParaRPr lang="en-US"/>
          </a:p>
        </p:txBody>
      </p:sp>
      <p:sp>
        <p:nvSpPr>
          <p:cNvPr id="534" name="Google Shape;534;p31">
            <a:extLst>
              <a:ext uri="{FF2B5EF4-FFF2-40B4-BE49-F238E27FC236}">
                <a16:creationId xmlns:a16="http://schemas.microsoft.com/office/drawing/2014/main" id="{425F3666-DC7F-5593-96A3-B077395C2B06}"/>
              </a:ext>
            </a:extLst>
          </p:cNvPr>
          <p:cNvSpPr txBox="1"/>
          <p:nvPr/>
        </p:nvSpPr>
        <p:spPr>
          <a:xfrm>
            <a:off x="2968918" y="2742819"/>
            <a:ext cx="1325700" cy="830997"/>
          </a:xfrm>
          <a:prstGeom prst="rect">
            <a:avLst/>
          </a:prstGeom>
          <a:noFill/>
          <a:ln>
            <a:noFill/>
          </a:ln>
        </p:spPr>
        <p:txBody>
          <a:bodyPr spcFirstLastPara="1" wrap="square" lIns="0" tIns="0" rIns="0" bIns="0" anchor="t" anchorCtr="0">
            <a:spAutoFit/>
          </a:bodyPr>
          <a:lstStyle/>
          <a:p>
            <a:pPr marL="171450" lvl="1" indent="-171450">
              <a:buChar char="•"/>
            </a:pPr>
            <a:r>
              <a:rPr lang="en" sz="900">
                <a:latin typeface="Nunito"/>
                <a:sym typeface="Nunito"/>
              </a:rPr>
              <a:t>PROMPT Design Framework</a:t>
            </a:r>
            <a:endParaRPr lang="en-US" sz="700">
              <a:sym typeface="Nunito"/>
            </a:endParaRPr>
          </a:p>
          <a:p>
            <a:pPr marL="171450" lvl="1" indent="-171450">
              <a:buChar char="•"/>
            </a:pPr>
            <a:r>
              <a:rPr lang="en" sz="900">
                <a:latin typeface="Nunito"/>
              </a:rPr>
              <a:t>AI ethics</a:t>
            </a:r>
          </a:p>
          <a:p>
            <a:pPr marL="628650" lvl="2" indent="-171450">
              <a:buFont typeface="Wingdings"/>
              <a:buChar char="§"/>
            </a:pPr>
            <a:r>
              <a:rPr lang="en" sz="900">
                <a:latin typeface="Nunito"/>
              </a:rPr>
              <a:t>Fabrication</a:t>
            </a:r>
          </a:p>
          <a:p>
            <a:pPr marL="628650" lvl="2" indent="-171450">
              <a:buFont typeface="Wingdings"/>
              <a:buChar char="§"/>
            </a:pPr>
            <a:r>
              <a:rPr lang="en" sz="900">
                <a:latin typeface="Nunito"/>
              </a:rPr>
              <a:t>Bias</a:t>
            </a:r>
          </a:p>
          <a:p>
            <a:pPr marL="628650" lvl="2" indent="-171450">
              <a:buFont typeface="Wingdings"/>
              <a:buChar char="§"/>
            </a:pPr>
            <a:r>
              <a:rPr lang="en" sz="900" err="1">
                <a:latin typeface="Nunito"/>
              </a:rPr>
              <a:t>GreenAI</a:t>
            </a:r>
          </a:p>
        </p:txBody>
      </p:sp>
      <p:cxnSp>
        <p:nvCxnSpPr>
          <p:cNvPr id="536" name="Google Shape;536;p31">
            <a:extLst>
              <a:ext uri="{FF2B5EF4-FFF2-40B4-BE49-F238E27FC236}">
                <a16:creationId xmlns:a16="http://schemas.microsoft.com/office/drawing/2014/main" id="{A8817930-E218-E99B-22FE-9501BA18D42D}"/>
              </a:ext>
            </a:extLst>
          </p:cNvPr>
          <p:cNvCxnSpPr/>
          <p:nvPr/>
        </p:nvCxnSpPr>
        <p:spPr>
          <a:xfrm>
            <a:off x="2630781" y="1633175"/>
            <a:ext cx="0" cy="2574364"/>
          </a:xfrm>
          <a:prstGeom prst="straightConnector1">
            <a:avLst/>
          </a:prstGeom>
          <a:noFill/>
          <a:ln w="19050" cap="flat" cmpd="sng">
            <a:solidFill>
              <a:srgbClr val="000000"/>
            </a:solidFill>
            <a:prstDash val="solid"/>
            <a:round/>
            <a:headEnd type="none" w="sm" len="sm"/>
            <a:tailEnd type="none" w="sm" len="sm"/>
          </a:ln>
        </p:spPr>
      </p:cxnSp>
      <p:grpSp>
        <p:nvGrpSpPr>
          <p:cNvPr id="537" name="Google Shape;537;p31">
            <a:extLst>
              <a:ext uri="{FF2B5EF4-FFF2-40B4-BE49-F238E27FC236}">
                <a16:creationId xmlns:a16="http://schemas.microsoft.com/office/drawing/2014/main" id="{A7BFC845-C329-E6A8-C393-24A87202584D}"/>
              </a:ext>
            </a:extLst>
          </p:cNvPr>
          <p:cNvGrpSpPr/>
          <p:nvPr/>
        </p:nvGrpSpPr>
        <p:grpSpPr>
          <a:xfrm rot="5400000">
            <a:off x="2612405" y="2784052"/>
            <a:ext cx="217805" cy="190580"/>
            <a:chOff x="0" y="0"/>
            <a:chExt cx="812800" cy="711200"/>
          </a:xfrm>
        </p:grpSpPr>
        <p:sp>
          <p:nvSpPr>
            <p:cNvPr id="538" name="Google Shape;538;p31">
              <a:extLst>
                <a:ext uri="{FF2B5EF4-FFF2-40B4-BE49-F238E27FC236}">
                  <a16:creationId xmlns:a16="http://schemas.microsoft.com/office/drawing/2014/main" id="{0D280102-87DA-743B-1FBD-A60858E9DC0D}"/>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539" name="Google Shape;539;p31">
              <a:extLst>
                <a:ext uri="{FF2B5EF4-FFF2-40B4-BE49-F238E27FC236}">
                  <a16:creationId xmlns:a16="http://schemas.microsoft.com/office/drawing/2014/main" id="{5986CF98-FA83-82BD-8A09-F8C610F401C4}"/>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540" name="Google Shape;540;p31">
            <a:extLst>
              <a:ext uri="{FF2B5EF4-FFF2-40B4-BE49-F238E27FC236}">
                <a16:creationId xmlns:a16="http://schemas.microsoft.com/office/drawing/2014/main" id="{27883B75-FCEA-EF38-412A-ECBD80C9224A}"/>
              </a:ext>
            </a:extLst>
          </p:cNvPr>
          <p:cNvGrpSpPr/>
          <p:nvPr/>
        </p:nvGrpSpPr>
        <p:grpSpPr>
          <a:xfrm>
            <a:off x="7154155" y="1284843"/>
            <a:ext cx="1885012" cy="2922695"/>
            <a:chOff x="0" y="-928883"/>
            <a:chExt cx="5026702" cy="7793854"/>
          </a:xfrm>
        </p:grpSpPr>
        <p:sp>
          <p:nvSpPr>
            <p:cNvPr id="541" name="Google Shape;541;p31">
              <a:extLst>
                <a:ext uri="{FF2B5EF4-FFF2-40B4-BE49-F238E27FC236}">
                  <a16:creationId xmlns:a16="http://schemas.microsoft.com/office/drawing/2014/main" id="{F6859F44-9B2C-956B-CDDB-4885473D04C6}"/>
                </a:ext>
              </a:extLst>
            </p:cNvPr>
            <p:cNvSpPr txBox="1"/>
            <p:nvPr/>
          </p:nvSpPr>
          <p:spPr>
            <a:xfrm>
              <a:off x="914400" y="1643648"/>
              <a:ext cx="3942091" cy="919227"/>
            </a:xfrm>
            <a:prstGeom prst="rect">
              <a:avLst/>
            </a:prstGeom>
            <a:noFill/>
            <a:ln>
              <a:noFill/>
            </a:ln>
          </p:spPr>
          <p:txBody>
            <a:bodyPr spcFirstLastPara="1" wrap="square" lIns="0" tIns="0" rIns="0" bIns="0" anchor="t" anchorCtr="0">
              <a:spAutoFit/>
            </a:bodyPr>
            <a:lstStyle/>
            <a:p>
              <a:pPr algn="just">
                <a:lnSpc>
                  <a:spcPct val="140000"/>
                </a:lnSpc>
              </a:pPr>
              <a:r>
                <a:rPr lang="en" sz="1600" b="1">
                  <a:latin typeface="Nunito"/>
                  <a:sym typeface="Nunito"/>
                </a:rPr>
                <a:t>Focus Group</a:t>
              </a:r>
              <a:endParaRPr lang="en-US"/>
            </a:p>
          </p:txBody>
        </p:sp>
        <p:sp>
          <p:nvSpPr>
            <p:cNvPr id="542" name="Google Shape;542;p31">
              <a:extLst>
                <a:ext uri="{FF2B5EF4-FFF2-40B4-BE49-F238E27FC236}">
                  <a16:creationId xmlns:a16="http://schemas.microsoft.com/office/drawing/2014/main" id="{F5BF810B-EC10-356F-F9FC-5850D9022954}"/>
                </a:ext>
              </a:extLst>
            </p:cNvPr>
            <p:cNvSpPr txBox="1"/>
            <p:nvPr/>
          </p:nvSpPr>
          <p:spPr>
            <a:xfrm>
              <a:off x="1066800" y="2958792"/>
              <a:ext cx="3959902" cy="2585323"/>
            </a:xfrm>
            <a:prstGeom prst="rect">
              <a:avLst/>
            </a:prstGeom>
            <a:noFill/>
            <a:ln>
              <a:noFill/>
            </a:ln>
          </p:spPr>
          <p:txBody>
            <a:bodyPr spcFirstLastPara="1" wrap="square" lIns="0" tIns="0" rIns="0" bIns="0" anchor="t" anchorCtr="0">
              <a:spAutoFit/>
            </a:bodyPr>
            <a:lstStyle/>
            <a:p>
              <a:pPr marL="171450" marR="0" lvl="1" indent="-171450" algn="l">
                <a:lnSpc>
                  <a:spcPct val="100000"/>
                </a:lnSpc>
                <a:spcBef>
                  <a:spcPts val="0"/>
                </a:spcBef>
                <a:spcAft>
                  <a:spcPts val="0"/>
                </a:spcAft>
                <a:buChar char="•"/>
              </a:pPr>
              <a:r>
                <a:rPr lang="en" sz="900">
                  <a:latin typeface="Nunito"/>
                  <a:sym typeface="Nunito"/>
                </a:rPr>
                <a:t>Workbook</a:t>
              </a:r>
            </a:p>
            <a:p>
              <a:pPr marL="171450" lvl="1" indent="-171450">
                <a:buChar char="•"/>
              </a:pPr>
              <a:r>
                <a:rPr lang="en" sz="900">
                  <a:latin typeface="Nunito"/>
                </a:rPr>
                <a:t>PROMPT report card</a:t>
              </a:r>
            </a:p>
            <a:p>
              <a:pPr marL="171450" lvl="1" indent="-171450">
                <a:buChar char="•"/>
              </a:pPr>
              <a:r>
                <a:rPr lang="en" sz="900">
                  <a:latin typeface="Nunito"/>
                </a:rPr>
                <a:t>Facilitated discussion</a:t>
              </a:r>
            </a:p>
            <a:p>
              <a:pPr marL="171450" lvl="1" indent="-171450">
                <a:buChar char="•"/>
              </a:pPr>
              <a:endParaRPr lang="en" sz="900">
                <a:latin typeface="Nunito"/>
              </a:endParaRPr>
            </a:p>
            <a:p>
              <a:pPr marL="171450" lvl="1" indent="-171450">
                <a:buChar char="•"/>
              </a:pPr>
              <a:endParaRPr lang="en" sz="900">
                <a:latin typeface="Nunito"/>
              </a:endParaRPr>
            </a:p>
            <a:p>
              <a:pPr lvl="1"/>
              <a:r>
                <a:rPr lang="en" sz="900">
                  <a:latin typeface="Nunito"/>
                </a:rPr>
                <a:t>Penn State IRB </a:t>
              </a:r>
              <a:r>
                <a:rPr lang="en" sz="900"/>
                <a:t>STUDY00027385 (exempt)</a:t>
              </a:r>
              <a:endParaRPr lang="en" sz="900">
                <a:latin typeface="Nunito"/>
              </a:endParaRPr>
            </a:p>
          </p:txBody>
        </p:sp>
        <p:sp>
          <p:nvSpPr>
            <p:cNvPr id="543" name="Google Shape;543;p31">
              <a:extLst>
                <a:ext uri="{FF2B5EF4-FFF2-40B4-BE49-F238E27FC236}">
                  <a16:creationId xmlns:a16="http://schemas.microsoft.com/office/drawing/2014/main" id="{A08753A5-B088-D5A6-30B5-F148E32F5E91}"/>
                </a:ext>
              </a:extLst>
            </p:cNvPr>
            <p:cNvSpPr txBox="1"/>
            <p:nvPr/>
          </p:nvSpPr>
          <p:spPr>
            <a:xfrm>
              <a:off x="914400" y="-928883"/>
              <a:ext cx="3942091" cy="3274742"/>
            </a:xfrm>
            <a:prstGeom prst="rect">
              <a:avLst/>
            </a:prstGeom>
            <a:noFill/>
            <a:ln>
              <a:noFill/>
            </a:ln>
          </p:spPr>
          <p:txBody>
            <a:bodyPr spcFirstLastPara="1" wrap="square" lIns="0" tIns="0" rIns="0" bIns="0" anchor="t" anchorCtr="0">
              <a:spAutoFit/>
            </a:bodyPr>
            <a:lstStyle/>
            <a:p>
              <a:pPr marL="0" marR="0" lvl="0" indent="0" algn="l" rtl="0">
                <a:lnSpc>
                  <a:spcPct val="140001"/>
                </a:lnSpc>
                <a:spcBef>
                  <a:spcPts val="0"/>
                </a:spcBef>
                <a:spcAft>
                  <a:spcPts val="0"/>
                </a:spcAft>
                <a:buNone/>
              </a:pPr>
              <a:r>
                <a:rPr lang="en" sz="5700">
                  <a:solidFill>
                    <a:srgbClr val="C1FF72"/>
                  </a:solidFill>
                  <a:latin typeface="Fira Sans Black"/>
                  <a:ea typeface="Fira Sans Black"/>
                  <a:cs typeface="Fira Sans Black"/>
                  <a:sym typeface="Fira Sans Black"/>
                </a:rPr>
                <a:t>02</a:t>
              </a:r>
              <a:r>
                <a:rPr lang="en" sz="5700" b="0" i="0" u="none" strike="noStrike" cap="none">
                  <a:solidFill>
                    <a:srgbClr val="C1FF72"/>
                  </a:solidFill>
                  <a:latin typeface="Fira Sans Black"/>
                  <a:ea typeface="Fira Sans Black"/>
                  <a:cs typeface="Fira Sans Black"/>
                  <a:sym typeface="Fira Sans Black"/>
                </a:rPr>
                <a:t>.</a:t>
              </a:r>
              <a:endParaRPr sz="700"/>
            </a:p>
          </p:txBody>
        </p:sp>
        <p:cxnSp>
          <p:nvCxnSpPr>
            <p:cNvPr id="544" name="Google Shape;544;p31">
              <a:extLst>
                <a:ext uri="{FF2B5EF4-FFF2-40B4-BE49-F238E27FC236}">
                  <a16:creationId xmlns:a16="http://schemas.microsoft.com/office/drawing/2014/main" id="{75432928-9CCF-6B3B-C6D8-FB72AA66E989}"/>
                </a:ext>
              </a:extLst>
            </p:cNvPr>
            <p:cNvCxnSpPr/>
            <p:nvPr/>
          </p:nvCxnSpPr>
          <p:spPr>
            <a:xfrm>
              <a:off x="12700" y="0"/>
              <a:ext cx="0" cy="6864971"/>
            </a:xfrm>
            <a:prstGeom prst="straightConnector1">
              <a:avLst/>
            </a:prstGeom>
            <a:noFill/>
            <a:ln w="25400" cap="flat" cmpd="sng">
              <a:solidFill>
                <a:srgbClr val="000000"/>
              </a:solidFill>
              <a:prstDash val="solid"/>
              <a:round/>
              <a:headEnd type="none" w="sm" len="sm"/>
              <a:tailEnd type="none" w="sm" len="sm"/>
            </a:ln>
          </p:spPr>
        </p:cxnSp>
        <p:grpSp>
          <p:nvGrpSpPr>
            <p:cNvPr id="545" name="Google Shape;545;p31">
              <a:extLst>
                <a:ext uri="{FF2B5EF4-FFF2-40B4-BE49-F238E27FC236}">
                  <a16:creationId xmlns:a16="http://schemas.microsoft.com/office/drawing/2014/main" id="{64D40F83-9520-B1AA-13C1-A2D1A2EC5361}"/>
                </a:ext>
              </a:extLst>
            </p:cNvPr>
            <p:cNvGrpSpPr/>
            <p:nvPr/>
          </p:nvGrpSpPr>
          <p:grpSpPr>
            <a:xfrm rot="5400000">
              <a:off x="-36301" y="3178380"/>
              <a:ext cx="580814" cy="508212"/>
              <a:chOff x="0" y="0"/>
              <a:chExt cx="812800" cy="711200"/>
            </a:xfrm>
          </p:grpSpPr>
          <p:sp>
            <p:nvSpPr>
              <p:cNvPr id="546" name="Google Shape;546;p31">
                <a:extLst>
                  <a:ext uri="{FF2B5EF4-FFF2-40B4-BE49-F238E27FC236}">
                    <a16:creationId xmlns:a16="http://schemas.microsoft.com/office/drawing/2014/main" id="{5C5C2A02-8394-D823-4BFB-E0F9CAAF5B8F}"/>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547" name="Google Shape;547;p31">
                <a:extLst>
                  <a:ext uri="{FF2B5EF4-FFF2-40B4-BE49-F238E27FC236}">
                    <a16:creationId xmlns:a16="http://schemas.microsoft.com/office/drawing/2014/main" id="{ABAA179D-CF43-8F22-FD73-1B613B7C55FA}"/>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pic>
        <p:nvPicPr>
          <p:cNvPr id="548" name="Google Shape;548;p31" descr="A blue glowing lines and dots&#10;&#10;AI-generated content may be incorrect.">
            <a:extLst>
              <a:ext uri="{FF2B5EF4-FFF2-40B4-BE49-F238E27FC236}">
                <a16:creationId xmlns:a16="http://schemas.microsoft.com/office/drawing/2014/main" id="{3FE6E88B-DD30-7CB4-E5B6-0700B1EFDA76}"/>
              </a:ext>
            </a:extLst>
          </p:cNvPr>
          <p:cNvPicPr preferRelativeResize="0"/>
          <p:nvPr/>
        </p:nvPicPr>
        <p:blipFill rotWithShape="1">
          <a:blip r:embed="rId4" cstate="print">
            <a:extLst>
              <a:ext uri="{28A0092B-C50C-407E-A947-70E740481C1C}">
                <a14:useLocalDpi xmlns:a14="http://schemas.microsoft.com/office/drawing/2010/main"/>
              </a:ext>
            </a:extLst>
          </a:blip>
          <a:srcRect l="79" t="44262" r="-79" b="25782"/>
          <a:stretch>
            <a:fillRect/>
          </a:stretch>
        </p:blipFill>
        <p:spPr>
          <a:xfrm>
            <a:off x="0" y="3686175"/>
            <a:ext cx="9144011" cy="1453997"/>
          </a:xfrm>
          <a:prstGeom prst="rect">
            <a:avLst/>
          </a:prstGeom>
          <a:noFill/>
          <a:ln>
            <a:noFill/>
          </a:ln>
        </p:spPr>
      </p:pic>
      <p:grpSp>
        <p:nvGrpSpPr>
          <p:cNvPr id="549" name="Google Shape;549;p31">
            <a:extLst>
              <a:ext uri="{FF2B5EF4-FFF2-40B4-BE49-F238E27FC236}">
                <a16:creationId xmlns:a16="http://schemas.microsoft.com/office/drawing/2014/main" id="{2938E25D-FD7E-792C-8644-A9B8E37D8FE9}"/>
              </a:ext>
            </a:extLst>
          </p:cNvPr>
          <p:cNvGrpSpPr/>
          <p:nvPr/>
        </p:nvGrpSpPr>
        <p:grpSpPr>
          <a:xfrm>
            <a:off x="4272743" y="712787"/>
            <a:ext cx="3071521" cy="446712"/>
            <a:chOff x="0" y="0"/>
            <a:chExt cx="8190721" cy="1191231"/>
          </a:xfrm>
        </p:grpSpPr>
        <p:sp>
          <p:nvSpPr>
            <p:cNvPr id="550" name="Google Shape;550;p31">
              <a:extLst>
                <a:ext uri="{FF2B5EF4-FFF2-40B4-BE49-F238E27FC236}">
                  <a16:creationId xmlns:a16="http://schemas.microsoft.com/office/drawing/2014/main" id="{3B5B3743-CB08-B1C5-A07F-943E8113ED5E}"/>
                </a:ext>
              </a:extLst>
            </p:cNvPr>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5"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551" name="Google Shape;551;p31">
              <a:extLst>
                <a:ext uri="{FF2B5EF4-FFF2-40B4-BE49-F238E27FC236}">
                  <a16:creationId xmlns:a16="http://schemas.microsoft.com/office/drawing/2014/main" id="{F94A3157-0BF7-15A3-FC59-2F9E65E81CD7}"/>
                </a:ext>
              </a:extLst>
            </p:cNvPr>
            <p:cNvSpPr/>
            <p:nvPr/>
          </p:nvSpPr>
          <p:spPr>
            <a:xfrm>
              <a:off x="3373243"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5"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sp>
        <p:nvSpPr>
          <p:cNvPr id="552" name="Google Shape;552;p31">
            <a:extLst>
              <a:ext uri="{FF2B5EF4-FFF2-40B4-BE49-F238E27FC236}">
                <a16:creationId xmlns:a16="http://schemas.microsoft.com/office/drawing/2014/main" id="{A46F1CCF-25F9-5F51-D838-E7BB025EEDB2}"/>
              </a:ext>
            </a:extLst>
          </p:cNvPr>
          <p:cNvSpPr txBox="1"/>
          <p:nvPr/>
        </p:nvSpPr>
        <p:spPr>
          <a:xfrm>
            <a:off x="822658" y="381000"/>
            <a:ext cx="7498684" cy="754053"/>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PROMPT Design Study Methodology</a:t>
            </a:r>
            <a:endParaRPr sz="700"/>
          </a:p>
        </p:txBody>
      </p:sp>
      <p:sp>
        <p:nvSpPr>
          <p:cNvPr id="3" name="TextBox 2">
            <a:extLst>
              <a:ext uri="{FF2B5EF4-FFF2-40B4-BE49-F238E27FC236}">
                <a16:creationId xmlns:a16="http://schemas.microsoft.com/office/drawing/2014/main" id="{E3D76874-BA74-6557-781B-578021F95390}"/>
              </a:ext>
            </a:extLst>
          </p:cNvPr>
          <p:cNvSpPr txBox="1"/>
          <p:nvPr/>
        </p:nvSpPr>
        <p:spPr>
          <a:xfrm>
            <a:off x="6902064" y="4928011"/>
            <a:ext cx="2260821" cy="215444"/>
          </a:xfrm>
          <a:prstGeom prst="rect">
            <a:avLst/>
          </a:prstGeom>
          <a:noFill/>
        </p:spPr>
        <p:txBody>
          <a:bodyPr wrap="square" lIns="91440" tIns="45720" rIns="91440" bIns="45720" rtlCol="0" anchor="t">
            <a:spAutoFit/>
          </a:bodyPr>
          <a:lstStyle/>
          <a:p>
            <a:pPr algn="r"/>
            <a:r>
              <a:rPr lang="en-US" sz="800">
                <a:solidFill>
                  <a:schemeClr val="bg1"/>
                </a:solidFill>
                <a:latin typeface="Nunito Light"/>
              </a:rPr>
              <a:t>Image credit: </a:t>
            </a:r>
            <a:r>
              <a:rPr lang="en-US" sz="800">
                <a:solidFill>
                  <a:schemeClr val="bg1"/>
                </a:solidFill>
                <a:latin typeface="Nunito Light"/>
                <a:hlinkClick r:id="rId6">
                  <a:extLst>
                    <a:ext uri="{A12FA001-AC4F-418D-AE19-62706E023703}">
                      <ahyp:hlinkClr xmlns:ahyp="http://schemas.microsoft.com/office/drawing/2018/hyperlinkcolor" val="tx"/>
                    </a:ext>
                  </a:extLst>
                </a:hlinkClick>
              </a:rPr>
              <a:t>unsplash</a:t>
            </a:r>
          </a:p>
        </p:txBody>
      </p:sp>
    </p:spTree>
    <p:extLst>
      <p:ext uri="{BB962C8B-B14F-4D97-AF65-F5344CB8AC3E}">
        <p14:creationId xmlns:p14="http://schemas.microsoft.com/office/powerpoint/2010/main" val="2155861723"/>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71">
          <a:extLst>
            <a:ext uri="{FF2B5EF4-FFF2-40B4-BE49-F238E27FC236}">
              <a16:creationId xmlns:a16="http://schemas.microsoft.com/office/drawing/2014/main" id="{1D6005C1-E0BD-8600-782B-B08C1A4C56B5}"/>
            </a:ext>
          </a:extLst>
        </p:cNvPr>
        <p:cNvGrpSpPr/>
        <p:nvPr/>
      </p:nvGrpSpPr>
      <p:grpSpPr>
        <a:xfrm>
          <a:off x="0" y="0"/>
          <a:ext cx="0" cy="0"/>
          <a:chOff x="0" y="0"/>
          <a:chExt cx="0" cy="0"/>
        </a:xfrm>
      </p:grpSpPr>
      <p:grpSp>
        <p:nvGrpSpPr>
          <p:cNvPr id="572" name="Google Shape;572;p33">
            <a:extLst>
              <a:ext uri="{FF2B5EF4-FFF2-40B4-BE49-F238E27FC236}">
                <a16:creationId xmlns:a16="http://schemas.microsoft.com/office/drawing/2014/main" id="{71723DE1-50B1-69B9-EC19-3BF0EE0B25AD}"/>
              </a:ext>
            </a:extLst>
          </p:cNvPr>
          <p:cNvGrpSpPr/>
          <p:nvPr/>
        </p:nvGrpSpPr>
        <p:grpSpPr>
          <a:xfrm>
            <a:off x="3653618" y="779462"/>
            <a:ext cx="3071521" cy="446712"/>
            <a:chOff x="0" y="0"/>
            <a:chExt cx="8190721" cy="1191231"/>
          </a:xfrm>
        </p:grpSpPr>
        <p:sp>
          <p:nvSpPr>
            <p:cNvPr id="573" name="Google Shape;573;p33">
              <a:extLst>
                <a:ext uri="{FF2B5EF4-FFF2-40B4-BE49-F238E27FC236}">
                  <a16:creationId xmlns:a16="http://schemas.microsoft.com/office/drawing/2014/main" id="{C8256FC4-4855-820A-BCB0-BF3BE02D4ACC}"/>
                </a:ext>
              </a:extLst>
            </p:cNvPr>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574" name="Google Shape;574;p33">
              <a:extLst>
                <a:ext uri="{FF2B5EF4-FFF2-40B4-BE49-F238E27FC236}">
                  <a16:creationId xmlns:a16="http://schemas.microsoft.com/office/drawing/2014/main" id="{3852913E-7D96-5A17-1CFB-FA7E4C3BA2FE}"/>
                </a:ext>
              </a:extLst>
            </p:cNvPr>
            <p:cNvSpPr/>
            <p:nvPr/>
          </p:nvSpPr>
          <p:spPr>
            <a:xfrm>
              <a:off x="3373243"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sp>
        <p:nvSpPr>
          <p:cNvPr id="575" name="Google Shape;575;p33">
            <a:extLst>
              <a:ext uri="{FF2B5EF4-FFF2-40B4-BE49-F238E27FC236}">
                <a16:creationId xmlns:a16="http://schemas.microsoft.com/office/drawing/2014/main" id="{A62B7975-7B9E-91F1-6445-B7A6E00B8E59}"/>
              </a:ext>
            </a:extLst>
          </p:cNvPr>
          <p:cNvSpPr txBox="1"/>
          <p:nvPr/>
        </p:nvSpPr>
        <p:spPr>
          <a:xfrm>
            <a:off x="514350" y="447675"/>
            <a:ext cx="8115300" cy="5388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Study Flow</a:t>
            </a:r>
            <a:endParaRPr sz="700"/>
          </a:p>
        </p:txBody>
      </p:sp>
      <p:cxnSp>
        <p:nvCxnSpPr>
          <p:cNvPr id="576" name="Google Shape;576;p33">
            <a:extLst>
              <a:ext uri="{FF2B5EF4-FFF2-40B4-BE49-F238E27FC236}">
                <a16:creationId xmlns:a16="http://schemas.microsoft.com/office/drawing/2014/main" id="{A189D731-4B20-C1A9-B2E5-E1BAA4FC55DD}"/>
              </a:ext>
            </a:extLst>
          </p:cNvPr>
          <p:cNvCxnSpPr/>
          <p:nvPr/>
        </p:nvCxnSpPr>
        <p:spPr>
          <a:xfrm rot="10800000">
            <a:off x="-1410523" y="2841862"/>
            <a:ext cx="2402033" cy="926060"/>
          </a:xfrm>
          <a:prstGeom prst="straightConnector1">
            <a:avLst/>
          </a:prstGeom>
          <a:noFill/>
          <a:ln w="19050" cap="flat" cmpd="sng">
            <a:solidFill>
              <a:srgbClr val="000000"/>
            </a:solidFill>
            <a:prstDash val="solid"/>
            <a:round/>
            <a:headEnd type="none" w="sm" len="sm"/>
            <a:tailEnd type="none" w="sm" len="sm"/>
          </a:ln>
        </p:spPr>
      </p:cxnSp>
      <p:cxnSp>
        <p:nvCxnSpPr>
          <p:cNvPr id="577" name="Google Shape;577;p33">
            <a:extLst>
              <a:ext uri="{FF2B5EF4-FFF2-40B4-BE49-F238E27FC236}">
                <a16:creationId xmlns:a16="http://schemas.microsoft.com/office/drawing/2014/main" id="{BB1B88EE-4545-312C-8436-DF51FAEB9C53}"/>
              </a:ext>
            </a:extLst>
          </p:cNvPr>
          <p:cNvCxnSpPr/>
          <p:nvPr/>
        </p:nvCxnSpPr>
        <p:spPr>
          <a:xfrm flipH="1">
            <a:off x="1042443" y="2649818"/>
            <a:ext cx="2965653" cy="1129741"/>
          </a:xfrm>
          <a:prstGeom prst="straightConnector1">
            <a:avLst/>
          </a:prstGeom>
          <a:noFill/>
          <a:ln w="19050" cap="flat" cmpd="sng">
            <a:solidFill>
              <a:srgbClr val="000000"/>
            </a:solidFill>
            <a:prstDash val="solid"/>
            <a:round/>
            <a:headEnd type="none" w="sm" len="sm"/>
            <a:tailEnd type="none" w="sm" len="sm"/>
          </a:ln>
        </p:spPr>
      </p:cxnSp>
      <p:cxnSp>
        <p:nvCxnSpPr>
          <p:cNvPr id="578" name="Google Shape;578;p33">
            <a:extLst>
              <a:ext uri="{FF2B5EF4-FFF2-40B4-BE49-F238E27FC236}">
                <a16:creationId xmlns:a16="http://schemas.microsoft.com/office/drawing/2014/main" id="{DF6DC284-EA16-D95E-65C9-F7FE089184D8}"/>
              </a:ext>
            </a:extLst>
          </p:cNvPr>
          <p:cNvCxnSpPr/>
          <p:nvPr/>
        </p:nvCxnSpPr>
        <p:spPr>
          <a:xfrm rot="10800000">
            <a:off x="4119299" y="2620596"/>
            <a:ext cx="3068850" cy="808438"/>
          </a:xfrm>
          <a:prstGeom prst="straightConnector1">
            <a:avLst/>
          </a:prstGeom>
          <a:noFill/>
          <a:ln w="19050" cap="flat" cmpd="sng">
            <a:solidFill>
              <a:srgbClr val="000000"/>
            </a:solidFill>
            <a:prstDash val="solid"/>
            <a:round/>
            <a:headEnd type="none" w="sm" len="sm"/>
            <a:tailEnd type="none" w="sm" len="sm"/>
          </a:ln>
        </p:spPr>
      </p:cxnSp>
      <p:cxnSp>
        <p:nvCxnSpPr>
          <p:cNvPr id="579" name="Google Shape;579;p33">
            <a:extLst>
              <a:ext uri="{FF2B5EF4-FFF2-40B4-BE49-F238E27FC236}">
                <a16:creationId xmlns:a16="http://schemas.microsoft.com/office/drawing/2014/main" id="{FD19052C-A0A9-FECC-EC4D-B4F3C540ADD1}"/>
              </a:ext>
            </a:extLst>
          </p:cNvPr>
          <p:cNvCxnSpPr/>
          <p:nvPr/>
        </p:nvCxnSpPr>
        <p:spPr>
          <a:xfrm flipH="1">
            <a:off x="7214335" y="1915300"/>
            <a:ext cx="2777538" cy="1535152"/>
          </a:xfrm>
          <a:prstGeom prst="straightConnector1">
            <a:avLst/>
          </a:prstGeom>
          <a:noFill/>
          <a:ln w="19050" cap="flat" cmpd="sng">
            <a:solidFill>
              <a:srgbClr val="000000"/>
            </a:solidFill>
            <a:prstDash val="solid"/>
            <a:round/>
            <a:headEnd type="none" w="sm" len="sm"/>
            <a:tailEnd type="none" w="sm" len="sm"/>
          </a:ln>
        </p:spPr>
      </p:cxnSp>
      <p:grpSp>
        <p:nvGrpSpPr>
          <p:cNvPr id="580" name="Google Shape;580;p33">
            <a:extLst>
              <a:ext uri="{FF2B5EF4-FFF2-40B4-BE49-F238E27FC236}">
                <a16:creationId xmlns:a16="http://schemas.microsoft.com/office/drawing/2014/main" id="{EBE27051-2EAE-53EA-31ED-77B3D745A321}"/>
              </a:ext>
            </a:extLst>
          </p:cNvPr>
          <p:cNvGrpSpPr/>
          <p:nvPr/>
        </p:nvGrpSpPr>
        <p:grpSpPr>
          <a:xfrm>
            <a:off x="790575" y="3622040"/>
            <a:ext cx="5042412" cy="1216396"/>
            <a:chOff x="0" y="0"/>
            <a:chExt cx="13446431" cy="3243720"/>
          </a:xfrm>
        </p:grpSpPr>
        <p:sp>
          <p:nvSpPr>
            <p:cNvPr id="581" name="Google Shape;581;p33">
              <a:extLst>
                <a:ext uri="{FF2B5EF4-FFF2-40B4-BE49-F238E27FC236}">
                  <a16:creationId xmlns:a16="http://schemas.microsoft.com/office/drawing/2014/main" id="{BA71820D-5862-8426-AF12-925D3F7AE0BA}"/>
                </a:ext>
              </a:extLst>
            </p:cNvPr>
            <p:cNvSpPr txBox="1"/>
            <p:nvPr/>
          </p:nvSpPr>
          <p:spPr>
            <a:xfrm>
              <a:off x="0" y="1122877"/>
              <a:ext cx="6112200" cy="65658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600" b="1">
                  <a:latin typeface="Nunito"/>
                  <a:sym typeface="Nunito"/>
                </a:rPr>
                <a:t>47</a:t>
              </a:r>
              <a:endParaRPr sz="700"/>
            </a:p>
          </p:txBody>
        </p:sp>
        <p:sp>
          <p:nvSpPr>
            <p:cNvPr id="582" name="Google Shape;582;p33">
              <a:extLst>
                <a:ext uri="{FF2B5EF4-FFF2-40B4-BE49-F238E27FC236}">
                  <a16:creationId xmlns:a16="http://schemas.microsoft.com/office/drawing/2014/main" id="{E7146398-4CDD-8204-90B0-FB827A92CB45}"/>
                </a:ext>
              </a:extLst>
            </p:cNvPr>
            <p:cNvSpPr txBox="1"/>
            <p:nvPr/>
          </p:nvSpPr>
          <p:spPr>
            <a:xfrm>
              <a:off x="0" y="1766392"/>
              <a:ext cx="13446431" cy="147732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200" b="0" i="0" u="none" strike="noStrike" cap="none">
                  <a:solidFill>
                    <a:srgbClr val="000000"/>
                  </a:solidFill>
                  <a:latin typeface="Nunito"/>
                  <a:ea typeface="Nunito"/>
                  <a:cs typeface="Nunito"/>
                  <a:sym typeface="Nunito"/>
                </a:rPr>
                <a:t>Total consenting participants</a:t>
              </a:r>
            </a:p>
            <a:p>
              <a:pPr marL="171450" marR="0" lvl="0" indent="-171450" algn="l" rtl="0">
                <a:lnSpc>
                  <a:spcPct val="100000"/>
                </a:lnSpc>
                <a:spcBef>
                  <a:spcPts val="0"/>
                </a:spcBef>
                <a:spcAft>
                  <a:spcPts val="0"/>
                </a:spcAft>
                <a:buFont typeface="Arial" panose="020B0604020202020204" pitchFamily="34" charset="0"/>
                <a:buChar char="•"/>
              </a:pPr>
              <a:r>
                <a:rPr lang="en-US" sz="1200">
                  <a:latin typeface="Nunito"/>
                  <a:ea typeface="Nunito"/>
                  <a:cs typeface="Nunito"/>
                  <a:sym typeface="Nunito"/>
                </a:rPr>
                <a:t>Valid survey responses</a:t>
              </a:r>
              <a:endParaRPr lang="en-US" sz="1200" b="0" i="0" u="none" strike="noStrike" cap="none">
                <a:solidFill>
                  <a:srgbClr val="000000"/>
                </a:solidFill>
                <a:latin typeface="Nunito"/>
                <a:ea typeface="Nunito"/>
                <a:cs typeface="Nunito"/>
                <a:sym typeface="Nunito"/>
              </a:endParaRPr>
            </a:p>
            <a:p>
              <a:pPr marL="171450" marR="0" lvl="0" indent="-171450" algn="l" rtl="0">
                <a:lnSpc>
                  <a:spcPct val="100000"/>
                </a:lnSpc>
                <a:spcBef>
                  <a:spcPts val="0"/>
                </a:spcBef>
                <a:spcAft>
                  <a:spcPts val="0"/>
                </a:spcAft>
                <a:buFont typeface="Arial" panose="020B0604020202020204" pitchFamily="34" charset="0"/>
                <a:buChar char="•"/>
              </a:pPr>
              <a:r>
                <a:rPr lang="en-US" sz="1200">
                  <a:latin typeface="Nunito"/>
                  <a:sym typeface="Nunito"/>
                </a:rPr>
                <a:t>Undergraduates recruited from ‘Principles of Marketing’ course</a:t>
              </a:r>
              <a:endParaRPr sz="1200"/>
            </a:p>
          </p:txBody>
        </p:sp>
        <p:grpSp>
          <p:nvGrpSpPr>
            <p:cNvPr id="583" name="Google Shape;583;p33">
              <a:extLst>
                <a:ext uri="{FF2B5EF4-FFF2-40B4-BE49-F238E27FC236}">
                  <a16:creationId xmlns:a16="http://schemas.microsoft.com/office/drawing/2014/main" id="{A5EB4F20-0A3B-F66E-73F2-540938DAD927}"/>
                </a:ext>
              </a:extLst>
            </p:cNvPr>
            <p:cNvGrpSpPr/>
            <p:nvPr/>
          </p:nvGrpSpPr>
          <p:grpSpPr>
            <a:xfrm>
              <a:off x="2279" y="0"/>
              <a:ext cx="1017028" cy="1021587"/>
              <a:chOff x="1813" y="0"/>
              <a:chExt cx="809173" cy="812800"/>
            </a:xfrm>
          </p:grpSpPr>
          <p:sp>
            <p:nvSpPr>
              <p:cNvPr id="584" name="Google Shape;584;p33">
                <a:extLst>
                  <a:ext uri="{FF2B5EF4-FFF2-40B4-BE49-F238E27FC236}">
                    <a16:creationId xmlns:a16="http://schemas.microsoft.com/office/drawing/2014/main" id="{4C683E7E-88E2-EF40-5F2B-8AED5CC67532}"/>
                  </a:ext>
                </a:extLst>
              </p:cNvPr>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a:noFill/>
              </a:ln>
            </p:spPr>
            <p:txBody>
              <a:bodyPr spcFirstLastPara="1" wrap="square" lIns="45725" tIns="45725" rIns="45725" bIns="45725" anchor="ctr" anchorCtr="0">
                <a:noAutofit/>
              </a:bodyPr>
              <a:lstStyle/>
              <a:p>
                <a:pPr marL="0" lvl="0" indent="0" algn="l" rtl="0">
                  <a:lnSpc>
                    <a:spcPct val="100000"/>
                  </a:lnSpc>
                  <a:spcBef>
                    <a:spcPts val="0"/>
                  </a:spcBef>
                  <a:spcAft>
                    <a:spcPts val="0"/>
                  </a:spcAft>
                  <a:buNone/>
                </a:pPr>
                <a:endParaRPr/>
              </a:p>
            </p:txBody>
          </p:sp>
          <p:sp>
            <p:nvSpPr>
              <p:cNvPr id="585" name="Google Shape;585;p33">
                <a:extLst>
                  <a:ext uri="{FF2B5EF4-FFF2-40B4-BE49-F238E27FC236}">
                    <a16:creationId xmlns:a16="http://schemas.microsoft.com/office/drawing/2014/main" id="{16680BB5-024D-89EB-87D4-C07D3B9B9562}"/>
                  </a:ext>
                </a:extLst>
              </p:cNvPr>
              <p:cNvSpPr txBox="1"/>
              <p:nvPr/>
            </p:nvSpPr>
            <p:spPr>
              <a:xfrm>
                <a:off x="76200" y="57150"/>
                <a:ext cx="660400" cy="679450"/>
              </a:xfrm>
              <a:prstGeom prst="rect">
                <a:avLst/>
              </a:prstGeom>
              <a:no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grpSp>
        <p:nvGrpSpPr>
          <p:cNvPr id="586" name="Google Shape;586;p33">
            <a:extLst>
              <a:ext uri="{FF2B5EF4-FFF2-40B4-BE49-F238E27FC236}">
                <a16:creationId xmlns:a16="http://schemas.microsoft.com/office/drawing/2014/main" id="{9AAC80D0-1E46-4605-7DCE-214D7458E028}"/>
              </a:ext>
            </a:extLst>
          </p:cNvPr>
          <p:cNvGrpSpPr/>
          <p:nvPr/>
        </p:nvGrpSpPr>
        <p:grpSpPr>
          <a:xfrm>
            <a:off x="3895725" y="1811339"/>
            <a:ext cx="3974842" cy="819095"/>
            <a:chOff x="0" y="403650"/>
            <a:chExt cx="7379071" cy="2184252"/>
          </a:xfrm>
        </p:grpSpPr>
        <p:sp>
          <p:nvSpPr>
            <p:cNvPr id="587" name="Google Shape;587;p33">
              <a:extLst>
                <a:ext uri="{FF2B5EF4-FFF2-40B4-BE49-F238E27FC236}">
                  <a16:creationId xmlns:a16="http://schemas.microsoft.com/office/drawing/2014/main" id="{C7420EF3-E0A6-3962-DFF4-E8C78FEAE8B0}"/>
                </a:ext>
              </a:extLst>
            </p:cNvPr>
            <p:cNvSpPr txBox="1"/>
            <p:nvPr/>
          </p:nvSpPr>
          <p:spPr>
            <a:xfrm>
              <a:off x="0" y="403650"/>
              <a:ext cx="6112200" cy="65670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600" b="1">
                  <a:latin typeface="Nunito"/>
                  <a:sym typeface="Nunito"/>
                </a:rPr>
                <a:t>28</a:t>
              </a:r>
              <a:endParaRPr sz="700"/>
            </a:p>
          </p:txBody>
        </p:sp>
        <p:sp>
          <p:nvSpPr>
            <p:cNvPr id="588" name="Google Shape;588;p33">
              <a:extLst>
                <a:ext uri="{FF2B5EF4-FFF2-40B4-BE49-F238E27FC236}">
                  <a16:creationId xmlns:a16="http://schemas.microsoft.com/office/drawing/2014/main" id="{BA172B41-97FA-283B-52BE-D4D38181BD3B}"/>
                </a:ext>
              </a:extLst>
            </p:cNvPr>
            <p:cNvSpPr txBox="1"/>
            <p:nvPr/>
          </p:nvSpPr>
          <p:spPr>
            <a:xfrm>
              <a:off x="12570" y="1110575"/>
              <a:ext cx="7366501" cy="1477327"/>
            </a:xfrm>
            <a:prstGeom prst="rect">
              <a:avLst/>
            </a:prstGeom>
            <a:noFill/>
            <a:ln>
              <a:noFill/>
            </a:ln>
          </p:spPr>
          <p:txBody>
            <a:bodyPr spcFirstLastPara="1" wrap="square" lIns="0" tIns="0" rIns="0" bIns="0" anchor="t" anchorCtr="0">
              <a:spAutoFit/>
            </a:bodyPr>
            <a:lstStyle/>
            <a:p>
              <a:pPr lvl="1"/>
              <a:r>
                <a:rPr lang="en-US" sz="1200" b="0" i="0" u="none" strike="noStrike" cap="none">
                  <a:solidFill>
                    <a:srgbClr val="000000"/>
                  </a:solidFill>
                  <a:latin typeface="Nunito"/>
                  <a:ea typeface="Nunito"/>
                  <a:cs typeface="Nunito"/>
                  <a:sym typeface="Nunito"/>
                </a:rPr>
                <a:t>Complete sets of pre/post prompt-output artifacts</a:t>
              </a:r>
            </a:p>
            <a:p>
              <a:pPr marL="171450" lvl="1" indent="-171450">
                <a:buFont typeface="Arial" panose="020B0604020202020204" pitchFamily="34" charset="0"/>
                <a:buChar char="•"/>
              </a:pPr>
              <a:r>
                <a:rPr lang="en-US" sz="1200">
                  <a:latin typeface="Nunito"/>
                  <a:sym typeface="Nunito"/>
                </a:rPr>
                <a:t>73 artifacts total</a:t>
              </a:r>
            </a:p>
            <a:p>
              <a:pPr marL="628650" lvl="2" indent="-171450">
                <a:buFont typeface="Wingdings" panose="020B0604020202020204" pitchFamily="34" charset="0"/>
                <a:buChar char="§"/>
              </a:pPr>
              <a:r>
                <a:rPr lang="en-US" sz="1200">
                  <a:latin typeface="Nunito"/>
                </a:rPr>
                <a:t>45 pre-intervention; 28 post-intervention</a:t>
              </a:r>
            </a:p>
          </p:txBody>
        </p:sp>
      </p:grpSp>
      <p:grpSp>
        <p:nvGrpSpPr>
          <p:cNvPr id="592" name="Google Shape;592;p33">
            <a:extLst>
              <a:ext uri="{FF2B5EF4-FFF2-40B4-BE49-F238E27FC236}">
                <a16:creationId xmlns:a16="http://schemas.microsoft.com/office/drawing/2014/main" id="{3898814D-D48B-D13A-6316-A55155372322}"/>
              </a:ext>
            </a:extLst>
          </p:cNvPr>
          <p:cNvGrpSpPr/>
          <p:nvPr/>
        </p:nvGrpSpPr>
        <p:grpSpPr>
          <a:xfrm>
            <a:off x="7000875" y="3233738"/>
            <a:ext cx="2292075" cy="1796563"/>
            <a:chOff x="0" y="0"/>
            <a:chExt cx="6112200" cy="4790836"/>
          </a:xfrm>
        </p:grpSpPr>
        <p:sp>
          <p:nvSpPr>
            <p:cNvPr id="593" name="Google Shape;593;p33">
              <a:extLst>
                <a:ext uri="{FF2B5EF4-FFF2-40B4-BE49-F238E27FC236}">
                  <a16:creationId xmlns:a16="http://schemas.microsoft.com/office/drawing/2014/main" id="{E756479B-D643-3B24-2DD2-FCF953A31159}"/>
                </a:ext>
              </a:extLst>
            </p:cNvPr>
            <p:cNvSpPr txBox="1"/>
            <p:nvPr/>
          </p:nvSpPr>
          <p:spPr>
            <a:xfrm>
              <a:off x="0" y="1101438"/>
              <a:ext cx="6112200" cy="65669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1600" b="1" i="0" u="none" strike="noStrike" cap="none">
                  <a:solidFill>
                    <a:srgbClr val="000000"/>
                  </a:solidFill>
                  <a:latin typeface="Nunito"/>
                  <a:ea typeface="Nunito"/>
                  <a:cs typeface="Nunito"/>
                  <a:sym typeface="Nunito"/>
                </a:rPr>
                <a:t>13</a:t>
              </a:r>
              <a:endParaRPr sz="700"/>
            </a:p>
          </p:txBody>
        </p:sp>
        <p:sp>
          <p:nvSpPr>
            <p:cNvPr id="594" name="Google Shape;594;p33">
              <a:extLst>
                <a:ext uri="{FF2B5EF4-FFF2-40B4-BE49-F238E27FC236}">
                  <a16:creationId xmlns:a16="http://schemas.microsoft.com/office/drawing/2014/main" id="{E6FEB873-BD63-6E6B-3162-B4D61D2A08AF}"/>
                </a:ext>
              </a:extLst>
            </p:cNvPr>
            <p:cNvSpPr txBox="1"/>
            <p:nvPr/>
          </p:nvSpPr>
          <p:spPr>
            <a:xfrm>
              <a:off x="2280" y="1836179"/>
              <a:ext cx="5121955" cy="295465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200" b="0" i="0" u="none" strike="noStrike" cap="none">
                  <a:solidFill>
                    <a:srgbClr val="000000"/>
                  </a:solidFill>
                  <a:latin typeface="Nunito"/>
                  <a:ea typeface="Nunito"/>
                  <a:cs typeface="Nunito"/>
                  <a:sym typeface="Nunito"/>
                </a:rPr>
                <a:t>Focus group participants</a:t>
              </a:r>
            </a:p>
            <a:p>
              <a:pPr marL="171450" marR="0" lvl="0" indent="-171450" algn="l" rtl="0">
                <a:lnSpc>
                  <a:spcPct val="100000"/>
                </a:lnSpc>
                <a:spcBef>
                  <a:spcPts val="0"/>
                </a:spcBef>
                <a:spcAft>
                  <a:spcPts val="0"/>
                </a:spcAft>
                <a:buFont typeface="Arial" panose="020B0604020202020204" pitchFamily="34" charset="0"/>
                <a:buChar char="•"/>
              </a:pPr>
              <a:r>
                <a:rPr lang="en-US" sz="1200">
                  <a:latin typeface="Nunito"/>
                  <a:sym typeface="Nunito"/>
                </a:rPr>
                <a:t>7 in session 1 </a:t>
              </a:r>
            </a:p>
            <a:p>
              <a:pPr marL="171450" marR="0" lvl="0" indent="-171450" algn="l" rtl="0">
                <a:lnSpc>
                  <a:spcPct val="100000"/>
                </a:lnSpc>
                <a:spcBef>
                  <a:spcPts val="0"/>
                </a:spcBef>
                <a:spcAft>
                  <a:spcPts val="0"/>
                </a:spcAft>
                <a:buFont typeface="Arial" panose="020B0604020202020204" pitchFamily="34" charset="0"/>
                <a:buChar char="•"/>
              </a:pPr>
              <a:r>
                <a:rPr lang="en-US" sz="1200">
                  <a:latin typeface="Nunito"/>
                  <a:sym typeface="Nunito"/>
                </a:rPr>
                <a:t>6 in session 2</a:t>
              </a:r>
            </a:p>
            <a:p>
              <a:pPr marL="171450" marR="0" lvl="0" indent="-171450" algn="l" rtl="0">
                <a:lnSpc>
                  <a:spcPct val="100000"/>
                </a:lnSpc>
                <a:spcBef>
                  <a:spcPts val="0"/>
                </a:spcBef>
                <a:spcAft>
                  <a:spcPts val="0"/>
                </a:spcAft>
                <a:buFont typeface="Arial" panose="020B0604020202020204" pitchFamily="34" charset="0"/>
                <a:buChar char="•"/>
              </a:pPr>
              <a:r>
                <a:rPr lang="en-US" sz="1200">
                  <a:latin typeface="Nunito"/>
                  <a:sym typeface="Nunito"/>
                </a:rPr>
                <a:t>Incentives </a:t>
              </a:r>
            </a:p>
            <a:p>
              <a:pPr marL="460375" lvl="1" indent="-171450">
                <a:buFont typeface="Arial" panose="020B0604020202020204" pitchFamily="34" charset="0"/>
                <a:buChar char="•"/>
              </a:pPr>
              <a:r>
                <a:rPr lang="en-US" sz="1200">
                  <a:latin typeface="Nunito"/>
                  <a:sym typeface="Nunito"/>
                </a:rPr>
                <a:t>Extra credit</a:t>
              </a:r>
            </a:p>
            <a:p>
              <a:pPr marL="460375" lvl="1" indent="-171450">
                <a:buFont typeface="Arial" panose="020B0604020202020204" pitchFamily="34" charset="0"/>
                <a:buChar char="•"/>
              </a:pPr>
              <a:r>
                <a:rPr lang="en-US" sz="1200">
                  <a:latin typeface="Nunito"/>
                  <a:sym typeface="Nunito"/>
                </a:rPr>
                <a:t>Healthy snacks</a:t>
              </a:r>
              <a:endParaRPr sz="1200"/>
            </a:p>
          </p:txBody>
        </p:sp>
        <p:grpSp>
          <p:nvGrpSpPr>
            <p:cNvPr id="595" name="Google Shape;595;p33">
              <a:extLst>
                <a:ext uri="{FF2B5EF4-FFF2-40B4-BE49-F238E27FC236}">
                  <a16:creationId xmlns:a16="http://schemas.microsoft.com/office/drawing/2014/main" id="{F2401884-40AF-6158-525E-2FA40BA3983D}"/>
                </a:ext>
              </a:extLst>
            </p:cNvPr>
            <p:cNvGrpSpPr/>
            <p:nvPr/>
          </p:nvGrpSpPr>
          <p:grpSpPr>
            <a:xfrm>
              <a:off x="2279" y="0"/>
              <a:ext cx="1017028" cy="1021587"/>
              <a:chOff x="1813" y="0"/>
              <a:chExt cx="809173" cy="812800"/>
            </a:xfrm>
          </p:grpSpPr>
          <p:sp>
            <p:nvSpPr>
              <p:cNvPr id="596" name="Google Shape;596;p33">
                <a:extLst>
                  <a:ext uri="{FF2B5EF4-FFF2-40B4-BE49-F238E27FC236}">
                    <a16:creationId xmlns:a16="http://schemas.microsoft.com/office/drawing/2014/main" id="{77131E4E-EA64-2B17-AD3D-A3161238F7E9}"/>
                  </a:ext>
                </a:extLst>
              </p:cNvPr>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a:noFill/>
              </a:ln>
            </p:spPr>
            <p:txBody>
              <a:bodyPr spcFirstLastPara="1" wrap="square" lIns="45725" tIns="45725" rIns="45725" bIns="45725" anchor="ctr" anchorCtr="0">
                <a:noAutofit/>
              </a:bodyPr>
              <a:lstStyle/>
              <a:p>
                <a:pPr marL="0" lvl="0" indent="0" algn="l" rtl="0">
                  <a:lnSpc>
                    <a:spcPct val="100000"/>
                  </a:lnSpc>
                  <a:spcBef>
                    <a:spcPts val="0"/>
                  </a:spcBef>
                  <a:spcAft>
                    <a:spcPts val="0"/>
                  </a:spcAft>
                  <a:buNone/>
                </a:pPr>
                <a:endParaRPr/>
              </a:p>
            </p:txBody>
          </p:sp>
          <p:sp>
            <p:nvSpPr>
              <p:cNvPr id="597" name="Google Shape;597;p33">
                <a:extLst>
                  <a:ext uri="{FF2B5EF4-FFF2-40B4-BE49-F238E27FC236}">
                    <a16:creationId xmlns:a16="http://schemas.microsoft.com/office/drawing/2014/main" id="{BFD6AC24-F988-6146-0870-0D6680A2AB64}"/>
                  </a:ext>
                </a:extLst>
              </p:cNvPr>
              <p:cNvSpPr txBox="1"/>
              <p:nvPr/>
            </p:nvSpPr>
            <p:spPr>
              <a:xfrm>
                <a:off x="76200" y="57150"/>
                <a:ext cx="660400" cy="679450"/>
              </a:xfrm>
              <a:prstGeom prst="rect">
                <a:avLst/>
              </a:prstGeom>
              <a:no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grpSp>
        <p:nvGrpSpPr>
          <p:cNvPr id="598" name="Google Shape;598;p33">
            <a:extLst>
              <a:ext uri="{FF2B5EF4-FFF2-40B4-BE49-F238E27FC236}">
                <a16:creationId xmlns:a16="http://schemas.microsoft.com/office/drawing/2014/main" id="{78EC5283-5098-647E-9D97-0E525E741333}"/>
              </a:ext>
            </a:extLst>
          </p:cNvPr>
          <p:cNvGrpSpPr/>
          <p:nvPr/>
        </p:nvGrpSpPr>
        <p:grpSpPr>
          <a:xfrm rot="4157882">
            <a:off x="1634774" y="3275483"/>
            <a:ext cx="1543069" cy="1579215"/>
            <a:chOff x="0" y="-19050"/>
            <a:chExt cx="812800" cy="831850"/>
          </a:xfrm>
        </p:grpSpPr>
        <p:sp>
          <p:nvSpPr>
            <p:cNvPr id="599" name="Google Shape;599;p33">
              <a:extLst>
                <a:ext uri="{FF2B5EF4-FFF2-40B4-BE49-F238E27FC236}">
                  <a16:creationId xmlns:a16="http://schemas.microsoft.com/office/drawing/2014/main" id="{C455850C-004C-D4F3-659C-34248F6D0616}"/>
                </a:ext>
              </a:extLst>
            </p:cNvPr>
            <p:cNvSpPr/>
            <p:nvPr/>
          </p:nvSpPr>
          <p:spPr>
            <a:xfrm>
              <a:off x="0" y="0"/>
              <a:ext cx="17678" cy="491694"/>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600" name="Google Shape;600;p33">
              <a:extLst>
                <a:ext uri="{FF2B5EF4-FFF2-40B4-BE49-F238E27FC236}">
                  <a16:creationId xmlns:a16="http://schemas.microsoft.com/office/drawing/2014/main" id="{1B1DE356-A5E2-3D79-8643-5F2BF5A401EF}"/>
                </a:ext>
              </a:extLst>
            </p:cNvPr>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601" name="Google Shape;601;p33">
            <a:extLst>
              <a:ext uri="{FF2B5EF4-FFF2-40B4-BE49-F238E27FC236}">
                <a16:creationId xmlns:a16="http://schemas.microsoft.com/office/drawing/2014/main" id="{292C8941-C7AE-108D-E83B-E16C0AA58182}"/>
              </a:ext>
            </a:extLst>
          </p:cNvPr>
          <p:cNvGrpSpPr/>
          <p:nvPr/>
        </p:nvGrpSpPr>
        <p:grpSpPr>
          <a:xfrm rot="6287179">
            <a:off x="4435764" y="2896555"/>
            <a:ext cx="1543069" cy="1579215"/>
            <a:chOff x="0" y="-19050"/>
            <a:chExt cx="812800" cy="831850"/>
          </a:xfrm>
        </p:grpSpPr>
        <p:sp>
          <p:nvSpPr>
            <p:cNvPr id="602" name="Google Shape;602;p33">
              <a:extLst>
                <a:ext uri="{FF2B5EF4-FFF2-40B4-BE49-F238E27FC236}">
                  <a16:creationId xmlns:a16="http://schemas.microsoft.com/office/drawing/2014/main" id="{B6C095A6-1C0A-DE78-697C-74F8E75DF551}"/>
                </a:ext>
              </a:extLst>
            </p:cNvPr>
            <p:cNvSpPr/>
            <p:nvPr/>
          </p:nvSpPr>
          <p:spPr>
            <a:xfrm>
              <a:off x="0" y="0"/>
              <a:ext cx="17678" cy="491694"/>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603" name="Google Shape;603;p33">
              <a:extLst>
                <a:ext uri="{FF2B5EF4-FFF2-40B4-BE49-F238E27FC236}">
                  <a16:creationId xmlns:a16="http://schemas.microsoft.com/office/drawing/2014/main" id="{F0F6FFFD-4E16-B9B2-B8E8-00AF958B6CE0}"/>
                </a:ext>
              </a:extLst>
            </p:cNvPr>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604" name="Google Shape;604;p33">
            <a:extLst>
              <a:ext uri="{FF2B5EF4-FFF2-40B4-BE49-F238E27FC236}">
                <a16:creationId xmlns:a16="http://schemas.microsoft.com/office/drawing/2014/main" id="{F28DBFBD-3D01-8623-43DC-95F725489942}"/>
              </a:ext>
            </a:extLst>
          </p:cNvPr>
          <p:cNvGrpSpPr/>
          <p:nvPr/>
        </p:nvGrpSpPr>
        <p:grpSpPr>
          <a:xfrm rot="3667219">
            <a:off x="8334121" y="2473712"/>
            <a:ext cx="1543069" cy="1579215"/>
            <a:chOff x="0" y="-19050"/>
            <a:chExt cx="812800" cy="831850"/>
          </a:xfrm>
        </p:grpSpPr>
        <p:sp>
          <p:nvSpPr>
            <p:cNvPr id="605" name="Google Shape;605;p33">
              <a:extLst>
                <a:ext uri="{FF2B5EF4-FFF2-40B4-BE49-F238E27FC236}">
                  <a16:creationId xmlns:a16="http://schemas.microsoft.com/office/drawing/2014/main" id="{7F500F6F-9894-A480-4103-1C301F31E768}"/>
                </a:ext>
              </a:extLst>
            </p:cNvPr>
            <p:cNvSpPr/>
            <p:nvPr/>
          </p:nvSpPr>
          <p:spPr>
            <a:xfrm>
              <a:off x="0" y="0"/>
              <a:ext cx="17678" cy="491694"/>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606" name="Google Shape;606;p33">
              <a:extLst>
                <a:ext uri="{FF2B5EF4-FFF2-40B4-BE49-F238E27FC236}">
                  <a16:creationId xmlns:a16="http://schemas.microsoft.com/office/drawing/2014/main" id="{184D3693-F532-F6C9-8979-7BAB0BDA8AB4}"/>
                </a:ext>
              </a:extLst>
            </p:cNvPr>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607" name="Google Shape;607;p33">
            <a:extLst>
              <a:ext uri="{FF2B5EF4-FFF2-40B4-BE49-F238E27FC236}">
                <a16:creationId xmlns:a16="http://schemas.microsoft.com/office/drawing/2014/main" id="{2155763E-A38F-9B73-23A7-B999D138ADA3}"/>
              </a:ext>
            </a:extLst>
          </p:cNvPr>
          <p:cNvGrpSpPr/>
          <p:nvPr/>
        </p:nvGrpSpPr>
        <p:grpSpPr>
          <a:xfrm rot="6633806">
            <a:off x="-1420857" y="3165478"/>
            <a:ext cx="1543076" cy="1579215"/>
            <a:chOff x="0" y="-19050"/>
            <a:chExt cx="812800" cy="831850"/>
          </a:xfrm>
        </p:grpSpPr>
        <p:sp>
          <p:nvSpPr>
            <p:cNvPr id="608" name="Google Shape;608;p33">
              <a:extLst>
                <a:ext uri="{FF2B5EF4-FFF2-40B4-BE49-F238E27FC236}">
                  <a16:creationId xmlns:a16="http://schemas.microsoft.com/office/drawing/2014/main" id="{837E132B-520A-318F-D7CD-B23C9E867A05}"/>
                </a:ext>
              </a:extLst>
            </p:cNvPr>
            <p:cNvSpPr/>
            <p:nvPr/>
          </p:nvSpPr>
          <p:spPr>
            <a:xfrm>
              <a:off x="0" y="0"/>
              <a:ext cx="12543" cy="491694"/>
            </a:xfrm>
            <a:custGeom>
              <a:avLst/>
              <a:gdLst/>
              <a:ahLst/>
              <a:cxnLst/>
              <a:rect l="l" t="t" r="r" b="b"/>
              <a:pathLst>
                <a:path w="12543" h="491694" extrusionOk="0">
                  <a:moveTo>
                    <a:pt x="0" y="0"/>
                  </a:moveTo>
                  <a:lnTo>
                    <a:pt x="12543" y="0"/>
                  </a:lnTo>
                  <a:lnTo>
                    <a:pt x="12543" y="491694"/>
                  </a:lnTo>
                  <a:lnTo>
                    <a:pt x="0" y="491694"/>
                  </a:lnTo>
                  <a:close/>
                </a:path>
              </a:pathLst>
            </a:custGeom>
            <a:solidFill>
              <a:srgbClr val="000000"/>
            </a:solidFill>
            <a:ln>
              <a:noFill/>
            </a:ln>
          </p:spPr>
          <p:txBody>
            <a:bodyPr/>
            <a:lstStyle/>
            <a:p>
              <a:endParaRPr lang="en-US"/>
            </a:p>
          </p:txBody>
        </p:sp>
        <p:sp>
          <p:nvSpPr>
            <p:cNvPr id="609" name="Google Shape;609;p33">
              <a:extLst>
                <a:ext uri="{FF2B5EF4-FFF2-40B4-BE49-F238E27FC236}">
                  <a16:creationId xmlns:a16="http://schemas.microsoft.com/office/drawing/2014/main" id="{F44CB42E-66C9-E42D-571A-588198ADBCD8}"/>
                </a:ext>
              </a:extLst>
            </p:cNvPr>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2" name="Google Shape;591;p33">
            <a:extLst>
              <a:ext uri="{FF2B5EF4-FFF2-40B4-BE49-F238E27FC236}">
                <a16:creationId xmlns:a16="http://schemas.microsoft.com/office/drawing/2014/main" id="{CBC233CA-9EB9-1B8F-2993-812137BAB116}"/>
              </a:ext>
            </a:extLst>
          </p:cNvPr>
          <p:cNvSpPr txBox="1"/>
          <p:nvPr/>
        </p:nvSpPr>
        <p:spPr>
          <a:xfrm>
            <a:off x="3931641" y="2481260"/>
            <a:ext cx="311265" cy="320243"/>
          </a:xfrm>
          <a:prstGeom prst="rect">
            <a:avLst/>
          </a:prstGeom>
          <a:noFill/>
          <a:ln>
            <a:noFill/>
          </a:ln>
        </p:spPr>
        <p:txBody>
          <a:bodyPr spcFirstLastPara="1" wrap="square" lIns="25400" tIns="25400" rIns="25400" bIns="25400" anchor="ctr" anchorCtr="0">
            <a:noAutofit/>
          </a:bodyPr>
          <a:lstStyle/>
          <a:p>
            <a:pPr marL="0" marR="0" lvl="0" indent="0" algn="ctr" rtl="0">
              <a:lnSpc>
                <a:spcPct val="100000"/>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sp>
        <p:nvSpPr>
          <p:cNvPr id="3" name="Google Shape;590;p33">
            <a:extLst>
              <a:ext uri="{FF2B5EF4-FFF2-40B4-BE49-F238E27FC236}">
                <a16:creationId xmlns:a16="http://schemas.microsoft.com/office/drawing/2014/main" id="{0F4D4704-74A5-95B5-098D-A9D9DC247968}"/>
              </a:ext>
            </a:extLst>
          </p:cNvPr>
          <p:cNvSpPr/>
          <p:nvPr/>
        </p:nvSpPr>
        <p:spPr>
          <a:xfrm>
            <a:off x="3896580" y="2454324"/>
            <a:ext cx="381385" cy="383095"/>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a:noFill/>
          </a:ln>
        </p:spPr>
        <p:txBody>
          <a:bodyPr spcFirstLastPara="1" wrap="square" lIns="45725" tIns="45725" rIns="45725" bIns="45725" anchor="ctr" anchorCtr="0">
            <a:noAutofit/>
          </a:bodyPr>
          <a:lstStyle/>
          <a:p>
            <a:pPr marL="0" lvl="0" indent="0" algn="l" rtl="0">
              <a:lnSpc>
                <a:spcPct val="100000"/>
              </a:lnSpc>
              <a:spcBef>
                <a:spcPts val="0"/>
              </a:spcBef>
              <a:spcAft>
                <a:spcPts val="0"/>
              </a:spcAft>
              <a:buNone/>
            </a:pPr>
            <a:endParaRPr/>
          </a:p>
        </p:txBody>
      </p:sp>
    </p:spTree>
    <p:extLst>
      <p:ext uri="{BB962C8B-B14F-4D97-AF65-F5344CB8AC3E}">
        <p14:creationId xmlns:p14="http://schemas.microsoft.com/office/powerpoint/2010/main" val="1731201312"/>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01285-7A2B-57E6-E91D-0A5CDCB0819F}"/>
              </a:ext>
            </a:extLst>
          </p:cNvPr>
          <p:cNvSpPr>
            <a:spLocks noGrp="1"/>
          </p:cNvSpPr>
          <p:nvPr>
            <p:ph type="title"/>
          </p:nvPr>
        </p:nvSpPr>
        <p:spPr>
          <a:xfrm>
            <a:off x="709710" y="219205"/>
            <a:ext cx="3298813" cy="1178043"/>
          </a:xfrm>
        </p:spPr>
        <p:txBody>
          <a:bodyPr>
            <a:noAutofit/>
          </a:bodyPr>
          <a:lstStyle/>
          <a:p>
            <a:r>
              <a:rPr lang="en-US" sz="3500"/>
              <a:t>Participant Characteristics</a:t>
            </a:r>
          </a:p>
        </p:txBody>
      </p:sp>
      <p:graphicFrame>
        <p:nvGraphicFramePr>
          <p:cNvPr id="3" name="Table 2">
            <a:extLst>
              <a:ext uri="{FF2B5EF4-FFF2-40B4-BE49-F238E27FC236}">
                <a16:creationId xmlns:a16="http://schemas.microsoft.com/office/drawing/2014/main" id="{B04C4B43-0860-2392-647D-B3420A20A1FF}"/>
              </a:ext>
            </a:extLst>
          </p:cNvPr>
          <p:cNvGraphicFramePr>
            <a:graphicFrameLocks noGrp="1"/>
          </p:cNvGraphicFramePr>
          <p:nvPr>
            <p:extLst>
              <p:ext uri="{D42A27DB-BD31-4B8C-83A1-F6EECF244321}">
                <p14:modId xmlns:p14="http://schemas.microsoft.com/office/powerpoint/2010/main" val="2611235118"/>
              </p:ext>
            </p:extLst>
          </p:nvPr>
        </p:nvGraphicFramePr>
        <p:xfrm>
          <a:off x="4102274" y="219205"/>
          <a:ext cx="4872445" cy="4712582"/>
        </p:xfrm>
        <a:graphic>
          <a:graphicData uri="http://schemas.openxmlformats.org/drawingml/2006/table">
            <a:tbl>
              <a:tblPr firstRow="1" bandRow="1">
                <a:tableStyleId>{10A1B5D5-9B99-4C35-A422-299274C87663}</a:tableStyleId>
              </a:tblPr>
              <a:tblGrid>
                <a:gridCol w="3727269">
                  <a:extLst>
                    <a:ext uri="{9D8B030D-6E8A-4147-A177-3AD203B41FA5}">
                      <a16:colId xmlns:a16="http://schemas.microsoft.com/office/drawing/2014/main" val="450693200"/>
                    </a:ext>
                  </a:extLst>
                </a:gridCol>
                <a:gridCol w="1145176">
                  <a:extLst>
                    <a:ext uri="{9D8B030D-6E8A-4147-A177-3AD203B41FA5}">
                      <a16:colId xmlns:a16="http://schemas.microsoft.com/office/drawing/2014/main" val="3759414625"/>
                    </a:ext>
                  </a:extLst>
                </a:gridCol>
              </a:tblGrid>
              <a:tr h="464735">
                <a:tc>
                  <a:txBody>
                    <a:bodyPr/>
                    <a:lstStyle/>
                    <a:p>
                      <a:r>
                        <a:rPr lang="en-US" b="1">
                          <a:solidFill>
                            <a:schemeClr val="tx1"/>
                          </a:solidFill>
                        </a:rPr>
                        <a:t>Number of survey participants</a:t>
                      </a:r>
                    </a:p>
                  </a:txBody>
                  <a:tcPr>
                    <a:solidFill>
                      <a:schemeClr val="bg1"/>
                    </a:solidFill>
                  </a:tcPr>
                </a:tc>
                <a:tc>
                  <a:txBody>
                    <a:bodyPr/>
                    <a:lstStyle/>
                    <a:p>
                      <a:r>
                        <a:rPr lang="en-US" b="1">
                          <a:solidFill>
                            <a:schemeClr val="tx1"/>
                          </a:solidFill>
                        </a:rPr>
                        <a:t>47</a:t>
                      </a:r>
                    </a:p>
                  </a:txBody>
                  <a:tcPr>
                    <a:solidFill>
                      <a:schemeClr val="bg1"/>
                    </a:solidFill>
                  </a:tcPr>
                </a:tc>
                <a:extLst>
                  <a:ext uri="{0D108BD9-81ED-4DB2-BD59-A6C34878D82A}">
                    <a16:rowId xmlns:a16="http://schemas.microsoft.com/office/drawing/2014/main" val="2956285839"/>
                  </a:ext>
                </a:extLst>
              </a:tr>
              <a:tr h="464735">
                <a:tc>
                  <a:txBody>
                    <a:bodyPr/>
                    <a:lstStyle/>
                    <a:p>
                      <a:r>
                        <a:rPr lang="en-US" b="1">
                          <a:solidFill>
                            <a:schemeClr val="tx1"/>
                          </a:solidFill>
                        </a:rPr>
                        <a:t>Female</a:t>
                      </a:r>
                    </a:p>
                  </a:txBody>
                  <a:tcPr>
                    <a:solidFill>
                      <a:schemeClr val="bg2">
                        <a:lumMod val="20000"/>
                        <a:lumOff val="80000"/>
                      </a:schemeClr>
                    </a:solidFill>
                  </a:tcPr>
                </a:tc>
                <a:tc>
                  <a:txBody>
                    <a:bodyPr/>
                    <a:lstStyle/>
                    <a:p>
                      <a:r>
                        <a:rPr lang="en-US" b="1">
                          <a:solidFill>
                            <a:schemeClr val="tx1"/>
                          </a:solidFill>
                        </a:rPr>
                        <a:t>38%</a:t>
                      </a:r>
                    </a:p>
                  </a:txBody>
                  <a:tcPr>
                    <a:solidFill>
                      <a:schemeClr val="bg2">
                        <a:lumMod val="20000"/>
                        <a:lumOff val="80000"/>
                      </a:schemeClr>
                    </a:solidFill>
                  </a:tcPr>
                </a:tc>
                <a:extLst>
                  <a:ext uri="{0D108BD9-81ED-4DB2-BD59-A6C34878D82A}">
                    <a16:rowId xmlns:a16="http://schemas.microsoft.com/office/drawing/2014/main" val="2810534882"/>
                  </a:ext>
                </a:extLst>
              </a:tr>
              <a:tr h="1198529">
                <a:tc>
                  <a:txBody>
                    <a:bodyPr/>
                    <a:lstStyle/>
                    <a:p>
                      <a:r>
                        <a:rPr lang="en-US" b="1">
                          <a:solidFill>
                            <a:schemeClr val="tx1"/>
                          </a:solidFill>
                        </a:rPr>
                        <a:t>Class standing</a:t>
                      </a:r>
                    </a:p>
                    <a:p>
                      <a:r>
                        <a:rPr lang="en-US" b="1">
                          <a:solidFill>
                            <a:schemeClr val="tx1"/>
                          </a:solidFill>
                        </a:rPr>
                        <a:t>   Second year</a:t>
                      </a:r>
                    </a:p>
                    <a:p>
                      <a:r>
                        <a:rPr lang="en-US" b="1">
                          <a:solidFill>
                            <a:schemeClr val="tx1"/>
                          </a:solidFill>
                        </a:rPr>
                        <a:t>   Third year</a:t>
                      </a:r>
                    </a:p>
                    <a:p>
                      <a:r>
                        <a:rPr lang="en-US" b="1">
                          <a:solidFill>
                            <a:schemeClr val="tx1"/>
                          </a:solidFill>
                        </a:rPr>
                        <a:t>   Fourth year</a:t>
                      </a:r>
                    </a:p>
                  </a:txBody>
                  <a:tcPr/>
                </a:tc>
                <a:tc>
                  <a:txBody>
                    <a:bodyPr/>
                    <a:lstStyle/>
                    <a:p>
                      <a:endParaRPr lang="en-US" b="1">
                        <a:solidFill>
                          <a:schemeClr val="tx1"/>
                        </a:solidFill>
                      </a:endParaRPr>
                    </a:p>
                    <a:p>
                      <a:r>
                        <a:rPr lang="en-US" b="1">
                          <a:solidFill>
                            <a:schemeClr val="tx1"/>
                          </a:solidFill>
                        </a:rPr>
                        <a:t>68%</a:t>
                      </a:r>
                    </a:p>
                    <a:p>
                      <a:r>
                        <a:rPr lang="en-US" b="1">
                          <a:solidFill>
                            <a:schemeClr val="tx1"/>
                          </a:solidFill>
                        </a:rPr>
                        <a:t>28%</a:t>
                      </a:r>
                    </a:p>
                    <a:p>
                      <a:r>
                        <a:rPr lang="en-US" b="1">
                          <a:solidFill>
                            <a:schemeClr val="tx1"/>
                          </a:solidFill>
                        </a:rPr>
                        <a:t> 4%</a:t>
                      </a:r>
                    </a:p>
                  </a:txBody>
                  <a:tcPr/>
                </a:tc>
                <a:extLst>
                  <a:ext uri="{0D108BD9-81ED-4DB2-BD59-A6C34878D82A}">
                    <a16:rowId xmlns:a16="http://schemas.microsoft.com/office/drawing/2014/main" val="4207221684"/>
                  </a:ext>
                </a:extLst>
              </a:tr>
              <a:tr h="652260">
                <a:tc>
                  <a:txBody>
                    <a:bodyPr/>
                    <a:lstStyle/>
                    <a:p>
                      <a:r>
                        <a:rPr lang="en-US" b="1">
                          <a:solidFill>
                            <a:schemeClr val="tx1"/>
                          </a:solidFill>
                        </a:rPr>
                        <a:t>Academic major</a:t>
                      </a:r>
                    </a:p>
                    <a:p>
                      <a:r>
                        <a:rPr lang="en-US" b="1">
                          <a:solidFill>
                            <a:schemeClr val="tx1"/>
                          </a:solidFill>
                        </a:rPr>
                        <a:t>   Business</a:t>
                      </a:r>
                    </a:p>
                  </a:txBody>
                  <a:tcPr>
                    <a:solidFill>
                      <a:schemeClr val="bg2">
                        <a:lumMod val="20000"/>
                        <a:lumOff val="80000"/>
                      </a:schemeClr>
                    </a:solidFill>
                  </a:tcPr>
                </a:tc>
                <a:tc>
                  <a:txBody>
                    <a:bodyPr/>
                    <a:lstStyle/>
                    <a:p>
                      <a:endParaRPr lang="en-US" b="1">
                        <a:solidFill>
                          <a:schemeClr val="tx1"/>
                        </a:solidFill>
                      </a:endParaRPr>
                    </a:p>
                    <a:p>
                      <a:r>
                        <a:rPr lang="en-US" b="1">
                          <a:solidFill>
                            <a:schemeClr val="tx1"/>
                          </a:solidFill>
                        </a:rPr>
                        <a:t>79%</a:t>
                      </a:r>
                    </a:p>
                  </a:txBody>
                  <a:tcPr>
                    <a:solidFill>
                      <a:schemeClr val="bg2">
                        <a:lumMod val="20000"/>
                        <a:lumOff val="80000"/>
                      </a:schemeClr>
                    </a:solidFill>
                  </a:tcPr>
                </a:tc>
                <a:extLst>
                  <a:ext uri="{0D108BD9-81ED-4DB2-BD59-A6C34878D82A}">
                    <a16:rowId xmlns:a16="http://schemas.microsoft.com/office/drawing/2014/main" val="3222280746"/>
                  </a:ext>
                </a:extLst>
              </a:tr>
              <a:tr h="1467588">
                <a:tc>
                  <a:txBody>
                    <a:bodyPr/>
                    <a:lstStyle/>
                    <a:p>
                      <a:r>
                        <a:rPr lang="en-US" b="1">
                          <a:solidFill>
                            <a:schemeClr val="tx1"/>
                          </a:solidFill>
                        </a:rPr>
                        <a:t>Ethnic background</a:t>
                      </a:r>
                    </a:p>
                    <a:p>
                      <a:r>
                        <a:rPr lang="en-US" b="1">
                          <a:solidFill>
                            <a:schemeClr val="tx1"/>
                          </a:solidFill>
                        </a:rPr>
                        <a:t>   White</a:t>
                      </a:r>
                    </a:p>
                    <a:p>
                      <a:r>
                        <a:rPr lang="en-US" b="1">
                          <a:solidFill>
                            <a:schemeClr val="tx1"/>
                          </a:solidFill>
                        </a:rPr>
                        <a:t>   Asian</a:t>
                      </a:r>
                    </a:p>
                    <a:p>
                      <a:r>
                        <a:rPr lang="en-US" b="1">
                          <a:solidFill>
                            <a:schemeClr val="tx1"/>
                          </a:solidFill>
                        </a:rPr>
                        <a:t>   Hispanic or Latino</a:t>
                      </a:r>
                    </a:p>
                    <a:p>
                      <a:r>
                        <a:rPr lang="en-US" b="1">
                          <a:solidFill>
                            <a:schemeClr val="tx1"/>
                          </a:solidFill>
                        </a:rPr>
                        <a:t>   Black or African American</a:t>
                      </a:r>
                    </a:p>
                  </a:txBody>
                  <a:tcPr/>
                </a:tc>
                <a:tc>
                  <a:txBody>
                    <a:bodyPr/>
                    <a:lstStyle/>
                    <a:p>
                      <a:endParaRPr lang="en-US" b="1">
                        <a:solidFill>
                          <a:schemeClr val="tx1"/>
                        </a:solidFill>
                      </a:endParaRPr>
                    </a:p>
                    <a:p>
                      <a:r>
                        <a:rPr lang="en-US" b="1">
                          <a:solidFill>
                            <a:schemeClr val="tx1"/>
                          </a:solidFill>
                        </a:rPr>
                        <a:t>60%</a:t>
                      </a:r>
                    </a:p>
                    <a:p>
                      <a:r>
                        <a:rPr lang="en-US" b="1">
                          <a:solidFill>
                            <a:schemeClr val="tx1"/>
                          </a:solidFill>
                        </a:rPr>
                        <a:t>19%</a:t>
                      </a:r>
                    </a:p>
                    <a:p>
                      <a:r>
                        <a:rPr lang="en-US" b="1">
                          <a:solidFill>
                            <a:schemeClr val="tx1"/>
                          </a:solidFill>
                        </a:rPr>
                        <a:t>17%</a:t>
                      </a:r>
                    </a:p>
                    <a:p>
                      <a:r>
                        <a:rPr lang="en-US" b="1">
                          <a:solidFill>
                            <a:schemeClr val="tx1"/>
                          </a:solidFill>
                        </a:rPr>
                        <a:t>  4%</a:t>
                      </a:r>
                    </a:p>
                  </a:txBody>
                  <a:tcPr/>
                </a:tc>
                <a:extLst>
                  <a:ext uri="{0D108BD9-81ED-4DB2-BD59-A6C34878D82A}">
                    <a16:rowId xmlns:a16="http://schemas.microsoft.com/office/drawing/2014/main" val="1425068060"/>
                  </a:ext>
                </a:extLst>
              </a:tr>
              <a:tr h="464735">
                <a:tc>
                  <a:txBody>
                    <a:bodyPr/>
                    <a:lstStyle/>
                    <a:p>
                      <a:r>
                        <a:rPr lang="en-US" b="1">
                          <a:solidFill>
                            <a:schemeClr val="tx1"/>
                          </a:solidFill>
                        </a:rPr>
                        <a:t>Part-time job (&lt;20 hours)</a:t>
                      </a:r>
                    </a:p>
                  </a:txBody>
                  <a:tcPr>
                    <a:solidFill>
                      <a:schemeClr val="bg2">
                        <a:lumMod val="20000"/>
                        <a:lumOff val="80000"/>
                      </a:schemeClr>
                    </a:solidFill>
                  </a:tcPr>
                </a:tc>
                <a:tc>
                  <a:txBody>
                    <a:bodyPr/>
                    <a:lstStyle/>
                    <a:p>
                      <a:r>
                        <a:rPr lang="en-US" b="1">
                          <a:solidFill>
                            <a:schemeClr val="tx1"/>
                          </a:solidFill>
                        </a:rPr>
                        <a:t>53%</a:t>
                      </a:r>
                    </a:p>
                  </a:txBody>
                  <a:tcPr>
                    <a:solidFill>
                      <a:schemeClr val="bg2">
                        <a:lumMod val="20000"/>
                        <a:lumOff val="80000"/>
                      </a:schemeClr>
                    </a:solidFill>
                  </a:tcPr>
                </a:tc>
                <a:extLst>
                  <a:ext uri="{0D108BD9-81ED-4DB2-BD59-A6C34878D82A}">
                    <a16:rowId xmlns:a16="http://schemas.microsoft.com/office/drawing/2014/main" val="3149425913"/>
                  </a:ext>
                </a:extLst>
              </a:tr>
            </a:tbl>
          </a:graphicData>
        </a:graphic>
      </p:graphicFrame>
    </p:spTree>
    <p:extLst>
      <p:ext uri="{BB962C8B-B14F-4D97-AF65-F5344CB8AC3E}">
        <p14:creationId xmlns:p14="http://schemas.microsoft.com/office/powerpoint/2010/main" val="745945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12F9B-4FC0-98BF-570C-06368566CC12}"/>
              </a:ext>
            </a:extLst>
          </p:cNvPr>
          <p:cNvSpPr>
            <a:spLocks noGrp="1"/>
          </p:cNvSpPr>
          <p:nvPr>
            <p:ph type="title"/>
          </p:nvPr>
        </p:nvSpPr>
        <p:spPr/>
        <p:txBody>
          <a:bodyPr>
            <a:noAutofit/>
          </a:bodyPr>
          <a:lstStyle/>
          <a:p>
            <a:r>
              <a:rPr lang="en-US" sz="3500"/>
              <a:t>Students’ generative AI tool usage</a:t>
            </a:r>
          </a:p>
        </p:txBody>
      </p:sp>
      <p:graphicFrame>
        <p:nvGraphicFramePr>
          <p:cNvPr id="7" name="Chart 6">
            <a:extLst>
              <a:ext uri="{FF2B5EF4-FFF2-40B4-BE49-F238E27FC236}">
                <a16:creationId xmlns:a16="http://schemas.microsoft.com/office/drawing/2014/main" id="{87588241-1E6C-6000-4361-E47591065BC5}"/>
              </a:ext>
            </a:extLst>
          </p:cNvPr>
          <p:cNvGraphicFramePr/>
          <p:nvPr>
            <p:extLst>
              <p:ext uri="{D42A27DB-BD31-4B8C-83A1-F6EECF244321}">
                <p14:modId xmlns:p14="http://schemas.microsoft.com/office/powerpoint/2010/main" val="2145922827"/>
              </p:ext>
            </p:extLst>
          </p:nvPr>
        </p:nvGraphicFramePr>
        <p:xfrm>
          <a:off x="161213" y="1017725"/>
          <a:ext cx="9679473" cy="4094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96851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62">
          <a:extLst>
            <a:ext uri="{FF2B5EF4-FFF2-40B4-BE49-F238E27FC236}">
              <a16:creationId xmlns:a16="http://schemas.microsoft.com/office/drawing/2014/main" id="{1202AA78-2404-F7F8-763E-F7096B1A1687}"/>
            </a:ext>
          </a:extLst>
        </p:cNvPr>
        <p:cNvGrpSpPr/>
        <p:nvPr/>
      </p:nvGrpSpPr>
      <p:grpSpPr>
        <a:xfrm>
          <a:off x="0" y="0"/>
          <a:ext cx="0" cy="0"/>
          <a:chOff x="0" y="0"/>
          <a:chExt cx="0" cy="0"/>
        </a:xfrm>
      </p:grpSpPr>
      <p:grpSp>
        <p:nvGrpSpPr>
          <p:cNvPr id="750" name="Google Shape;750;p36">
            <a:extLst>
              <a:ext uri="{FF2B5EF4-FFF2-40B4-BE49-F238E27FC236}">
                <a16:creationId xmlns:a16="http://schemas.microsoft.com/office/drawing/2014/main" id="{631384FE-628C-5E4D-88BB-6FE0E308BA6E}"/>
              </a:ext>
            </a:extLst>
          </p:cNvPr>
          <p:cNvGrpSpPr/>
          <p:nvPr/>
        </p:nvGrpSpPr>
        <p:grpSpPr>
          <a:xfrm>
            <a:off x="2413559" y="831099"/>
            <a:ext cx="2518470" cy="366278"/>
            <a:chOff x="0" y="0"/>
            <a:chExt cx="6715920" cy="976741"/>
          </a:xfrm>
        </p:grpSpPr>
        <p:sp>
          <p:nvSpPr>
            <p:cNvPr id="751" name="Google Shape;751;p36">
              <a:extLst>
                <a:ext uri="{FF2B5EF4-FFF2-40B4-BE49-F238E27FC236}">
                  <a16:creationId xmlns:a16="http://schemas.microsoft.com/office/drawing/2014/main" id="{491057FB-63C8-D6B8-FB38-6E35AAAE6CD7}"/>
                </a:ext>
              </a:extLst>
            </p:cNvPr>
            <p:cNvSpPr/>
            <p:nvPr/>
          </p:nvSpPr>
          <p:spPr>
            <a:xfrm>
              <a:off x="0" y="0"/>
              <a:ext cx="3950055" cy="976741"/>
            </a:xfrm>
            <a:custGeom>
              <a:avLst/>
              <a:gdLst/>
              <a:ahLst/>
              <a:cxnLst/>
              <a:rect l="l" t="t" r="r" b="b"/>
              <a:pathLst>
                <a:path w="3950055" h="976741" extrusionOk="0">
                  <a:moveTo>
                    <a:pt x="0" y="0"/>
                  </a:moveTo>
                  <a:lnTo>
                    <a:pt x="3950055" y="0"/>
                  </a:lnTo>
                  <a:lnTo>
                    <a:pt x="3950055" y="976741"/>
                  </a:lnTo>
                  <a:lnTo>
                    <a:pt x="0" y="97674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752" name="Google Shape;752;p36">
              <a:extLst>
                <a:ext uri="{FF2B5EF4-FFF2-40B4-BE49-F238E27FC236}">
                  <a16:creationId xmlns:a16="http://schemas.microsoft.com/office/drawing/2014/main" id="{B5C707C8-0279-A99D-9E08-92D325A2EFA8}"/>
                </a:ext>
              </a:extLst>
            </p:cNvPr>
            <p:cNvSpPr/>
            <p:nvPr/>
          </p:nvSpPr>
          <p:spPr>
            <a:xfrm>
              <a:off x="2765865" y="0"/>
              <a:ext cx="3950055" cy="976741"/>
            </a:xfrm>
            <a:custGeom>
              <a:avLst/>
              <a:gdLst/>
              <a:ahLst/>
              <a:cxnLst/>
              <a:rect l="l" t="t" r="r" b="b"/>
              <a:pathLst>
                <a:path w="3950055" h="976741" extrusionOk="0">
                  <a:moveTo>
                    <a:pt x="0" y="0"/>
                  </a:moveTo>
                  <a:lnTo>
                    <a:pt x="3950055" y="0"/>
                  </a:lnTo>
                  <a:lnTo>
                    <a:pt x="3950055" y="976741"/>
                  </a:lnTo>
                  <a:lnTo>
                    <a:pt x="0" y="97674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sp>
        <p:nvSpPr>
          <p:cNvPr id="753" name="Google Shape;753;p36">
            <a:extLst>
              <a:ext uri="{FF2B5EF4-FFF2-40B4-BE49-F238E27FC236}">
                <a16:creationId xmlns:a16="http://schemas.microsoft.com/office/drawing/2014/main" id="{7D9E3F19-114E-8AA6-6F45-7CF62AB11B2B}"/>
              </a:ext>
            </a:extLst>
          </p:cNvPr>
          <p:cNvSpPr txBox="1"/>
          <p:nvPr/>
        </p:nvSpPr>
        <p:spPr>
          <a:xfrm>
            <a:off x="825024" y="515237"/>
            <a:ext cx="7638434" cy="754053"/>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3500" b="0" i="0" u="none" strike="noStrike" cap="none">
                <a:solidFill>
                  <a:srgbClr val="000000"/>
                </a:solidFill>
                <a:latin typeface="Fira Sans Black"/>
                <a:ea typeface="Fira Sans Black"/>
                <a:cs typeface="Fira Sans Black"/>
                <a:sym typeface="Fira Sans Black"/>
              </a:rPr>
              <a:t>Students’ attitude towards AI</a:t>
            </a:r>
            <a:endParaRPr lang="en-US" sz="3500"/>
          </a:p>
        </p:txBody>
      </p:sp>
      <p:grpSp>
        <p:nvGrpSpPr>
          <p:cNvPr id="2" name="Group 1">
            <a:extLst>
              <a:ext uri="{FF2B5EF4-FFF2-40B4-BE49-F238E27FC236}">
                <a16:creationId xmlns:a16="http://schemas.microsoft.com/office/drawing/2014/main" id="{6DFF1F10-BB51-198F-3D1F-28534732E998}"/>
              </a:ext>
            </a:extLst>
          </p:cNvPr>
          <p:cNvGrpSpPr/>
          <p:nvPr/>
        </p:nvGrpSpPr>
        <p:grpSpPr>
          <a:xfrm>
            <a:off x="343623" y="1287684"/>
            <a:ext cx="8459313" cy="3214872"/>
            <a:chOff x="317337" y="1782810"/>
            <a:chExt cx="8459313" cy="3214872"/>
          </a:xfrm>
        </p:grpSpPr>
        <p:cxnSp>
          <p:nvCxnSpPr>
            <p:cNvPr id="747" name="Google Shape;747;p36">
              <a:extLst>
                <a:ext uri="{FF2B5EF4-FFF2-40B4-BE49-F238E27FC236}">
                  <a16:creationId xmlns:a16="http://schemas.microsoft.com/office/drawing/2014/main" id="{9777E127-68C9-A56E-2AE5-DA270CD7D878}"/>
                </a:ext>
              </a:extLst>
            </p:cNvPr>
            <p:cNvCxnSpPr/>
            <p:nvPr/>
          </p:nvCxnSpPr>
          <p:spPr>
            <a:xfrm>
              <a:off x="317339" y="1782810"/>
              <a:ext cx="0" cy="298745"/>
            </a:xfrm>
            <a:prstGeom prst="straightConnector1">
              <a:avLst/>
            </a:prstGeom>
            <a:noFill/>
            <a:ln w="19050" cap="flat" cmpd="sng">
              <a:solidFill>
                <a:srgbClr val="000000"/>
              </a:solidFill>
              <a:prstDash val="solid"/>
              <a:round/>
              <a:headEnd type="none" w="sm" len="sm"/>
              <a:tailEnd type="none" w="sm" len="sm"/>
            </a:ln>
          </p:spPr>
        </p:cxnSp>
        <p:cxnSp>
          <p:nvCxnSpPr>
            <p:cNvPr id="748" name="Google Shape;748;p36">
              <a:extLst>
                <a:ext uri="{FF2B5EF4-FFF2-40B4-BE49-F238E27FC236}">
                  <a16:creationId xmlns:a16="http://schemas.microsoft.com/office/drawing/2014/main" id="{5A13EE6C-B0E3-7B2A-5E60-29F77BADAC14}"/>
                </a:ext>
              </a:extLst>
            </p:cNvPr>
            <p:cNvCxnSpPr/>
            <p:nvPr/>
          </p:nvCxnSpPr>
          <p:spPr>
            <a:xfrm>
              <a:off x="3311545" y="1782810"/>
              <a:ext cx="0" cy="298745"/>
            </a:xfrm>
            <a:prstGeom prst="straightConnector1">
              <a:avLst/>
            </a:prstGeom>
            <a:noFill/>
            <a:ln w="19050" cap="flat" cmpd="sng">
              <a:solidFill>
                <a:srgbClr val="000000"/>
              </a:solidFill>
              <a:prstDash val="solid"/>
              <a:round/>
              <a:headEnd type="none" w="sm" len="sm"/>
              <a:tailEnd type="none" w="sm" len="sm"/>
            </a:ln>
          </p:spPr>
        </p:cxnSp>
        <p:cxnSp>
          <p:nvCxnSpPr>
            <p:cNvPr id="749" name="Google Shape;749;p36">
              <a:extLst>
                <a:ext uri="{FF2B5EF4-FFF2-40B4-BE49-F238E27FC236}">
                  <a16:creationId xmlns:a16="http://schemas.microsoft.com/office/drawing/2014/main" id="{D38829F6-9A37-49DA-60DA-7720EA0DA57C}"/>
                </a:ext>
              </a:extLst>
            </p:cNvPr>
            <p:cNvCxnSpPr/>
            <p:nvPr/>
          </p:nvCxnSpPr>
          <p:spPr>
            <a:xfrm>
              <a:off x="6303967" y="1782810"/>
              <a:ext cx="0" cy="298745"/>
            </a:xfrm>
            <a:prstGeom prst="straightConnector1">
              <a:avLst/>
            </a:prstGeom>
            <a:noFill/>
            <a:ln w="19050" cap="flat" cmpd="sng">
              <a:solidFill>
                <a:srgbClr val="000000"/>
              </a:solidFill>
              <a:prstDash val="solid"/>
              <a:round/>
              <a:headEnd type="none" w="sm" len="sm"/>
              <a:tailEnd type="none" w="sm" len="sm"/>
            </a:ln>
          </p:spPr>
        </p:cxnSp>
        <p:sp>
          <p:nvSpPr>
            <p:cNvPr id="754" name="Google Shape;754;p36">
              <a:extLst>
                <a:ext uri="{FF2B5EF4-FFF2-40B4-BE49-F238E27FC236}">
                  <a16:creationId xmlns:a16="http://schemas.microsoft.com/office/drawing/2014/main" id="{D7FF2074-2D64-BDDB-669F-586A471B240A}"/>
                </a:ext>
              </a:extLst>
            </p:cNvPr>
            <p:cNvSpPr txBox="1"/>
            <p:nvPr/>
          </p:nvSpPr>
          <p:spPr>
            <a:xfrm>
              <a:off x="523549" y="1798345"/>
              <a:ext cx="2353973" cy="689420"/>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US" sz="1600" b="1" i="0" u="none" strike="noStrike" cap="none">
                  <a:solidFill>
                    <a:srgbClr val="000000"/>
                  </a:solidFill>
                  <a:latin typeface="Nunito"/>
                  <a:ea typeface="Nunito"/>
                  <a:cs typeface="Nunito"/>
                  <a:sym typeface="Nunito"/>
                </a:rPr>
                <a:t>I feel confident using AI tools for schoolwork.*</a:t>
              </a:r>
              <a:endParaRPr lang="en-US" sz="1600" b="1"/>
            </a:p>
          </p:txBody>
        </p:sp>
        <p:sp>
          <p:nvSpPr>
            <p:cNvPr id="755" name="Google Shape;755;p36">
              <a:extLst>
                <a:ext uri="{FF2B5EF4-FFF2-40B4-BE49-F238E27FC236}">
                  <a16:creationId xmlns:a16="http://schemas.microsoft.com/office/drawing/2014/main" id="{BB0EBE8D-5389-4A44-DE32-8DF0A975D0C5}"/>
                </a:ext>
              </a:extLst>
            </p:cNvPr>
            <p:cNvSpPr txBox="1"/>
            <p:nvPr/>
          </p:nvSpPr>
          <p:spPr>
            <a:xfrm>
              <a:off x="3517756" y="1798345"/>
              <a:ext cx="2072591" cy="689420"/>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US" sz="1600" b="1" i="0" u="none" strike="noStrike" cap="none">
                  <a:solidFill>
                    <a:srgbClr val="000000"/>
                  </a:solidFill>
                  <a:latin typeface="Nunito"/>
                  <a:ea typeface="Nunito"/>
                  <a:cs typeface="Nunito"/>
                  <a:sym typeface="Nunito"/>
                </a:rPr>
                <a:t>I am knowledgeable about AI tools.*</a:t>
              </a:r>
              <a:endParaRPr lang="en-US" sz="1600" b="1"/>
            </a:p>
          </p:txBody>
        </p:sp>
        <p:sp>
          <p:nvSpPr>
            <p:cNvPr id="756" name="Google Shape;756;p36">
              <a:extLst>
                <a:ext uri="{FF2B5EF4-FFF2-40B4-BE49-F238E27FC236}">
                  <a16:creationId xmlns:a16="http://schemas.microsoft.com/office/drawing/2014/main" id="{B331DD55-24DD-F8CD-BE88-794C517A54A6}"/>
                </a:ext>
              </a:extLst>
            </p:cNvPr>
            <p:cNvSpPr txBox="1"/>
            <p:nvPr/>
          </p:nvSpPr>
          <p:spPr>
            <a:xfrm>
              <a:off x="6443270" y="1798345"/>
              <a:ext cx="2333380" cy="689420"/>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US" sz="1600" b="1" i="0" u="none" strike="noStrike" cap="none">
                  <a:solidFill>
                    <a:schemeClr val="tx1"/>
                  </a:solidFill>
                  <a:latin typeface="Nunito"/>
                  <a:ea typeface="Nunito"/>
                  <a:cs typeface="Nunito"/>
                  <a:sym typeface="Nunito"/>
                </a:rPr>
                <a:t>I have a positive opinion toward AI tools.</a:t>
              </a:r>
              <a:endParaRPr lang="en-US" sz="1600" b="1">
                <a:solidFill>
                  <a:schemeClr val="tx1"/>
                </a:solidFill>
              </a:endParaRPr>
            </a:p>
          </p:txBody>
        </p:sp>
        <p:sp>
          <p:nvSpPr>
            <p:cNvPr id="758" name="Google Shape;758;p36">
              <a:extLst>
                <a:ext uri="{FF2B5EF4-FFF2-40B4-BE49-F238E27FC236}">
                  <a16:creationId xmlns:a16="http://schemas.microsoft.com/office/drawing/2014/main" id="{98DB0FB7-20A8-6BF7-4D94-92BA127DC886}"/>
                </a:ext>
              </a:extLst>
            </p:cNvPr>
            <p:cNvSpPr/>
            <p:nvPr/>
          </p:nvSpPr>
          <p:spPr>
            <a:xfrm rot="5400000">
              <a:off x="308003" y="1792146"/>
              <a:ext cx="149372" cy="130701"/>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FF0000"/>
            </a:solidFill>
            <a:ln>
              <a:noFill/>
            </a:ln>
          </p:spPr>
          <p:txBody>
            <a:bodyPr/>
            <a:lstStyle/>
            <a:p>
              <a:endParaRPr lang="en-US" sz="1600"/>
            </a:p>
          </p:txBody>
        </p:sp>
        <p:sp>
          <p:nvSpPr>
            <p:cNvPr id="761" name="Google Shape;761;p36">
              <a:extLst>
                <a:ext uri="{FF2B5EF4-FFF2-40B4-BE49-F238E27FC236}">
                  <a16:creationId xmlns:a16="http://schemas.microsoft.com/office/drawing/2014/main" id="{1D783580-3F83-814C-95B1-A056CD42E0D8}"/>
                </a:ext>
              </a:extLst>
            </p:cNvPr>
            <p:cNvSpPr/>
            <p:nvPr/>
          </p:nvSpPr>
          <p:spPr>
            <a:xfrm rot="5400000">
              <a:off x="3309443" y="1792146"/>
              <a:ext cx="149372" cy="130701"/>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FF0000"/>
            </a:solidFill>
            <a:ln>
              <a:noFill/>
            </a:ln>
          </p:spPr>
          <p:txBody>
            <a:bodyPr/>
            <a:lstStyle/>
            <a:p>
              <a:endParaRPr lang="en-US" sz="1600"/>
            </a:p>
          </p:txBody>
        </p:sp>
        <p:sp>
          <p:nvSpPr>
            <p:cNvPr id="764" name="Google Shape;764;p36">
              <a:extLst>
                <a:ext uri="{FF2B5EF4-FFF2-40B4-BE49-F238E27FC236}">
                  <a16:creationId xmlns:a16="http://schemas.microsoft.com/office/drawing/2014/main" id="{BDFCF297-CE0E-58D6-B87B-F30202A0C5E0}"/>
                </a:ext>
              </a:extLst>
            </p:cNvPr>
            <p:cNvSpPr/>
            <p:nvPr/>
          </p:nvSpPr>
          <p:spPr>
            <a:xfrm rot="5400000">
              <a:off x="6294032" y="1792146"/>
              <a:ext cx="149372" cy="130701"/>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sz="1600"/>
            </a:p>
          </p:txBody>
        </p:sp>
        <p:graphicFrame>
          <p:nvGraphicFramePr>
            <p:cNvPr id="9" name="Chart 8">
              <a:extLst>
                <a:ext uri="{FF2B5EF4-FFF2-40B4-BE49-F238E27FC236}">
                  <a16:creationId xmlns:a16="http://schemas.microsoft.com/office/drawing/2014/main" id="{FB4B04E9-8A1D-434B-4FDA-88DDF11227B0}"/>
                </a:ext>
              </a:extLst>
            </p:cNvPr>
            <p:cNvGraphicFramePr/>
            <p:nvPr>
              <p:extLst>
                <p:ext uri="{D42A27DB-BD31-4B8C-83A1-F6EECF244321}">
                  <p14:modId xmlns:p14="http://schemas.microsoft.com/office/powerpoint/2010/main" val="4138983579"/>
                </p:ext>
              </p:extLst>
            </p:nvPr>
          </p:nvGraphicFramePr>
          <p:xfrm>
            <a:off x="317338" y="2292585"/>
            <a:ext cx="1863587" cy="22883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9DDF2BF8-DCD8-14A9-6BE3-1B518FC59E59}"/>
                </a:ext>
              </a:extLst>
            </p:cNvPr>
            <p:cNvGraphicFramePr/>
            <p:nvPr>
              <p:extLst>
                <p:ext uri="{D42A27DB-BD31-4B8C-83A1-F6EECF244321}">
                  <p14:modId xmlns:p14="http://schemas.microsoft.com/office/powerpoint/2010/main" val="1123822302"/>
                </p:ext>
              </p:extLst>
            </p:nvPr>
          </p:nvGraphicFramePr>
          <p:xfrm>
            <a:off x="3315226" y="2363701"/>
            <a:ext cx="1863587" cy="228834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40213355-3D8D-2753-B350-205EE80396CB}"/>
                </a:ext>
              </a:extLst>
            </p:cNvPr>
            <p:cNvGraphicFramePr/>
            <p:nvPr>
              <p:extLst>
                <p:ext uri="{D42A27DB-BD31-4B8C-83A1-F6EECF244321}">
                  <p14:modId xmlns:p14="http://schemas.microsoft.com/office/powerpoint/2010/main" val="1560604079"/>
                </p:ext>
              </p:extLst>
            </p:nvPr>
          </p:nvGraphicFramePr>
          <p:xfrm>
            <a:off x="6285158" y="2367421"/>
            <a:ext cx="1863587" cy="2288340"/>
          </p:xfrm>
          <a:graphic>
            <a:graphicData uri="http://schemas.openxmlformats.org/drawingml/2006/chart">
              <c:chart xmlns:c="http://schemas.openxmlformats.org/drawingml/2006/chart" xmlns:r="http://schemas.openxmlformats.org/officeDocument/2006/relationships" r:id="rId6"/>
            </a:graphicData>
          </a:graphic>
        </p:graphicFrame>
        <p:sp>
          <p:nvSpPr>
            <p:cNvPr id="12" name="TextBox 11">
              <a:extLst>
                <a:ext uri="{FF2B5EF4-FFF2-40B4-BE49-F238E27FC236}">
                  <a16:creationId xmlns:a16="http://schemas.microsoft.com/office/drawing/2014/main" id="{A382C5E5-B00E-4272-CADF-FBBAB78C36BC}"/>
                </a:ext>
              </a:extLst>
            </p:cNvPr>
            <p:cNvSpPr txBox="1"/>
            <p:nvPr/>
          </p:nvSpPr>
          <p:spPr>
            <a:xfrm>
              <a:off x="317337" y="4720683"/>
              <a:ext cx="5737819" cy="276999"/>
            </a:xfrm>
            <a:prstGeom prst="rect">
              <a:avLst/>
            </a:prstGeom>
            <a:noFill/>
          </p:spPr>
          <p:txBody>
            <a:bodyPr wrap="square" lIns="91440" tIns="45720" rIns="91440" bIns="45720" rtlCol="0" anchor="t">
              <a:spAutoFit/>
            </a:bodyPr>
            <a:lstStyle/>
            <a:p>
              <a:r>
                <a:rPr lang="en-US" sz="1200" b="1"/>
                <a:t>*Statistically significant difference between before and after intervention</a:t>
              </a:r>
            </a:p>
          </p:txBody>
        </p:sp>
      </p:grpSp>
      <p:sp>
        <p:nvSpPr>
          <p:cNvPr id="20" name="TextBox 19">
            <a:extLst>
              <a:ext uri="{FF2B5EF4-FFF2-40B4-BE49-F238E27FC236}">
                <a16:creationId xmlns:a16="http://schemas.microsoft.com/office/drawing/2014/main" id="{DFECADA6-467A-E5E4-926E-27484BD3275E}"/>
              </a:ext>
            </a:extLst>
          </p:cNvPr>
          <p:cNvSpPr txBox="1"/>
          <p:nvPr/>
        </p:nvSpPr>
        <p:spPr>
          <a:xfrm>
            <a:off x="3679132" y="4729711"/>
            <a:ext cx="5264623" cy="230832"/>
          </a:xfrm>
          <a:prstGeom prst="rect">
            <a:avLst/>
          </a:prstGeom>
          <a:noFill/>
        </p:spPr>
        <p:txBody>
          <a:bodyPr wrap="square" rtlCol="0">
            <a:spAutoFit/>
          </a:bodyPr>
          <a:lstStyle/>
          <a:p>
            <a:pPr algn="r"/>
            <a:r>
              <a:rPr lang="en-US" sz="900">
                <a:latin typeface="Nunito" pitchFamily="2" charset="0"/>
              </a:rPr>
              <a:t>Instrument adapted from (</a:t>
            </a:r>
            <a:r>
              <a:rPr lang="en-US" sz="900">
                <a:latin typeface="Nunito" pitchFamily="2" charset="0"/>
                <a:hlinkClick r:id="rId7"/>
              </a:rPr>
              <a:t>Gastineau,  2024</a:t>
            </a:r>
            <a:r>
              <a:rPr lang="en-US" sz="900">
                <a:latin typeface="Nunito" pitchFamily="2" charset="0"/>
              </a:rPr>
              <a:t>; </a:t>
            </a:r>
            <a:r>
              <a:rPr lang="en-US" sz="900">
                <a:latin typeface="Nunito" pitchFamily="2" charset="0"/>
                <a:hlinkClick r:id="rId8"/>
              </a:rPr>
              <a:t>Guha et al., 2024</a:t>
            </a:r>
            <a:r>
              <a:rPr lang="en-US" sz="900">
                <a:latin typeface="Nunito" pitchFamily="2" charset="0"/>
              </a:rPr>
              <a:t>; and </a:t>
            </a:r>
            <a:r>
              <a:rPr lang="en-US" sz="900">
                <a:latin typeface="Nunito" pitchFamily="2" charset="0"/>
                <a:hlinkClick r:id="rId9"/>
              </a:rPr>
              <a:t>Wang &amp; Chuang, 2024</a:t>
            </a:r>
            <a:r>
              <a:rPr lang="en-US" sz="900">
                <a:latin typeface="Nunito" pitchFamily="2" charset="0"/>
              </a:rPr>
              <a:t>)  </a:t>
            </a:r>
          </a:p>
        </p:txBody>
      </p:sp>
    </p:spTree>
    <p:extLst>
      <p:ext uri="{BB962C8B-B14F-4D97-AF65-F5344CB8AC3E}">
        <p14:creationId xmlns:p14="http://schemas.microsoft.com/office/powerpoint/2010/main" val="2427340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3">
          <a:extLst>
            <a:ext uri="{FF2B5EF4-FFF2-40B4-BE49-F238E27FC236}">
              <a16:creationId xmlns:a16="http://schemas.microsoft.com/office/drawing/2014/main" id="{94BCB13D-7123-C63B-FC01-21323E377E97}"/>
            </a:ext>
          </a:extLst>
        </p:cNvPr>
        <p:cNvGrpSpPr/>
        <p:nvPr/>
      </p:nvGrpSpPr>
      <p:grpSpPr>
        <a:xfrm>
          <a:off x="0" y="0"/>
          <a:ext cx="0" cy="0"/>
          <a:chOff x="0" y="0"/>
          <a:chExt cx="0" cy="0"/>
        </a:xfrm>
      </p:grpSpPr>
      <p:grpSp>
        <p:nvGrpSpPr>
          <p:cNvPr id="614" name="Google Shape;614;p34">
            <a:extLst>
              <a:ext uri="{FF2B5EF4-FFF2-40B4-BE49-F238E27FC236}">
                <a16:creationId xmlns:a16="http://schemas.microsoft.com/office/drawing/2014/main" id="{AACEC657-5407-4D4B-EFEF-C4D821F2C123}"/>
              </a:ext>
            </a:extLst>
          </p:cNvPr>
          <p:cNvGrpSpPr/>
          <p:nvPr/>
        </p:nvGrpSpPr>
        <p:grpSpPr>
          <a:xfrm>
            <a:off x="49754" y="762928"/>
            <a:ext cx="3613109" cy="446711"/>
            <a:chOff x="0" y="0"/>
            <a:chExt cx="9634956" cy="1191231"/>
          </a:xfrm>
        </p:grpSpPr>
        <p:sp>
          <p:nvSpPr>
            <p:cNvPr id="615" name="Google Shape;615;p34">
              <a:extLst>
                <a:ext uri="{FF2B5EF4-FFF2-40B4-BE49-F238E27FC236}">
                  <a16:creationId xmlns:a16="http://schemas.microsoft.com/office/drawing/2014/main" id="{CA927191-D526-E075-83F1-73EB99EE8CE7}"/>
                </a:ext>
              </a:extLst>
            </p:cNvPr>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616" name="Google Shape;616;p34">
              <a:extLst>
                <a:ext uri="{FF2B5EF4-FFF2-40B4-BE49-F238E27FC236}">
                  <a16:creationId xmlns:a16="http://schemas.microsoft.com/office/drawing/2014/main" id="{FA3DC711-A159-867B-C7F7-94C3FE3B2665}"/>
                </a:ext>
              </a:extLst>
            </p:cNvPr>
            <p:cNvSpPr/>
            <p:nvPr/>
          </p:nvSpPr>
          <p:spPr>
            <a:xfrm>
              <a:off x="4817478"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617" name="Google Shape;617;p34">
              <a:extLst>
                <a:ext uri="{FF2B5EF4-FFF2-40B4-BE49-F238E27FC236}">
                  <a16:creationId xmlns:a16="http://schemas.microsoft.com/office/drawing/2014/main" id="{15CCB4DC-9C0B-54BD-BB6F-2FF3770D26B8}"/>
                </a:ext>
              </a:extLst>
            </p:cNvPr>
            <p:cNvSpPr/>
            <p:nvPr/>
          </p:nvSpPr>
          <p:spPr>
            <a:xfrm rot="10800000">
              <a:off x="2072281" y="0"/>
              <a:ext cx="4817478" cy="1191231"/>
            </a:xfrm>
            <a:custGeom>
              <a:avLst/>
              <a:gdLst/>
              <a:ahLst/>
              <a:cxnLst/>
              <a:rect l="l" t="t" r="r" b="b"/>
              <a:pathLst>
                <a:path w="4817478" h="1191231" extrusionOk="0">
                  <a:moveTo>
                    <a:pt x="0" y="0"/>
                  </a:moveTo>
                  <a:lnTo>
                    <a:pt x="4817477" y="0"/>
                  </a:lnTo>
                  <a:lnTo>
                    <a:pt x="4817477" y="1191231"/>
                  </a:lnTo>
                  <a:lnTo>
                    <a:pt x="0" y="119123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sp>
        <p:nvSpPr>
          <p:cNvPr id="618" name="Google Shape;618;p34">
            <a:extLst>
              <a:ext uri="{FF2B5EF4-FFF2-40B4-BE49-F238E27FC236}">
                <a16:creationId xmlns:a16="http://schemas.microsoft.com/office/drawing/2014/main" id="{1B0CC9F6-5903-FDE3-D010-783072F82C74}"/>
              </a:ext>
            </a:extLst>
          </p:cNvPr>
          <p:cNvSpPr txBox="1"/>
          <p:nvPr/>
        </p:nvSpPr>
        <p:spPr>
          <a:xfrm>
            <a:off x="409567" y="447675"/>
            <a:ext cx="3819600" cy="53860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About Us</a:t>
            </a:r>
            <a:endParaRPr sz="700"/>
          </a:p>
        </p:txBody>
      </p:sp>
      <p:cxnSp>
        <p:nvCxnSpPr>
          <p:cNvPr id="619" name="Google Shape;619;p34">
            <a:extLst>
              <a:ext uri="{FF2B5EF4-FFF2-40B4-BE49-F238E27FC236}">
                <a16:creationId xmlns:a16="http://schemas.microsoft.com/office/drawing/2014/main" id="{011ED7C4-EC00-6503-DAB4-541D7BF80529}"/>
              </a:ext>
            </a:extLst>
          </p:cNvPr>
          <p:cNvCxnSpPr/>
          <p:nvPr/>
        </p:nvCxnSpPr>
        <p:spPr>
          <a:xfrm>
            <a:off x="519113" y="2448082"/>
            <a:ext cx="0" cy="2774406"/>
          </a:xfrm>
          <a:prstGeom prst="straightConnector1">
            <a:avLst/>
          </a:prstGeom>
          <a:noFill/>
          <a:ln w="19050" cap="flat" cmpd="sng">
            <a:solidFill>
              <a:srgbClr val="000000"/>
            </a:solidFill>
            <a:prstDash val="solid"/>
            <a:round/>
            <a:headEnd type="none" w="sm" len="sm"/>
            <a:tailEnd type="none" w="sm" len="sm"/>
          </a:ln>
        </p:spPr>
      </p:cxnSp>
      <p:grpSp>
        <p:nvGrpSpPr>
          <p:cNvPr id="620" name="Google Shape;620;p34">
            <a:extLst>
              <a:ext uri="{FF2B5EF4-FFF2-40B4-BE49-F238E27FC236}">
                <a16:creationId xmlns:a16="http://schemas.microsoft.com/office/drawing/2014/main" id="{F89A27D0-9514-A351-896B-5BA5054D255B}"/>
              </a:ext>
            </a:extLst>
          </p:cNvPr>
          <p:cNvGrpSpPr/>
          <p:nvPr/>
        </p:nvGrpSpPr>
        <p:grpSpPr>
          <a:xfrm rot="5400000">
            <a:off x="510262" y="2461695"/>
            <a:ext cx="217805" cy="190580"/>
            <a:chOff x="0" y="0"/>
            <a:chExt cx="812800" cy="711200"/>
          </a:xfrm>
        </p:grpSpPr>
        <p:sp>
          <p:nvSpPr>
            <p:cNvPr id="621" name="Google Shape;621;p34">
              <a:extLst>
                <a:ext uri="{FF2B5EF4-FFF2-40B4-BE49-F238E27FC236}">
                  <a16:creationId xmlns:a16="http://schemas.microsoft.com/office/drawing/2014/main" id="{21AC1619-1517-EFE6-4B76-AE7991797FCB}"/>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622" name="Google Shape;622;p34">
              <a:extLst>
                <a:ext uri="{FF2B5EF4-FFF2-40B4-BE49-F238E27FC236}">
                  <a16:creationId xmlns:a16="http://schemas.microsoft.com/office/drawing/2014/main" id="{98652EF1-69B6-2127-9E1C-CA6FDB061058}"/>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623" name="Google Shape;623;p34">
            <a:extLst>
              <a:ext uri="{FF2B5EF4-FFF2-40B4-BE49-F238E27FC236}">
                <a16:creationId xmlns:a16="http://schemas.microsoft.com/office/drawing/2014/main" id="{1306C089-4CDA-BC37-12D5-4BC23FC8A716}"/>
              </a:ext>
            </a:extLst>
          </p:cNvPr>
          <p:cNvSpPr txBox="1"/>
          <p:nvPr/>
        </p:nvSpPr>
        <p:spPr>
          <a:xfrm>
            <a:off x="901133" y="2484437"/>
            <a:ext cx="4462867" cy="3016210"/>
          </a:xfrm>
          <a:prstGeom prst="rect">
            <a:avLst/>
          </a:prstGeom>
          <a:noFill/>
          <a:ln>
            <a:noFill/>
          </a:ln>
        </p:spPr>
        <p:txBody>
          <a:bodyPr spcFirstLastPara="1" wrap="square" lIns="0" tIns="0" rIns="0" bIns="0" anchor="t" anchorCtr="0">
            <a:spAutoFit/>
          </a:bodyPr>
          <a:lstStyle/>
          <a:p>
            <a:pPr marL="285750" marR="0" lvl="1" indent="-285750" algn="l" rtl="0">
              <a:lnSpc>
                <a:spcPct val="140000"/>
              </a:lnSpc>
              <a:spcBef>
                <a:spcPts val="0"/>
              </a:spcBef>
              <a:spcAft>
                <a:spcPts val="0"/>
              </a:spcAft>
              <a:buFont typeface="Wingdings" panose="05000000000000000000" pitchFamily="2" charset="2"/>
              <a:buChar char="ü"/>
            </a:pPr>
            <a:r>
              <a:rPr lang="en" b="0" i="0" u="none" strike="noStrike" cap="none">
                <a:solidFill>
                  <a:srgbClr val="000000"/>
                </a:solidFill>
                <a:latin typeface="Nunito"/>
                <a:ea typeface="Nunito"/>
                <a:cs typeface="Nunito"/>
                <a:sym typeface="Nunito"/>
              </a:rPr>
              <a:t>Collaborators on </a:t>
            </a:r>
          </a:p>
          <a:p>
            <a:pPr marL="573087" marR="0" lvl="1" indent="-285750" algn="l" rtl="0">
              <a:lnSpc>
                <a:spcPct val="140000"/>
              </a:lnSpc>
              <a:spcBef>
                <a:spcPts val="0"/>
              </a:spcBef>
              <a:spcAft>
                <a:spcPts val="0"/>
              </a:spcAft>
              <a:buFont typeface="Courier New" panose="02070309020205020404" pitchFamily="49" charset="0"/>
              <a:buChar char="o"/>
            </a:pPr>
            <a:r>
              <a:rPr lang="en">
                <a:latin typeface="Nunito"/>
                <a:ea typeface="Nunito"/>
                <a:cs typeface="Nunito"/>
                <a:sym typeface="Nunito"/>
              </a:rPr>
              <a:t>C</a:t>
            </a:r>
            <a:r>
              <a:rPr lang="en" b="0" i="0" u="none" strike="noStrike" cap="none">
                <a:solidFill>
                  <a:srgbClr val="000000"/>
                </a:solidFill>
                <a:latin typeface="Nunito"/>
                <a:ea typeface="Nunito"/>
                <a:cs typeface="Nunito"/>
                <a:sym typeface="Nunito"/>
              </a:rPr>
              <a:t>ourse-related information literacy since 2018</a:t>
            </a:r>
          </a:p>
          <a:p>
            <a:pPr marL="573087" marR="0" lvl="1" indent="-285750" algn="l" rtl="0">
              <a:lnSpc>
                <a:spcPct val="140000"/>
              </a:lnSpc>
              <a:spcBef>
                <a:spcPts val="0"/>
              </a:spcBef>
              <a:spcAft>
                <a:spcPts val="0"/>
              </a:spcAft>
              <a:buFont typeface="Courier New" panose="02070309020205020404" pitchFamily="49" charset="0"/>
              <a:buChar char="o"/>
            </a:pPr>
            <a:r>
              <a:rPr lang="en">
                <a:latin typeface="Nunito"/>
                <a:ea typeface="Nunito"/>
                <a:cs typeface="Nunito"/>
                <a:sym typeface="Nunito"/>
              </a:rPr>
              <a:t>AI literacy since 2023 (</a:t>
            </a:r>
            <a:r>
              <a:rPr lang="en">
                <a:latin typeface="Nunito"/>
                <a:ea typeface="Nunito"/>
                <a:cs typeface="Nunito"/>
                <a:sym typeface="Nunito"/>
                <a:hlinkClick r:id="rId4"/>
              </a:rPr>
              <a:t>Leung et al., 2025</a:t>
            </a:r>
            <a:r>
              <a:rPr lang="en">
                <a:latin typeface="Nunito"/>
                <a:ea typeface="Nunito"/>
                <a:cs typeface="Nunito"/>
                <a:sym typeface="Nunito"/>
              </a:rPr>
              <a:t>)</a:t>
            </a:r>
          </a:p>
          <a:p>
            <a:pPr marL="285750" marR="0" lvl="1" indent="-285750" algn="l" rtl="0">
              <a:lnSpc>
                <a:spcPct val="140000"/>
              </a:lnSpc>
              <a:spcBef>
                <a:spcPts val="0"/>
              </a:spcBef>
              <a:spcAft>
                <a:spcPts val="0"/>
              </a:spcAft>
              <a:buFont typeface="Wingdings" panose="05000000000000000000" pitchFamily="2" charset="2"/>
              <a:buChar char="ü"/>
            </a:pPr>
            <a:r>
              <a:rPr lang="en">
                <a:latin typeface="Nunito"/>
                <a:ea typeface="Nunito"/>
                <a:cs typeface="Nunito"/>
                <a:sym typeface="Nunito"/>
              </a:rPr>
              <a:t>Co-investigators on a mixed-methods study of the PROMPT Design Framework</a:t>
            </a:r>
          </a:p>
          <a:p>
            <a:pPr marL="573087" marR="0" lvl="1" indent="-285750" algn="l" rtl="0">
              <a:lnSpc>
                <a:spcPct val="140000"/>
              </a:lnSpc>
              <a:spcBef>
                <a:spcPts val="0"/>
              </a:spcBef>
              <a:spcAft>
                <a:spcPts val="0"/>
              </a:spcAft>
              <a:buFont typeface="Courier New" panose="02070309020205020404" pitchFamily="49" charset="0"/>
              <a:buChar char="o"/>
            </a:pPr>
            <a:r>
              <a:rPr lang="en-US" b="0" i="0" u="none" strike="noStrike" cap="none">
                <a:solidFill>
                  <a:srgbClr val="000000"/>
                </a:solidFill>
                <a:latin typeface="Nunito"/>
                <a:ea typeface="Nunito"/>
                <a:cs typeface="Nunito"/>
                <a:sym typeface="Nunito"/>
              </a:rPr>
              <a:t>J</a:t>
            </a:r>
            <a:r>
              <a:rPr lang="en" b="0" i="0" u="none" strike="noStrike" cap="none">
                <a:solidFill>
                  <a:srgbClr val="000000"/>
                </a:solidFill>
                <a:latin typeface="Nunito"/>
                <a:ea typeface="Nunito"/>
                <a:cs typeface="Nunito"/>
                <a:sym typeface="Nunito"/>
              </a:rPr>
              <a:t>oined by 2 undergraduate research assistants:</a:t>
            </a:r>
          </a:p>
          <a:p>
            <a:pPr marL="914400" lvl="7" indent="-285750">
              <a:lnSpc>
                <a:spcPct val="140000"/>
              </a:lnSpc>
              <a:buFont typeface="Wingdings" panose="05000000000000000000" pitchFamily="2" charset="2"/>
              <a:buChar char="§"/>
            </a:pPr>
            <a:r>
              <a:rPr lang="en" b="0" i="0" u="none" strike="noStrike" cap="none">
                <a:solidFill>
                  <a:srgbClr val="000000"/>
                </a:solidFill>
                <a:latin typeface="Nunito"/>
                <a:ea typeface="Nunito"/>
                <a:cs typeface="Nunito"/>
                <a:sym typeface="Nunito"/>
              </a:rPr>
              <a:t>Janet Ruiz</a:t>
            </a:r>
          </a:p>
          <a:p>
            <a:pPr marL="914400" lvl="5" indent="-285750">
              <a:lnSpc>
                <a:spcPct val="140000"/>
              </a:lnSpc>
              <a:buFont typeface="Wingdings" panose="05000000000000000000" pitchFamily="2" charset="2"/>
              <a:buChar char="§"/>
            </a:pPr>
            <a:r>
              <a:rPr lang="en" b="0" i="0" u="none" strike="noStrike" cap="none">
                <a:solidFill>
                  <a:srgbClr val="000000"/>
                </a:solidFill>
                <a:latin typeface="Nunito"/>
                <a:ea typeface="Nunito"/>
                <a:cs typeface="Nunito"/>
                <a:sym typeface="Nunito"/>
              </a:rPr>
              <a:t>Jeilyn Tineo</a:t>
            </a:r>
          </a:p>
          <a:p>
            <a:pPr marL="171450" lvl="5" indent="-171450">
              <a:lnSpc>
                <a:spcPct val="140000"/>
              </a:lnSpc>
              <a:buFont typeface="Arial" panose="020B0604020202020204" pitchFamily="34" charset="0"/>
              <a:buChar char="•"/>
            </a:pPr>
            <a:endParaRPr lang="en" b="0" i="0" u="none" strike="noStrike" cap="none">
              <a:solidFill>
                <a:srgbClr val="000000"/>
              </a:solidFill>
              <a:latin typeface="Nunito"/>
              <a:ea typeface="Nunito"/>
              <a:cs typeface="Nunito"/>
              <a:sym typeface="Nunito"/>
            </a:endParaRPr>
          </a:p>
          <a:p>
            <a:pPr marL="0" marR="0" lvl="1" indent="0" algn="l" rtl="0">
              <a:lnSpc>
                <a:spcPct val="140000"/>
              </a:lnSpc>
              <a:spcBef>
                <a:spcPts val="0"/>
              </a:spcBef>
              <a:spcAft>
                <a:spcPts val="0"/>
              </a:spcAft>
              <a:buNone/>
            </a:pPr>
            <a:endParaRPr/>
          </a:p>
        </p:txBody>
      </p:sp>
      <p:grpSp>
        <p:nvGrpSpPr>
          <p:cNvPr id="627" name="Google Shape;627;p34">
            <a:extLst>
              <a:ext uri="{FF2B5EF4-FFF2-40B4-BE49-F238E27FC236}">
                <a16:creationId xmlns:a16="http://schemas.microsoft.com/office/drawing/2014/main" id="{3FEA6F4E-2E53-E7C6-7877-7A8955A25690}"/>
              </a:ext>
            </a:extLst>
          </p:cNvPr>
          <p:cNvGrpSpPr/>
          <p:nvPr/>
        </p:nvGrpSpPr>
        <p:grpSpPr>
          <a:xfrm>
            <a:off x="5461720" y="325629"/>
            <a:ext cx="1936799" cy="889251"/>
            <a:chOff x="-809903" y="-368857"/>
            <a:chExt cx="5164794" cy="2371339"/>
          </a:xfrm>
        </p:grpSpPr>
        <p:sp>
          <p:nvSpPr>
            <p:cNvPr id="628" name="Google Shape;628;p34">
              <a:extLst>
                <a:ext uri="{FF2B5EF4-FFF2-40B4-BE49-F238E27FC236}">
                  <a16:creationId xmlns:a16="http://schemas.microsoft.com/office/drawing/2014/main" id="{015A37E3-95F0-1E77-1B87-D6B025FDD9F3}"/>
                </a:ext>
              </a:extLst>
            </p:cNvPr>
            <p:cNvSpPr txBox="1"/>
            <p:nvPr/>
          </p:nvSpPr>
          <p:spPr>
            <a:xfrm>
              <a:off x="-514357" y="-368857"/>
              <a:ext cx="4573706" cy="131318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600" b="1" i="0" u="none" strike="noStrike" cap="none">
                  <a:solidFill>
                    <a:srgbClr val="000000"/>
                  </a:solidFill>
                  <a:latin typeface="Nunito"/>
                  <a:ea typeface="Nunito"/>
                  <a:cs typeface="Nunito"/>
                  <a:sym typeface="Nunito"/>
                </a:rPr>
                <a:t>Sarah </a:t>
              </a:r>
            </a:p>
            <a:p>
              <a:pPr marL="0" marR="0" lvl="0" indent="0" algn="ctr" rtl="0">
                <a:spcBef>
                  <a:spcPts val="0"/>
                </a:spcBef>
                <a:spcAft>
                  <a:spcPts val="0"/>
                </a:spcAft>
                <a:buNone/>
              </a:pPr>
              <a:r>
                <a:rPr lang="en" sz="1600" b="1" i="0" u="none" strike="noStrike" cap="none">
                  <a:solidFill>
                    <a:srgbClr val="000000"/>
                  </a:solidFill>
                  <a:latin typeface="Nunito"/>
                  <a:ea typeface="Nunito"/>
                  <a:cs typeface="Nunito"/>
                  <a:sym typeface="Nunito"/>
                </a:rPr>
                <a:t>Hartman-Caverly</a:t>
              </a:r>
              <a:endParaRPr sz="700"/>
            </a:p>
          </p:txBody>
        </p:sp>
        <p:sp>
          <p:nvSpPr>
            <p:cNvPr id="629" name="Google Shape;629;p34">
              <a:extLst>
                <a:ext uri="{FF2B5EF4-FFF2-40B4-BE49-F238E27FC236}">
                  <a16:creationId xmlns:a16="http://schemas.microsoft.com/office/drawing/2014/main" id="{2975876F-6BB1-61E5-FD0A-3EDF3E1A9638}"/>
                </a:ext>
              </a:extLst>
            </p:cNvPr>
            <p:cNvSpPr txBox="1"/>
            <p:nvPr/>
          </p:nvSpPr>
          <p:spPr>
            <a:xfrm>
              <a:off x="-809903" y="894486"/>
              <a:ext cx="5164794" cy="1107996"/>
            </a:xfrm>
            <a:prstGeom prst="rect">
              <a:avLst/>
            </a:prstGeom>
            <a:noFill/>
            <a:ln>
              <a:noFill/>
            </a:ln>
          </p:spPr>
          <p:txBody>
            <a:bodyPr spcFirstLastPara="1" wrap="square" lIns="0" tIns="0" rIns="0" bIns="0" anchor="t" anchorCtr="0">
              <a:spAutoFit/>
            </a:bodyPr>
            <a:lstStyle/>
            <a:p>
              <a:pPr marL="0" marR="0" lvl="1" indent="0" algn="ctr" rtl="0">
                <a:spcBef>
                  <a:spcPts val="0"/>
                </a:spcBef>
                <a:spcAft>
                  <a:spcPts val="0"/>
                </a:spcAft>
                <a:buNone/>
              </a:pPr>
              <a:r>
                <a:rPr lang="en" sz="900">
                  <a:latin typeface="Nunito"/>
                  <a:sym typeface="Nunito"/>
                </a:rPr>
                <a:t>Associate librarian, </a:t>
              </a:r>
            </a:p>
            <a:p>
              <a:pPr marL="0" marR="0" lvl="1" indent="0" algn="ctr" rtl="0">
                <a:spcBef>
                  <a:spcPts val="0"/>
                </a:spcBef>
                <a:spcAft>
                  <a:spcPts val="0"/>
                </a:spcAft>
                <a:buNone/>
              </a:pPr>
              <a:r>
                <a:rPr lang="en" sz="900">
                  <a:latin typeface="Nunito"/>
                  <a:sym typeface="Nunito"/>
                </a:rPr>
                <a:t>reference &amp; instruction</a:t>
              </a:r>
            </a:p>
            <a:p>
              <a:pPr marL="0" marR="0" lvl="1" indent="0" algn="ctr" rtl="0">
                <a:spcBef>
                  <a:spcPts val="0"/>
                </a:spcBef>
                <a:spcAft>
                  <a:spcPts val="0"/>
                </a:spcAft>
                <a:buNone/>
              </a:pPr>
              <a:r>
                <a:rPr lang="en" sz="900">
                  <a:latin typeface="Nunito"/>
                  <a:sym typeface="Nunito"/>
                </a:rPr>
                <a:t>Penn State University Libraries</a:t>
              </a:r>
              <a:endParaRPr sz="700"/>
            </a:p>
          </p:txBody>
        </p:sp>
      </p:grpSp>
      <p:grpSp>
        <p:nvGrpSpPr>
          <p:cNvPr id="630" name="Google Shape;630;p34">
            <a:extLst>
              <a:ext uri="{FF2B5EF4-FFF2-40B4-BE49-F238E27FC236}">
                <a16:creationId xmlns:a16="http://schemas.microsoft.com/office/drawing/2014/main" id="{CE9F5055-C9FE-5372-A831-9A8A76C5A171}"/>
              </a:ext>
            </a:extLst>
          </p:cNvPr>
          <p:cNvGrpSpPr/>
          <p:nvPr/>
        </p:nvGrpSpPr>
        <p:grpSpPr>
          <a:xfrm>
            <a:off x="7357946" y="4102894"/>
            <a:ext cx="1581301" cy="769201"/>
            <a:chOff x="0" y="-57150"/>
            <a:chExt cx="3239636" cy="2051200"/>
          </a:xfrm>
        </p:grpSpPr>
        <p:sp>
          <p:nvSpPr>
            <p:cNvPr id="631" name="Google Shape;631;p34">
              <a:extLst>
                <a:ext uri="{FF2B5EF4-FFF2-40B4-BE49-F238E27FC236}">
                  <a16:creationId xmlns:a16="http://schemas.microsoft.com/office/drawing/2014/main" id="{469F291A-807A-AD31-FC26-78CB5170D58F}"/>
                </a:ext>
              </a:extLst>
            </p:cNvPr>
            <p:cNvSpPr txBox="1"/>
            <p:nvPr/>
          </p:nvSpPr>
          <p:spPr>
            <a:xfrm>
              <a:off x="0" y="-57150"/>
              <a:ext cx="3239636" cy="18384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1" i="0" u="none" strike="noStrike" cap="none">
                  <a:solidFill>
                    <a:srgbClr val="000000"/>
                  </a:solidFill>
                  <a:latin typeface="Nunito"/>
                  <a:ea typeface="Nunito"/>
                  <a:cs typeface="Nunito"/>
                  <a:sym typeface="Nunito"/>
                </a:rPr>
                <a:t> Dr. Ada Leung</a:t>
              </a:r>
              <a:endParaRPr sz="700"/>
            </a:p>
          </p:txBody>
        </p:sp>
        <p:sp>
          <p:nvSpPr>
            <p:cNvPr id="632" name="Google Shape;632;p34">
              <a:extLst>
                <a:ext uri="{FF2B5EF4-FFF2-40B4-BE49-F238E27FC236}">
                  <a16:creationId xmlns:a16="http://schemas.microsoft.com/office/drawing/2014/main" id="{3D7BB75E-5AB5-7A2A-6270-C280EDB0D2C6}"/>
                </a:ext>
              </a:extLst>
            </p:cNvPr>
            <p:cNvSpPr txBox="1"/>
            <p:nvPr/>
          </p:nvSpPr>
          <p:spPr>
            <a:xfrm>
              <a:off x="0" y="886057"/>
              <a:ext cx="3239636" cy="1107993"/>
            </a:xfrm>
            <a:prstGeom prst="rect">
              <a:avLst/>
            </a:prstGeom>
            <a:noFill/>
            <a:ln>
              <a:noFill/>
            </a:ln>
          </p:spPr>
          <p:txBody>
            <a:bodyPr spcFirstLastPara="1" wrap="square" lIns="0" tIns="0" rIns="0" bIns="0" anchor="t" anchorCtr="0">
              <a:spAutoFit/>
            </a:bodyPr>
            <a:lstStyle/>
            <a:p>
              <a:pPr marL="0" marR="0" lvl="1" indent="0" algn="ctr" rtl="0">
                <a:spcBef>
                  <a:spcPts val="0"/>
                </a:spcBef>
                <a:spcAft>
                  <a:spcPts val="0"/>
                </a:spcAft>
                <a:buNone/>
              </a:pPr>
              <a:r>
                <a:rPr lang="en" sz="900" b="0" i="0" u="none" strike="noStrike" cap="none">
                  <a:solidFill>
                    <a:srgbClr val="000000"/>
                  </a:solidFill>
                  <a:latin typeface="Nunito"/>
                  <a:ea typeface="Nunito"/>
                  <a:cs typeface="Nunito"/>
                  <a:sym typeface="Nunito"/>
                </a:rPr>
                <a:t>Associate professor, </a:t>
              </a:r>
            </a:p>
            <a:p>
              <a:pPr marL="0" marR="0" lvl="1" indent="0" algn="ctr" rtl="0">
                <a:spcBef>
                  <a:spcPts val="0"/>
                </a:spcBef>
                <a:spcAft>
                  <a:spcPts val="0"/>
                </a:spcAft>
                <a:buNone/>
              </a:pPr>
              <a:r>
                <a:rPr lang="en-US" sz="900">
                  <a:latin typeface="Nunito"/>
                  <a:sym typeface="Nunito"/>
                </a:rPr>
                <a:t>M</a:t>
              </a:r>
              <a:r>
                <a:rPr lang="en" sz="900">
                  <a:latin typeface="Nunito"/>
                  <a:sym typeface="Nunito"/>
                </a:rPr>
                <a:t>arketing</a:t>
              </a:r>
            </a:p>
            <a:p>
              <a:pPr marL="0" marR="0" lvl="1" indent="0" algn="ctr" rtl="0">
                <a:spcBef>
                  <a:spcPts val="0"/>
                </a:spcBef>
                <a:spcAft>
                  <a:spcPts val="0"/>
                </a:spcAft>
                <a:buNone/>
              </a:pPr>
              <a:r>
                <a:rPr lang="en" sz="900">
                  <a:latin typeface="Nunito"/>
                  <a:sym typeface="Nunito"/>
                </a:rPr>
                <a:t>Penn State Berks</a:t>
              </a:r>
              <a:endParaRPr sz="700"/>
            </a:p>
          </p:txBody>
        </p:sp>
      </p:grpSp>
      <p:pic>
        <p:nvPicPr>
          <p:cNvPr id="634" name="Google Shape;634;p34">
            <a:extLst>
              <a:ext uri="{FF2B5EF4-FFF2-40B4-BE49-F238E27FC236}">
                <a16:creationId xmlns:a16="http://schemas.microsoft.com/office/drawing/2014/main" id="{1994BC0F-8F17-E75A-A475-4EC0A3E78B64}"/>
              </a:ext>
            </a:extLst>
          </p:cNvPr>
          <p:cNvPicPr preferRelativeResize="0">
            <a:picLocks noChangeAspect="1"/>
          </p:cNvPicPr>
          <p:nvPr/>
        </p:nvPicPr>
        <p:blipFill>
          <a:blip r:embed="rId5" cstate="print">
            <a:extLst>
              <a:ext uri="{28A0092B-C50C-407E-A947-70E740481C1C}">
                <a14:useLocalDpi xmlns:a14="http://schemas.microsoft.com/office/drawing/2010/main"/>
              </a:ext>
            </a:extLst>
          </a:blip>
          <a:srcRect l="18329" r="20060"/>
          <a:stretch>
            <a:fillRect/>
          </a:stretch>
        </p:blipFill>
        <p:spPr>
          <a:xfrm>
            <a:off x="5659200" y="1280085"/>
            <a:ext cx="1517197" cy="3512229"/>
          </a:xfrm>
          <a:prstGeom prst="rect">
            <a:avLst/>
          </a:prstGeom>
          <a:noFill/>
          <a:ln>
            <a:noFill/>
          </a:ln>
        </p:spPr>
      </p:pic>
      <p:pic>
        <p:nvPicPr>
          <p:cNvPr id="635" name="Google Shape;635;p34">
            <a:extLst>
              <a:ext uri="{FF2B5EF4-FFF2-40B4-BE49-F238E27FC236}">
                <a16:creationId xmlns:a16="http://schemas.microsoft.com/office/drawing/2014/main" id="{8314F772-DD4E-F764-0D1C-3DE29E728676}"/>
              </a:ext>
            </a:extLst>
          </p:cNvPr>
          <p:cNvPicPr preferRelativeResize="0">
            <a:picLocks noChangeAspect="1"/>
          </p:cNvPicPr>
          <p:nvPr/>
        </p:nvPicPr>
        <p:blipFill>
          <a:blip r:embed="rId6"/>
          <a:srcRect l="22841" r="23148"/>
          <a:stretch>
            <a:fillRect/>
          </a:stretch>
        </p:blipFill>
        <p:spPr>
          <a:xfrm>
            <a:off x="7389997" y="447675"/>
            <a:ext cx="1517197" cy="3511296"/>
          </a:xfrm>
          <a:prstGeom prst="rect">
            <a:avLst/>
          </a:prstGeom>
          <a:noFill/>
          <a:ln>
            <a:noFill/>
          </a:ln>
        </p:spPr>
      </p:pic>
    </p:spTree>
    <p:extLst>
      <p:ext uri="{BB962C8B-B14F-4D97-AF65-F5344CB8AC3E}">
        <p14:creationId xmlns:p14="http://schemas.microsoft.com/office/powerpoint/2010/main" val="4084381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62">
          <a:extLst>
            <a:ext uri="{FF2B5EF4-FFF2-40B4-BE49-F238E27FC236}">
              <a16:creationId xmlns:a16="http://schemas.microsoft.com/office/drawing/2014/main" id="{42A541BF-95F1-0BEC-E3A8-D87C79C4F1AA}"/>
            </a:ext>
          </a:extLst>
        </p:cNvPr>
        <p:cNvGrpSpPr/>
        <p:nvPr/>
      </p:nvGrpSpPr>
      <p:grpSpPr>
        <a:xfrm>
          <a:off x="0" y="0"/>
          <a:ext cx="0" cy="0"/>
          <a:chOff x="0" y="0"/>
          <a:chExt cx="0" cy="0"/>
        </a:xfrm>
      </p:grpSpPr>
      <p:grpSp>
        <p:nvGrpSpPr>
          <p:cNvPr id="750" name="Google Shape;750;p36">
            <a:extLst>
              <a:ext uri="{FF2B5EF4-FFF2-40B4-BE49-F238E27FC236}">
                <a16:creationId xmlns:a16="http://schemas.microsoft.com/office/drawing/2014/main" id="{FAB82014-E3B7-0F3A-8DE8-C96C7CC5A5BD}"/>
              </a:ext>
            </a:extLst>
          </p:cNvPr>
          <p:cNvGrpSpPr/>
          <p:nvPr/>
        </p:nvGrpSpPr>
        <p:grpSpPr>
          <a:xfrm>
            <a:off x="3461309" y="805122"/>
            <a:ext cx="2518470" cy="366278"/>
            <a:chOff x="0" y="0"/>
            <a:chExt cx="6715920" cy="976741"/>
          </a:xfrm>
        </p:grpSpPr>
        <p:sp>
          <p:nvSpPr>
            <p:cNvPr id="751" name="Google Shape;751;p36">
              <a:extLst>
                <a:ext uri="{FF2B5EF4-FFF2-40B4-BE49-F238E27FC236}">
                  <a16:creationId xmlns:a16="http://schemas.microsoft.com/office/drawing/2014/main" id="{072EB09F-24A1-E5A8-6CF3-906A0E1657C8}"/>
                </a:ext>
              </a:extLst>
            </p:cNvPr>
            <p:cNvSpPr/>
            <p:nvPr/>
          </p:nvSpPr>
          <p:spPr>
            <a:xfrm>
              <a:off x="0" y="0"/>
              <a:ext cx="3950055" cy="976741"/>
            </a:xfrm>
            <a:custGeom>
              <a:avLst/>
              <a:gdLst/>
              <a:ahLst/>
              <a:cxnLst/>
              <a:rect l="l" t="t" r="r" b="b"/>
              <a:pathLst>
                <a:path w="3950055" h="976741" extrusionOk="0">
                  <a:moveTo>
                    <a:pt x="0" y="0"/>
                  </a:moveTo>
                  <a:lnTo>
                    <a:pt x="3950055" y="0"/>
                  </a:lnTo>
                  <a:lnTo>
                    <a:pt x="3950055" y="976741"/>
                  </a:lnTo>
                  <a:lnTo>
                    <a:pt x="0" y="97674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752" name="Google Shape;752;p36">
              <a:extLst>
                <a:ext uri="{FF2B5EF4-FFF2-40B4-BE49-F238E27FC236}">
                  <a16:creationId xmlns:a16="http://schemas.microsoft.com/office/drawing/2014/main" id="{CBDDD8A2-78B9-E0E2-E5CB-59787584C8A5}"/>
                </a:ext>
              </a:extLst>
            </p:cNvPr>
            <p:cNvSpPr/>
            <p:nvPr/>
          </p:nvSpPr>
          <p:spPr>
            <a:xfrm>
              <a:off x="2765865" y="0"/>
              <a:ext cx="3950055" cy="976741"/>
            </a:xfrm>
            <a:custGeom>
              <a:avLst/>
              <a:gdLst/>
              <a:ahLst/>
              <a:cxnLst/>
              <a:rect l="l" t="t" r="r" b="b"/>
              <a:pathLst>
                <a:path w="3950055" h="976741" extrusionOk="0">
                  <a:moveTo>
                    <a:pt x="0" y="0"/>
                  </a:moveTo>
                  <a:lnTo>
                    <a:pt x="3950055" y="0"/>
                  </a:lnTo>
                  <a:lnTo>
                    <a:pt x="3950055" y="976741"/>
                  </a:lnTo>
                  <a:lnTo>
                    <a:pt x="0" y="97674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sp>
        <p:nvSpPr>
          <p:cNvPr id="753" name="Google Shape;753;p36">
            <a:extLst>
              <a:ext uri="{FF2B5EF4-FFF2-40B4-BE49-F238E27FC236}">
                <a16:creationId xmlns:a16="http://schemas.microsoft.com/office/drawing/2014/main" id="{B2EFA450-6CF9-2313-2B9B-E08C2663AB70}"/>
              </a:ext>
            </a:extLst>
          </p:cNvPr>
          <p:cNvSpPr txBox="1"/>
          <p:nvPr/>
        </p:nvSpPr>
        <p:spPr>
          <a:xfrm>
            <a:off x="1884968" y="395803"/>
            <a:ext cx="5227081" cy="775597"/>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Students’ AI Self-Efficacy</a:t>
            </a:r>
            <a:endParaRPr sz="3500"/>
          </a:p>
        </p:txBody>
      </p:sp>
      <p:grpSp>
        <p:nvGrpSpPr>
          <p:cNvPr id="3" name="Group 2">
            <a:extLst>
              <a:ext uri="{FF2B5EF4-FFF2-40B4-BE49-F238E27FC236}">
                <a16:creationId xmlns:a16="http://schemas.microsoft.com/office/drawing/2014/main" id="{B52A92F9-10D7-67B2-A59F-1A5559A9ECBB}"/>
              </a:ext>
            </a:extLst>
          </p:cNvPr>
          <p:cNvGrpSpPr/>
          <p:nvPr/>
        </p:nvGrpSpPr>
        <p:grpSpPr>
          <a:xfrm>
            <a:off x="538946" y="1432368"/>
            <a:ext cx="8064708" cy="3214872"/>
            <a:chOff x="722451" y="1782810"/>
            <a:chExt cx="8064708" cy="3214872"/>
          </a:xfrm>
        </p:grpSpPr>
        <p:cxnSp>
          <p:nvCxnSpPr>
            <p:cNvPr id="747" name="Google Shape;747;p36">
              <a:extLst>
                <a:ext uri="{FF2B5EF4-FFF2-40B4-BE49-F238E27FC236}">
                  <a16:creationId xmlns:a16="http://schemas.microsoft.com/office/drawing/2014/main" id="{AA33C8EB-1A07-C180-B138-1A6E4DBB9716}"/>
                </a:ext>
              </a:extLst>
            </p:cNvPr>
            <p:cNvCxnSpPr/>
            <p:nvPr/>
          </p:nvCxnSpPr>
          <p:spPr>
            <a:xfrm>
              <a:off x="722453" y="1782810"/>
              <a:ext cx="0" cy="298745"/>
            </a:xfrm>
            <a:prstGeom prst="straightConnector1">
              <a:avLst/>
            </a:prstGeom>
            <a:noFill/>
            <a:ln w="19050" cap="flat" cmpd="sng">
              <a:solidFill>
                <a:srgbClr val="000000"/>
              </a:solidFill>
              <a:prstDash val="solid"/>
              <a:round/>
              <a:headEnd type="none" w="sm" len="sm"/>
              <a:tailEnd type="none" w="sm" len="sm"/>
            </a:ln>
          </p:spPr>
        </p:cxnSp>
        <p:cxnSp>
          <p:nvCxnSpPr>
            <p:cNvPr id="748" name="Google Shape;748;p36">
              <a:extLst>
                <a:ext uri="{FF2B5EF4-FFF2-40B4-BE49-F238E27FC236}">
                  <a16:creationId xmlns:a16="http://schemas.microsoft.com/office/drawing/2014/main" id="{AAF17B14-9D38-4512-3B44-64C87C74799A}"/>
                </a:ext>
              </a:extLst>
            </p:cNvPr>
            <p:cNvCxnSpPr/>
            <p:nvPr/>
          </p:nvCxnSpPr>
          <p:spPr>
            <a:xfrm>
              <a:off x="3716659" y="1782810"/>
              <a:ext cx="0" cy="298745"/>
            </a:xfrm>
            <a:prstGeom prst="straightConnector1">
              <a:avLst/>
            </a:prstGeom>
            <a:noFill/>
            <a:ln w="19050" cap="flat" cmpd="sng">
              <a:solidFill>
                <a:srgbClr val="000000"/>
              </a:solidFill>
              <a:prstDash val="solid"/>
              <a:round/>
              <a:headEnd type="none" w="sm" len="sm"/>
              <a:tailEnd type="none" w="sm" len="sm"/>
            </a:ln>
          </p:spPr>
        </p:cxnSp>
        <p:cxnSp>
          <p:nvCxnSpPr>
            <p:cNvPr id="749" name="Google Shape;749;p36">
              <a:extLst>
                <a:ext uri="{FF2B5EF4-FFF2-40B4-BE49-F238E27FC236}">
                  <a16:creationId xmlns:a16="http://schemas.microsoft.com/office/drawing/2014/main" id="{38A4ED46-DE60-FD00-21C5-04DD9996DB96}"/>
                </a:ext>
              </a:extLst>
            </p:cNvPr>
            <p:cNvCxnSpPr/>
            <p:nvPr/>
          </p:nvCxnSpPr>
          <p:spPr>
            <a:xfrm>
              <a:off x="6709081" y="1782810"/>
              <a:ext cx="0" cy="298745"/>
            </a:xfrm>
            <a:prstGeom prst="straightConnector1">
              <a:avLst/>
            </a:prstGeom>
            <a:noFill/>
            <a:ln w="19050" cap="flat" cmpd="sng">
              <a:solidFill>
                <a:srgbClr val="000000"/>
              </a:solidFill>
              <a:prstDash val="solid"/>
              <a:round/>
              <a:headEnd type="none" w="sm" len="sm"/>
              <a:tailEnd type="none" w="sm" len="sm"/>
            </a:ln>
          </p:spPr>
        </p:cxnSp>
        <p:sp>
          <p:nvSpPr>
            <p:cNvPr id="754" name="Google Shape;754;p36">
              <a:extLst>
                <a:ext uri="{FF2B5EF4-FFF2-40B4-BE49-F238E27FC236}">
                  <a16:creationId xmlns:a16="http://schemas.microsoft.com/office/drawing/2014/main" id="{28048719-7194-2D78-63D7-8334D032F309}"/>
                </a:ext>
              </a:extLst>
            </p:cNvPr>
            <p:cNvSpPr txBox="1"/>
            <p:nvPr/>
          </p:nvSpPr>
          <p:spPr>
            <a:xfrm>
              <a:off x="928664" y="1798345"/>
              <a:ext cx="1812612" cy="344710"/>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 sz="1600" b="1" i="0" u="none" strike="noStrike" cap="none">
                  <a:solidFill>
                    <a:srgbClr val="000000"/>
                  </a:solidFill>
                  <a:latin typeface="Nunito"/>
                  <a:ea typeface="Nunito"/>
                  <a:cs typeface="Nunito"/>
                  <a:sym typeface="Nunito"/>
                </a:rPr>
                <a:t>AI as assistance*</a:t>
              </a:r>
              <a:endParaRPr sz="1600" b="1"/>
            </a:p>
          </p:txBody>
        </p:sp>
        <p:sp>
          <p:nvSpPr>
            <p:cNvPr id="755" name="Google Shape;755;p36">
              <a:extLst>
                <a:ext uri="{FF2B5EF4-FFF2-40B4-BE49-F238E27FC236}">
                  <a16:creationId xmlns:a16="http://schemas.microsoft.com/office/drawing/2014/main" id="{41A1EAAE-1841-4995-8050-E1E6C5AB5F78}"/>
                </a:ext>
              </a:extLst>
            </p:cNvPr>
            <p:cNvSpPr txBox="1"/>
            <p:nvPr/>
          </p:nvSpPr>
          <p:spPr>
            <a:xfrm>
              <a:off x="3922870" y="1798345"/>
              <a:ext cx="1812611" cy="344710"/>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 sz="1600" b="1" i="0" u="none" strike="noStrike" cap="none">
                  <a:solidFill>
                    <a:srgbClr val="000000"/>
                  </a:solidFill>
                  <a:latin typeface="Nunito"/>
                  <a:ea typeface="Nunito"/>
                  <a:cs typeface="Nunito"/>
                  <a:sym typeface="Nunito"/>
                </a:rPr>
                <a:t>Comfort*</a:t>
              </a:r>
              <a:endParaRPr sz="1600" b="1"/>
            </a:p>
          </p:txBody>
        </p:sp>
        <p:sp>
          <p:nvSpPr>
            <p:cNvPr id="756" name="Google Shape;756;p36">
              <a:extLst>
                <a:ext uri="{FF2B5EF4-FFF2-40B4-BE49-F238E27FC236}">
                  <a16:creationId xmlns:a16="http://schemas.microsoft.com/office/drawing/2014/main" id="{7A824E75-DA0E-C939-AC1F-7B99A3A8D137}"/>
                </a:ext>
              </a:extLst>
            </p:cNvPr>
            <p:cNvSpPr txBox="1"/>
            <p:nvPr/>
          </p:nvSpPr>
          <p:spPr>
            <a:xfrm>
              <a:off x="6915291" y="1798345"/>
              <a:ext cx="1812612" cy="344710"/>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 sz="1600" b="1" i="0" u="none" strike="noStrike" cap="none">
                  <a:solidFill>
                    <a:schemeClr val="tx1"/>
                  </a:solidFill>
                  <a:latin typeface="Nunito"/>
                  <a:ea typeface="Nunito"/>
                  <a:cs typeface="Nunito"/>
                  <a:sym typeface="Nunito"/>
                </a:rPr>
                <a:t>Output quality*</a:t>
              </a:r>
              <a:endParaRPr sz="1600" b="1">
                <a:solidFill>
                  <a:schemeClr val="tx1"/>
                </a:solidFill>
              </a:endParaRPr>
            </a:p>
          </p:txBody>
        </p:sp>
        <p:sp>
          <p:nvSpPr>
            <p:cNvPr id="758" name="Google Shape;758;p36">
              <a:extLst>
                <a:ext uri="{FF2B5EF4-FFF2-40B4-BE49-F238E27FC236}">
                  <a16:creationId xmlns:a16="http://schemas.microsoft.com/office/drawing/2014/main" id="{04BE4D87-5860-CBAA-6DB7-8B1F8FA34F78}"/>
                </a:ext>
              </a:extLst>
            </p:cNvPr>
            <p:cNvSpPr/>
            <p:nvPr/>
          </p:nvSpPr>
          <p:spPr>
            <a:xfrm rot="5400000">
              <a:off x="713117" y="1792146"/>
              <a:ext cx="149372" cy="130701"/>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FF0000"/>
            </a:solidFill>
            <a:ln>
              <a:noFill/>
            </a:ln>
          </p:spPr>
          <p:txBody>
            <a:bodyPr/>
            <a:lstStyle/>
            <a:p>
              <a:endParaRPr lang="en-US" sz="1600"/>
            </a:p>
          </p:txBody>
        </p:sp>
        <p:sp>
          <p:nvSpPr>
            <p:cNvPr id="761" name="Google Shape;761;p36">
              <a:extLst>
                <a:ext uri="{FF2B5EF4-FFF2-40B4-BE49-F238E27FC236}">
                  <a16:creationId xmlns:a16="http://schemas.microsoft.com/office/drawing/2014/main" id="{903B5FDF-08A3-D5AB-34BD-D297A7822FEA}"/>
                </a:ext>
              </a:extLst>
            </p:cNvPr>
            <p:cNvSpPr/>
            <p:nvPr/>
          </p:nvSpPr>
          <p:spPr>
            <a:xfrm rot="5400000">
              <a:off x="3707323" y="1792146"/>
              <a:ext cx="149372" cy="130701"/>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FF0000"/>
            </a:solidFill>
            <a:ln>
              <a:noFill/>
            </a:ln>
          </p:spPr>
          <p:txBody>
            <a:bodyPr/>
            <a:lstStyle/>
            <a:p>
              <a:endParaRPr lang="en-US" sz="1600"/>
            </a:p>
          </p:txBody>
        </p:sp>
        <p:sp>
          <p:nvSpPr>
            <p:cNvPr id="764" name="Google Shape;764;p36">
              <a:extLst>
                <a:ext uri="{FF2B5EF4-FFF2-40B4-BE49-F238E27FC236}">
                  <a16:creationId xmlns:a16="http://schemas.microsoft.com/office/drawing/2014/main" id="{BB90F948-B66D-883F-4BEB-F8CFA89A7089}"/>
                </a:ext>
              </a:extLst>
            </p:cNvPr>
            <p:cNvSpPr/>
            <p:nvPr/>
          </p:nvSpPr>
          <p:spPr>
            <a:xfrm rot="5400000">
              <a:off x="6699745" y="1792146"/>
              <a:ext cx="149372" cy="130701"/>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FF0000"/>
            </a:solidFill>
            <a:ln>
              <a:noFill/>
            </a:ln>
          </p:spPr>
          <p:txBody>
            <a:bodyPr/>
            <a:lstStyle/>
            <a:p>
              <a:endParaRPr lang="en-US" sz="1600"/>
            </a:p>
          </p:txBody>
        </p:sp>
        <p:graphicFrame>
          <p:nvGraphicFramePr>
            <p:cNvPr id="9" name="Chart 8">
              <a:extLst>
                <a:ext uri="{FF2B5EF4-FFF2-40B4-BE49-F238E27FC236}">
                  <a16:creationId xmlns:a16="http://schemas.microsoft.com/office/drawing/2014/main" id="{CB6093BA-775D-0BE8-34BE-E8B1197BD400}"/>
                </a:ext>
              </a:extLst>
            </p:cNvPr>
            <p:cNvGraphicFramePr/>
            <p:nvPr>
              <p:extLst>
                <p:ext uri="{D42A27DB-BD31-4B8C-83A1-F6EECF244321}">
                  <p14:modId xmlns:p14="http://schemas.microsoft.com/office/powerpoint/2010/main" val="2034125408"/>
                </p:ext>
              </p:extLst>
            </p:nvPr>
          </p:nvGraphicFramePr>
          <p:xfrm>
            <a:off x="722452" y="2292585"/>
            <a:ext cx="1946404" cy="22883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31BD02CA-B2C8-54C3-3A48-E1335271FAFB}"/>
                </a:ext>
              </a:extLst>
            </p:cNvPr>
            <p:cNvGraphicFramePr/>
            <p:nvPr>
              <p:extLst>
                <p:ext uri="{D42A27DB-BD31-4B8C-83A1-F6EECF244321}">
                  <p14:modId xmlns:p14="http://schemas.microsoft.com/office/powerpoint/2010/main" val="2730521620"/>
                </p:ext>
              </p:extLst>
            </p:nvPr>
          </p:nvGraphicFramePr>
          <p:xfrm>
            <a:off x="3640206" y="2367421"/>
            <a:ext cx="2002307" cy="221350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CE43716A-803C-CBD7-BE06-CCB3A53CDF80}"/>
                </a:ext>
              </a:extLst>
            </p:cNvPr>
            <p:cNvGraphicFramePr/>
            <p:nvPr>
              <p:extLst>
                <p:ext uri="{D42A27DB-BD31-4B8C-83A1-F6EECF244321}">
                  <p14:modId xmlns:p14="http://schemas.microsoft.com/office/powerpoint/2010/main" val="947372299"/>
                </p:ext>
              </p:extLst>
            </p:nvPr>
          </p:nvGraphicFramePr>
          <p:xfrm>
            <a:off x="6690273" y="2367421"/>
            <a:ext cx="2096886" cy="2213504"/>
          </p:xfrm>
          <a:graphic>
            <a:graphicData uri="http://schemas.openxmlformats.org/drawingml/2006/chart">
              <c:chart xmlns:c="http://schemas.openxmlformats.org/drawingml/2006/chart" xmlns:r="http://schemas.openxmlformats.org/officeDocument/2006/relationships" r:id="rId6"/>
            </a:graphicData>
          </a:graphic>
        </p:graphicFrame>
        <p:sp>
          <p:nvSpPr>
            <p:cNvPr id="2" name="TextBox 1">
              <a:extLst>
                <a:ext uri="{FF2B5EF4-FFF2-40B4-BE49-F238E27FC236}">
                  <a16:creationId xmlns:a16="http://schemas.microsoft.com/office/drawing/2014/main" id="{29B66813-CF4B-79A9-5362-FF1513D2B61D}"/>
                </a:ext>
              </a:extLst>
            </p:cNvPr>
            <p:cNvSpPr txBox="1"/>
            <p:nvPr/>
          </p:nvSpPr>
          <p:spPr>
            <a:xfrm>
              <a:off x="722451" y="4720683"/>
              <a:ext cx="5737819" cy="276999"/>
            </a:xfrm>
            <a:prstGeom prst="rect">
              <a:avLst/>
            </a:prstGeom>
            <a:noFill/>
          </p:spPr>
          <p:txBody>
            <a:bodyPr wrap="square" rtlCol="0">
              <a:spAutoFit/>
            </a:bodyPr>
            <a:lstStyle/>
            <a:p>
              <a:r>
                <a:rPr lang="en-US" sz="1200" b="1"/>
                <a:t>*Statistically significant different between before and after intervention</a:t>
              </a:r>
            </a:p>
          </p:txBody>
        </p:sp>
      </p:grpSp>
      <p:sp>
        <p:nvSpPr>
          <p:cNvPr id="20" name="TextBox 19">
            <a:extLst>
              <a:ext uri="{FF2B5EF4-FFF2-40B4-BE49-F238E27FC236}">
                <a16:creationId xmlns:a16="http://schemas.microsoft.com/office/drawing/2014/main" id="{9FFBD0F4-FEAD-2262-20B9-AFFF9A6EEAA6}"/>
              </a:ext>
            </a:extLst>
          </p:cNvPr>
          <p:cNvSpPr txBox="1"/>
          <p:nvPr/>
        </p:nvSpPr>
        <p:spPr>
          <a:xfrm>
            <a:off x="3679132" y="4729711"/>
            <a:ext cx="5264623" cy="230832"/>
          </a:xfrm>
          <a:prstGeom prst="rect">
            <a:avLst/>
          </a:prstGeom>
          <a:noFill/>
        </p:spPr>
        <p:txBody>
          <a:bodyPr wrap="square" rtlCol="0">
            <a:spAutoFit/>
          </a:bodyPr>
          <a:lstStyle/>
          <a:p>
            <a:pPr algn="r"/>
            <a:r>
              <a:rPr lang="en-US" sz="900">
                <a:latin typeface="Nunito" pitchFamily="2" charset="0"/>
              </a:rPr>
              <a:t>Instrument adapted from (</a:t>
            </a:r>
            <a:r>
              <a:rPr lang="en-US" sz="900">
                <a:latin typeface="Nunito" pitchFamily="2" charset="0"/>
                <a:hlinkClick r:id="rId7"/>
              </a:rPr>
              <a:t>Gastineau,  2024</a:t>
            </a:r>
            <a:r>
              <a:rPr lang="en-US" sz="900">
                <a:latin typeface="Nunito" pitchFamily="2" charset="0"/>
              </a:rPr>
              <a:t>; </a:t>
            </a:r>
            <a:r>
              <a:rPr lang="en-US" sz="900">
                <a:latin typeface="Nunito" pitchFamily="2" charset="0"/>
                <a:hlinkClick r:id="rId8"/>
              </a:rPr>
              <a:t>Guha et al., 2024</a:t>
            </a:r>
            <a:r>
              <a:rPr lang="en-US" sz="900">
                <a:latin typeface="Nunito" pitchFamily="2" charset="0"/>
              </a:rPr>
              <a:t>; and </a:t>
            </a:r>
            <a:r>
              <a:rPr lang="en-US" sz="900">
                <a:latin typeface="Nunito" pitchFamily="2" charset="0"/>
                <a:hlinkClick r:id="rId9"/>
              </a:rPr>
              <a:t>Wang &amp; Chuang, 2024</a:t>
            </a:r>
            <a:r>
              <a:rPr lang="en-US" sz="900">
                <a:latin typeface="Nunito" pitchFamily="2" charset="0"/>
              </a:rPr>
              <a:t>)  </a:t>
            </a:r>
          </a:p>
        </p:txBody>
      </p:sp>
    </p:spTree>
    <p:extLst>
      <p:ext uri="{BB962C8B-B14F-4D97-AF65-F5344CB8AC3E}">
        <p14:creationId xmlns:p14="http://schemas.microsoft.com/office/powerpoint/2010/main" val="91630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618;p34">
            <a:extLst>
              <a:ext uri="{FF2B5EF4-FFF2-40B4-BE49-F238E27FC236}">
                <a16:creationId xmlns:a16="http://schemas.microsoft.com/office/drawing/2014/main" id="{7C2ECE22-5BFD-B218-C9ED-9018A10480B3}"/>
              </a:ext>
            </a:extLst>
          </p:cNvPr>
          <p:cNvSpPr txBox="1"/>
          <p:nvPr/>
        </p:nvSpPr>
        <p:spPr>
          <a:xfrm>
            <a:off x="237486" y="892524"/>
            <a:ext cx="3480023" cy="369332"/>
          </a:xfrm>
          <a:prstGeom prst="rect">
            <a:avLst/>
          </a:prstGeom>
          <a:noFill/>
          <a:ln>
            <a:noFill/>
          </a:ln>
        </p:spPr>
        <p:txBody>
          <a:bodyPr spcFirstLastPara="1" wrap="square" lIns="0" tIns="0" rIns="0" bIns="0" anchor="t" anchorCtr="0">
            <a:spAutoFit/>
          </a:bodyPr>
          <a:lstStyle/>
          <a:p>
            <a:pPr marL="0" marR="0" lvl="0" indent="0">
              <a:lnSpc>
                <a:spcPct val="100000"/>
              </a:lnSpc>
              <a:spcBef>
                <a:spcPts val="0"/>
              </a:spcBef>
              <a:spcAft>
                <a:spcPts val="0"/>
              </a:spcAft>
              <a:buNone/>
            </a:pPr>
            <a:r>
              <a:rPr lang="en" sz="2400" b="1">
                <a:latin typeface="Nunito" pitchFamily="2" charset="0"/>
                <a:sym typeface="Fira Sans Black"/>
              </a:rPr>
              <a:t>Pre-intervention</a:t>
            </a:r>
            <a:endParaRPr lang="en-US" sz="2400" b="1">
              <a:latin typeface="Nunito" pitchFamily="2" charset="0"/>
            </a:endParaRPr>
          </a:p>
        </p:txBody>
      </p:sp>
      <p:sp>
        <p:nvSpPr>
          <p:cNvPr id="11" name="Google Shape;753;p36">
            <a:extLst>
              <a:ext uri="{FF2B5EF4-FFF2-40B4-BE49-F238E27FC236}">
                <a16:creationId xmlns:a16="http://schemas.microsoft.com/office/drawing/2014/main" id="{71422950-46FD-7CE7-363A-648CEF656486}"/>
              </a:ext>
            </a:extLst>
          </p:cNvPr>
          <p:cNvSpPr txBox="1"/>
          <p:nvPr/>
        </p:nvSpPr>
        <p:spPr>
          <a:xfrm>
            <a:off x="86528" y="-5460"/>
            <a:ext cx="8001823" cy="754053"/>
          </a:xfrm>
          <a:prstGeom prst="rect">
            <a:avLst/>
          </a:prstGeom>
          <a:noFill/>
          <a:ln>
            <a:noFill/>
          </a:ln>
        </p:spPr>
        <p:txBody>
          <a:bodyPr spcFirstLastPara="1" wrap="square" lIns="0" tIns="0" rIns="0" bIns="0" anchor="t" anchorCtr="0">
            <a:spAutoFit/>
          </a:bodyPr>
          <a:lstStyle/>
          <a:p>
            <a:pPr>
              <a:lnSpc>
                <a:spcPct val="140005"/>
              </a:lnSpc>
            </a:pPr>
            <a:r>
              <a:rPr lang="en" sz="3500">
                <a:latin typeface="Fira Sans Black"/>
                <a:sym typeface="Fira Sans Black"/>
              </a:rPr>
              <a:t>Research task using Copilot</a:t>
            </a:r>
            <a:endParaRPr lang="en-US" sz="700"/>
          </a:p>
        </p:txBody>
      </p:sp>
      <p:pic>
        <p:nvPicPr>
          <p:cNvPr id="2" name="Picture 1" descr="A white background with black text&#10;&#10;AI-generated content may be incorrect.">
            <a:extLst>
              <a:ext uri="{FF2B5EF4-FFF2-40B4-BE49-F238E27FC236}">
                <a16:creationId xmlns:a16="http://schemas.microsoft.com/office/drawing/2014/main" id="{A118C533-B8E5-00E8-C5BD-6AE652AC9FAB}"/>
              </a:ext>
            </a:extLst>
          </p:cNvPr>
          <p:cNvPicPr>
            <a:picLocks noChangeAspect="1"/>
          </p:cNvPicPr>
          <p:nvPr/>
        </p:nvPicPr>
        <p:blipFill>
          <a:blip r:embed="rId3"/>
          <a:stretch>
            <a:fillRect/>
          </a:stretch>
        </p:blipFill>
        <p:spPr>
          <a:xfrm>
            <a:off x="223017" y="1282675"/>
            <a:ext cx="8755520" cy="1656973"/>
          </a:xfrm>
          <a:prstGeom prst="rect">
            <a:avLst/>
          </a:prstGeom>
          <a:ln>
            <a:solidFill>
              <a:schemeClr val="accent3">
                <a:lumMod val="40000"/>
                <a:lumOff val="60000"/>
              </a:schemeClr>
            </a:solidFill>
          </a:ln>
        </p:spPr>
      </p:pic>
      <p:sp>
        <p:nvSpPr>
          <p:cNvPr id="12" name="Google Shape;618;p34">
            <a:extLst>
              <a:ext uri="{FF2B5EF4-FFF2-40B4-BE49-F238E27FC236}">
                <a16:creationId xmlns:a16="http://schemas.microsoft.com/office/drawing/2014/main" id="{F507CF5D-E564-0D95-4028-702990BCA5B9}"/>
              </a:ext>
            </a:extLst>
          </p:cNvPr>
          <p:cNvSpPr txBox="1"/>
          <p:nvPr/>
        </p:nvSpPr>
        <p:spPr>
          <a:xfrm>
            <a:off x="237486" y="3177918"/>
            <a:ext cx="3808000" cy="369332"/>
          </a:xfrm>
          <a:prstGeom prst="rect">
            <a:avLst/>
          </a:prstGeom>
          <a:noFill/>
          <a:ln>
            <a:noFill/>
          </a:ln>
        </p:spPr>
        <p:txBody>
          <a:bodyPr spcFirstLastPara="1" wrap="square" lIns="0" tIns="0" rIns="0" bIns="0" anchor="t" anchorCtr="0">
            <a:spAutoFit/>
          </a:bodyPr>
          <a:lstStyle/>
          <a:p>
            <a:pPr marL="0" marR="0" lvl="0" indent="0">
              <a:lnSpc>
                <a:spcPct val="100000"/>
              </a:lnSpc>
              <a:spcBef>
                <a:spcPts val="0"/>
              </a:spcBef>
              <a:spcAft>
                <a:spcPts val="0"/>
              </a:spcAft>
              <a:buNone/>
            </a:pPr>
            <a:r>
              <a:rPr lang="en" sz="2400" b="1">
                <a:latin typeface="Nunito" pitchFamily="2" charset="0"/>
                <a:sym typeface="Fira Sans Black"/>
              </a:rPr>
              <a:t>Post-intervention</a:t>
            </a:r>
            <a:endParaRPr lang="en-US" sz="2400" b="1">
              <a:latin typeface="Nunito" pitchFamily="2" charset="0"/>
            </a:endParaRPr>
          </a:p>
        </p:txBody>
      </p:sp>
      <p:pic>
        <p:nvPicPr>
          <p:cNvPr id="13" name="Picture 12" descr="A close up of text&#10;&#10;AI-generated content may be incorrect.">
            <a:extLst>
              <a:ext uri="{FF2B5EF4-FFF2-40B4-BE49-F238E27FC236}">
                <a16:creationId xmlns:a16="http://schemas.microsoft.com/office/drawing/2014/main" id="{B05F9A69-18BF-3A9E-A09B-DF6EAE5566A6}"/>
              </a:ext>
            </a:extLst>
          </p:cNvPr>
          <p:cNvPicPr>
            <a:picLocks noChangeAspect="1"/>
          </p:cNvPicPr>
          <p:nvPr/>
        </p:nvPicPr>
        <p:blipFill>
          <a:blip r:embed="rId4"/>
          <a:stretch>
            <a:fillRect/>
          </a:stretch>
        </p:blipFill>
        <p:spPr>
          <a:xfrm>
            <a:off x="237486" y="3547250"/>
            <a:ext cx="8755520" cy="1418632"/>
          </a:xfrm>
          <a:prstGeom prst="rect">
            <a:avLst/>
          </a:prstGeom>
          <a:ln>
            <a:solidFill>
              <a:schemeClr val="accent3">
                <a:lumMod val="40000"/>
                <a:lumOff val="60000"/>
              </a:schemeClr>
            </a:solidFill>
          </a:ln>
        </p:spPr>
      </p:pic>
    </p:spTree>
    <p:extLst>
      <p:ext uri="{BB962C8B-B14F-4D97-AF65-F5344CB8AC3E}">
        <p14:creationId xmlns:p14="http://schemas.microsoft.com/office/powerpoint/2010/main" val="2179601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B2AFF-A527-C700-8F82-D593EE1B8C6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B7E48F0-324E-BB0D-8C84-DFCF93339A55}"/>
              </a:ext>
            </a:extLst>
          </p:cNvPr>
          <p:cNvPicPr>
            <a:picLocks noChangeAspect="1"/>
          </p:cNvPicPr>
          <p:nvPr/>
        </p:nvPicPr>
        <p:blipFill>
          <a:blip r:embed="rId3"/>
          <a:srcRect l="19360" t="27028" r="20814" b="53644"/>
          <a:stretch>
            <a:fillRect/>
          </a:stretch>
        </p:blipFill>
        <p:spPr>
          <a:xfrm>
            <a:off x="1639189" y="674353"/>
            <a:ext cx="7293935" cy="1325563"/>
          </a:xfrm>
          <a:prstGeom prst="rect">
            <a:avLst/>
          </a:prstGeom>
          <a:ln>
            <a:solidFill>
              <a:schemeClr val="bg1">
                <a:lumMod val="75000"/>
              </a:schemeClr>
            </a:solidFill>
          </a:ln>
        </p:spPr>
      </p:pic>
      <p:pic>
        <p:nvPicPr>
          <p:cNvPr id="4" name="Picture 3">
            <a:extLst>
              <a:ext uri="{FF2B5EF4-FFF2-40B4-BE49-F238E27FC236}">
                <a16:creationId xmlns:a16="http://schemas.microsoft.com/office/drawing/2014/main" id="{99F06D90-F54F-B7B9-D795-2B10284268D6}"/>
              </a:ext>
            </a:extLst>
          </p:cNvPr>
          <p:cNvPicPr>
            <a:picLocks noChangeAspect="1"/>
          </p:cNvPicPr>
          <p:nvPr/>
        </p:nvPicPr>
        <p:blipFill>
          <a:blip r:embed="rId4"/>
          <a:srcRect l="27820" t="29612" r="28140" b="45580"/>
          <a:stretch>
            <a:fillRect/>
          </a:stretch>
        </p:blipFill>
        <p:spPr>
          <a:xfrm>
            <a:off x="1639189" y="2238539"/>
            <a:ext cx="7293935" cy="2311076"/>
          </a:xfrm>
          <a:prstGeom prst="rect">
            <a:avLst/>
          </a:prstGeom>
          <a:ln>
            <a:solidFill>
              <a:schemeClr val="bg1">
                <a:lumMod val="75000"/>
              </a:schemeClr>
            </a:solidFill>
          </a:ln>
        </p:spPr>
      </p:pic>
      <p:sp>
        <p:nvSpPr>
          <p:cNvPr id="5" name="Rectangle: Rounded Corners 4">
            <a:extLst>
              <a:ext uri="{FF2B5EF4-FFF2-40B4-BE49-F238E27FC236}">
                <a16:creationId xmlns:a16="http://schemas.microsoft.com/office/drawing/2014/main" id="{1ACA91A3-C9ED-62BC-7DB1-C1B8B61F05D3}"/>
              </a:ext>
            </a:extLst>
          </p:cNvPr>
          <p:cNvSpPr/>
          <p:nvPr/>
        </p:nvSpPr>
        <p:spPr>
          <a:xfrm>
            <a:off x="3928548" y="2472288"/>
            <a:ext cx="914400" cy="297712"/>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Rectangle: Rounded Corners 5">
            <a:extLst>
              <a:ext uri="{FF2B5EF4-FFF2-40B4-BE49-F238E27FC236}">
                <a16:creationId xmlns:a16="http://schemas.microsoft.com/office/drawing/2014/main" id="{D26D9078-33D4-689F-3344-4C4C58551663}"/>
              </a:ext>
            </a:extLst>
          </p:cNvPr>
          <p:cNvSpPr/>
          <p:nvPr/>
        </p:nvSpPr>
        <p:spPr>
          <a:xfrm>
            <a:off x="5938100" y="3007460"/>
            <a:ext cx="659220" cy="251638"/>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Rectangle: Rounded Corners 6">
            <a:extLst>
              <a:ext uri="{FF2B5EF4-FFF2-40B4-BE49-F238E27FC236}">
                <a16:creationId xmlns:a16="http://schemas.microsoft.com/office/drawing/2014/main" id="{1EDD341A-B986-2994-C6E5-03A40C1BCE31}"/>
              </a:ext>
            </a:extLst>
          </p:cNvPr>
          <p:cNvSpPr/>
          <p:nvPr/>
        </p:nvSpPr>
        <p:spPr>
          <a:xfrm flipH="1" flipV="1">
            <a:off x="4481441" y="3730303"/>
            <a:ext cx="1180214" cy="235139"/>
          </a:xfrm>
          <a:prstGeom prst="roundRect">
            <a:avLst>
              <a:gd name="adj" fmla="val 16667"/>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Rectangle: Rounded Corners 7">
            <a:extLst>
              <a:ext uri="{FF2B5EF4-FFF2-40B4-BE49-F238E27FC236}">
                <a16:creationId xmlns:a16="http://schemas.microsoft.com/office/drawing/2014/main" id="{DEF02455-E5D6-108C-D73B-5FE80AD00021}"/>
              </a:ext>
            </a:extLst>
          </p:cNvPr>
          <p:cNvSpPr/>
          <p:nvPr/>
        </p:nvSpPr>
        <p:spPr>
          <a:xfrm flipH="1" flipV="1">
            <a:off x="6345683" y="3730302"/>
            <a:ext cx="1180214" cy="235139"/>
          </a:xfrm>
          <a:prstGeom prst="roundRect">
            <a:avLst>
              <a:gd name="adj" fmla="val 16667"/>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Rounded Corners 8">
            <a:extLst>
              <a:ext uri="{FF2B5EF4-FFF2-40B4-BE49-F238E27FC236}">
                <a16:creationId xmlns:a16="http://schemas.microsoft.com/office/drawing/2014/main" id="{1ADD158B-E460-E9DA-A663-CE65CB53DB9A}"/>
              </a:ext>
            </a:extLst>
          </p:cNvPr>
          <p:cNvSpPr/>
          <p:nvPr/>
        </p:nvSpPr>
        <p:spPr>
          <a:xfrm flipH="1" flipV="1">
            <a:off x="1816214" y="3965441"/>
            <a:ext cx="1066801" cy="235138"/>
          </a:xfrm>
          <a:prstGeom prst="roundRect">
            <a:avLst>
              <a:gd name="adj" fmla="val 16667"/>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Rounded Corners 9">
            <a:extLst>
              <a:ext uri="{FF2B5EF4-FFF2-40B4-BE49-F238E27FC236}">
                <a16:creationId xmlns:a16="http://schemas.microsoft.com/office/drawing/2014/main" id="{21C05DF4-580D-FDC0-F9D5-434B18BC261D}"/>
              </a:ext>
            </a:extLst>
          </p:cNvPr>
          <p:cNvSpPr/>
          <p:nvPr/>
        </p:nvSpPr>
        <p:spPr>
          <a:xfrm flipH="1" flipV="1">
            <a:off x="3205533" y="3965440"/>
            <a:ext cx="1275907" cy="235137"/>
          </a:xfrm>
          <a:prstGeom prst="roundRect">
            <a:avLst>
              <a:gd name="adj" fmla="val 16667"/>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Google Shape;616;p34">
            <a:extLst>
              <a:ext uri="{FF2B5EF4-FFF2-40B4-BE49-F238E27FC236}">
                <a16:creationId xmlns:a16="http://schemas.microsoft.com/office/drawing/2014/main" id="{E8A4A264-66C1-3AF7-57C3-E3D5B5CB23AD}"/>
              </a:ext>
            </a:extLst>
          </p:cNvPr>
          <p:cNvSpPr/>
          <p:nvPr/>
        </p:nvSpPr>
        <p:spPr>
          <a:xfrm>
            <a:off x="-241801" y="1201339"/>
            <a:ext cx="1806555" cy="44671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5"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18" name="Google Shape;618;p34">
            <a:extLst>
              <a:ext uri="{FF2B5EF4-FFF2-40B4-BE49-F238E27FC236}">
                <a16:creationId xmlns:a16="http://schemas.microsoft.com/office/drawing/2014/main" id="{61CEC11E-203A-0BE6-099E-948290BEFF81}"/>
              </a:ext>
            </a:extLst>
          </p:cNvPr>
          <p:cNvSpPr txBox="1"/>
          <p:nvPr/>
        </p:nvSpPr>
        <p:spPr>
          <a:xfrm>
            <a:off x="-678633" y="886086"/>
            <a:ext cx="2261676" cy="538609"/>
          </a:xfrm>
          <a:prstGeom prst="rect">
            <a:avLst/>
          </a:prstGeom>
          <a:noFill/>
          <a:ln>
            <a:noFill/>
          </a:ln>
        </p:spPr>
        <p:txBody>
          <a:bodyPr spcFirstLastPara="1" wrap="square" lIns="0" tIns="0" rIns="0" bIns="0" anchor="t" anchorCtr="0">
            <a:spAutoFit/>
          </a:bodyPr>
          <a:lstStyle/>
          <a:p>
            <a:pPr marL="0" marR="0" lvl="0" indent="0" algn="r">
              <a:lnSpc>
                <a:spcPct val="100000"/>
              </a:lnSpc>
              <a:spcBef>
                <a:spcPts val="0"/>
              </a:spcBef>
              <a:spcAft>
                <a:spcPts val="0"/>
              </a:spcAft>
              <a:buNone/>
            </a:pPr>
            <a:r>
              <a:rPr lang="en" sz="3500">
                <a:latin typeface="Fira Sans Black"/>
                <a:sym typeface="Fira Sans Black"/>
              </a:rPr>
              <a:t>Before</a:t>
            </a:r>
            <a:endParaRPr lang="en-US"/>
          </a:p>
        </p:txBody>
      </p:sp>
      <p:sp>
        <p:nvSpPr>
          <p:cNvPr id="19" name="Google Shape;616;p34" descr="A green screen with a black border&#10;&#10;AI-generated content may be incorrect.">
            <a:extLst>
              <a:ext uri="{FF2B5EF4-FFF2-40B4-BE49-F238E27FC236}">
                <a16:creationId xmlns:a16="http://schemas.microsoft.com/office/drawing/2014/main" id="{4B1FB614-1309-B256-ECB2-CF9F96BD9504}"/>
              </a:ext>
            </a:extLst>
          </p:cNvPr>
          <p:cNvSpPr/>
          <p:nvPr/>
        </p:nvSpPr>
        <p:spPr>
          <a:xfrm>
            <a:off x="-241801" y="2641831"/>
            <a:ext cx="1806555" cy="44671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5"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20" name="Google Shape;618;p34">
            <a:extLst>
              <a:ext uri="{FF2B5EF4-FFF2-40B4-BE49-F238E27FC236}">
                <a16:creationId xmlns:a16="http://schemas.microsoft.com/office/drawing/2014/main" id="{0B55615E-4B87-EE6A-2FEA-AC875265F020}"/>
              </a:ext>
            </a:extLst>
          </p:cNvPr>
          <p:cNvSpPr txBox="1"/>
          <p:nvPr/>
        </p:nvSpPr>
        <p:spPr>
          <a:xfrm>
            <a:off x="-678633" y="2326578"/>
            <a:ext cx="2261676" cy="538609"/>
          </a:xfrm>
          <a:prstGeom prst="rect">
            <a:avLst/>
          </a:prstGeom>
          <a:noFill/>
          <a:ln>
            <a:noFill/>
          </a:ln>
        </p:spPr>
        <p:txBody>
          <a:bodyPr spcFirstLastPara="1" wrap="square" lIns="0" tIns="0" rIns="0" bIns="0" anchor="t" anchorCtr="0">
            <a:spAutoFit/>
          </a:bodyPr>
          <a:lstStyle/>
          <a:p>
            <a:pPr marL="0" marR="0" lvl="0" indent="0" algn="r">
              <a:lnSpc>
                <a:spcPct val="100000"/>
              </a:lnSpc>
              <a:spcBef>
                <a:spcPts val="0"/>
              </a:spcBef>
              <a:spcAft>
                <a:spcPts val="0"/>
              </a:spcAft>
              <a:buNone/>
            </a:pPr>
            <a:r>
              <a:rPr lang="en" sz="3500">
                <a:latin typeface="Fira Sans Black"/>
                <a:sym typeface="Fira Sans Black"/>
              </a:rPr>
              <a:t>After</a:t>
            </a:r>
            <a:endParaRPr lang="en-US"/>
          </a:p>
        </p:txBody>
      </p:sp>
      <p:sp>
        <p:nvSpPr>
          <p:cNvPr id="11" name="Google Shape;753;p36">
            <a:extLst>
              <a:ext uri="{FF2B5EF4-FFF2-40B4-BE49-F238E27FC236}">
                <a16:creationId xmlns:a16="http://schemas.microsoft.com/office/drawing/2014/main" id="{E5D88E24-24F9-B750-6BC8-484D7A347BDE}"/>
              </a:ext>
            </a:extLst>
          </p:cNvPr>
          <p:cNvSpPr txBox="1"/>
          <p:nvPr/>
        </p:nvSpPr>
        <p:spPr>
          <a:xfrm>
            <a:off x="86528" y="52413"/>
            <a:ext cx="8001823" cy="754053"/>
          </a:xfrm>
          <a:prstGeom prst="rect">
            <a:avLst/>
          </a:prstGeom>
          <a:noFill/>
          <a:ln>
            <a:noFill/>
          </a:ln>
        </p:spPr>
        <p:txBody>
          <a:bodyPr spcFirstLastPara="1" wrap="square" lIns="0" tIns="0" rIns="0" bIns="0" anchor="t" anchorCtr="0">
            <a:spAutoFit/>
          </a:bodyPr>
          <a:lstStyle/>
          <a:p>
            <a:pPr marL="0" marR="0" lvl="0" indent="0" rtl="0">
              <a:lnSpc>
                <a:spcPct val="140005"/>
              </a:lnSpc>
              <a:spcBef>
                <a:spcPts val="0"/>
              </a:spcBef>
              <a:spcAft>
                <a:spcPts val="0"/>
              </a:spcAft>
              <a:buNone/>
            </a:pPr>
            <a:r>
              <a:rPr lang="en" sz="3500">
                <a:latin typeface="Fira Sans Black"/>
                <a:ea typeface="Fira Sans Black"/>
                <a:cs typeface="Fira Sans Black"/>
                <a:sym typeface="Fira Sans Black"/>
              </a:rPr>
              <a:t>Students’ Prompt</a:t>
            </a:r>
            <a:r>
              <a:rPr lang="en" sz="3500" b="0" i="0" u="none" strike="noStrike" cap="none">
                <a:solidFill>
                  <a:srgbClr val="000000"/>
                </a:solidFill>
                <a:latin typeface="Fira Sans Black"/>
                <a:ea typeface="Fira Sans Black"/>
                <a:cs typeface="Fira Sans Black"/>
                <a:sym typeface="Fira Sans Black"/>
              </a:rPr>
              <a:t> Quality</a:t>
            </a:r>
            <a:endParaRPr lang="en-US" sz="700"/>
          </a:p>
        </p:txBody>
      </p:sp>
    </p:spTree>
    <p:extLst>
      <p:ext uri="{BB962C8B-B14F-4D97-AF65-F5344CB8AC3E}">
        <p14:creationId xmlns:p14="http://schemas.microsoft.com/office/powerpoint/2010/main" val="2761668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69">
          <a:extLst>
            <a:ext uri="{FF2B5EF4-FFF2-40B4-BE49-F238E27FC236}">
              <a16:creationId xmlns:a16="http://schemas.microsoft.com/office/drawing/2014/main" id="{6AD6ED2C-2535-A08F-FB58-37A7383814BB}"/>
            </a:ext>
          </a:extLst>
        </p:cNvPr>
        <p:cNvGrpSpPr/>
        <p:nvPr/>
      </p:nvGrpSpPr>
      <p:grpSpPr>
        <a:xfrm>
          <a:off x="0" y="0"/>
          <a:ext cx="0" cy="0"/>
          <a:chOff x="0" y="0"/>
          <a:chExt cx="0" cy="0"/>
        </a:xfrm>
      </p:grpSpPr>
      <p:grpSp>
        <p:nvGrpSpPr>
          <p:cNvPr id="2" name="Google Shape;750;p36">
            <a:extLst>
              <a:ext uri="{FF2B5EF4-FFF2-40B4-BE49-F238E27FC236}">
                <a16:creationId xmlns:a16="http://schemas.microsoft.com/office/drawing/2014/main" id="{78C6CDF9-EB99-D725-3F6A-7077D74752DD}"/>
              </a:ext>
            </a:extLst>
          </p:cNvPr>
          <p:cNvGrpSpPr/>
          <p:nvPr/>
        </p:nvGrpSpPr>
        <p:grpSpPr>
          <a:xfrm>
            <a:off x="136388" y="435313"/>
            <a:ext cx="2518471" cy="366278"/>
            <a:chOff x="0" y="0"/>
            <a:chExt cx="6715920" cy="976741"/>
          </a:xfrm>
        </p:grpSpPr>
        <p:sp>
          <p:nvSpPr>
            <p:cNvPr id="3" name="Google Shape;751;p36">
              <a:extLst>
                <a:ext uri="{FF2B5EF4-FFF2-40B4-BE49-F238E27FC236}">
                  <a16:creationId xmlns:a16="http://schemas.microsoft.com/office/drawing/2014/main" id="{81AB136B-5FE1-83FB-7AE2-084758EAEE9E}"/>
                </a:ext>
              </a:extLst>
            </p:cNvPr>
            <p:cNvSpPr/>
            <p:nvPr/>
          </p:nvSpPr>
          <p:spPr>
            <a:xfrm>
              <a:off x="0" y="0"/>
              <a:ext cx="3950055" cy="976741"/>
            </a:xfrm>
            <a:custGeom>
              <a:avLst/>
              <a:gdLst/>
              <a:ahLst/>
              <a:cxnLst/>
              <a:rect l="l" t="t" r="r" b="b"/>
              <a:pathLst>
                <a:path w="3950055" h="976741" extrusionOk="0">
                  <a:moveTo>
                    <a:pt x="0" y="0"/>
                  </a:moveTo>
                  <a:lnTo>
                    <a:pt x="3950055" y="0"/>
                  </a:lnTo>
                  <a:lnTo>
                    <a:pt x="3950055" y="976741"/>
                  </a:lnTo>
                  <a:lnTo>
                    <a:pt x="0" y="97674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4" name="Google Shape;752;p36">
              <a:extLst>
                <a:ext uri="{FF2B5EF4-FFF2-40B4-BE49-F238E27FC236}">
                  <a16:creationId xmlns:a16="http://schemas.microsoft.com/office/drawing/2014/main" id="{B0A8FA79-293B-98E3-B9AB-E302ED2E46B0}"/>
                </a:ext>
              </a:extLst>
            </p:cNvPr>
            <p:cNvSpPr/>
            <p:nvPr/>
          </p:nvSpPr>
          <p:spPr>
            <a:xfrm>
              <a:off x="2765865" y="0"/>
              <a:ext cx="3950055" cy="976741"/>
            </a:xfrm>
            <a:custGeom>
              <a:avLst/>
              <a:gdLst/>
              <a:ahLst/>
              <a:cxnLst/>
              <a:rect l="l" t="t" r="r" b="b"/>
              <a:pathLst>
                <a:path w="3950055" h="976741" extrusionOk="0">
                  <a:moveTo>
                    <a:pt x="0" y="0"/>
                  </a:moveTo>
                  <a:lnTo>
                    <a:pt x="3950055" y="0"/>
                  </a:lnTo>
                  <a:lnTo>
                    <a:pt x="3950055" y="976741"/>
                  </a:lnTo>
                  <a:lnTo>
                    <a:pt x="0" y="97674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graphicFrame>
        <p:nvGraphicFramePr>
          <p:cNvPr id="16" name="Table 15">
            <a:extLst>
              <a:ext uri="{FF2B5EF4-FFF2-40B4-BE49-F238E27FC236}">
                <a16:creationId xmlns:a16="http://schemas.microsoft.com/office/drawing/2014/main" id="{0034FE91-5A88-0416-05FB-0BE933EBB17A}"/>
              </a:ext>
            </a:extLst>
          </p:cNvPr>
          <p:cNvGraphicFramePr>
            <a:graphicFrameLocks noGrp="1"/>
          </p:cNvGraphicFramePr>
          <p:nvPr>
            <p:extLst>
              <p:ext uri="{D42A27DB-BD31-4B8C-83A1-F6EECF244321}">
                <p14:modId xmlns:p14="http://schemas.microsoft.com/office/powerpoint/2010/main" val="2860098627"/>
              </p:ext>
            </p:extLst>
          </p:nvPr>
        </p:nvGraphicFramePr>
        <p:xfrm>
          <a:off x="136388" y="843059"/>
          <a:ext cx="8892410" cy="4156588"/>
        </p:xfrm>
        <a:graphic>
          <a:graphicData uri="http://schemas.openxmlformats.org/drawingml/2006/table">
            <a:tbl>
              <a:tblPr firstRow="1" bandRow="1">
                <a:tableStyleId>{1FECB4D8-DB02-4DC6-A0A2-4F2EBAE1DC90}</a:tableStyleId>
              </a:tblPr>
              <a:tblGrid>
                <a:gridCol w="3583760">
                  <a:extLst>
                    <a:ext uri="{9D8B030D-6E8A-4147-A177-3AD203B41FA5}">
                      <a16:colId xmlns:a16="http://schemas.microsoft.com/office/drawing/2014/main" val="211336273"/>
                    </a:ext>
                  </a:extLst>
                </a:gridCol>
                <a:gridCol w="884775">
                  <a:extLst>
                    <a:ext uri="{9D8B030D-6E8A-4147-A177-3AD203B41FA5}">
                      <a16:colId xmlns:a16="http://schemas.microsoft.com/office/drawing/2014/main" val="3822375587"/>
                    </a:ext>
                  </a:extLst>
                </a:gridCol>
                <a:gridCol w="884775">
                  <a:extLst>
                    <a:ext uri="{9D8B030D-6E8A-4147-A177-3AD203B41FA5}">
                      <a16:colId xmlns:a16="http://schemas.microsoft.com/office/drawing/2014/main" val="121326120"/>
                    </a:ext>
                  </a:extLst>
                </a:gridCol>
                <a:gridCol w="884775">
                  <a:extLst>
                    <a:ext uri="{9D8B030D-6E8A-4147-A177-3AD203B41FA5}">
                      <a16:colId xmlns:a16="http://schemas.microsoft.com/office/drawing/2014/main" val="3437209042"/>
                    </a:ext>
                  </a:extLst>
                </a:gridCol>
                <a:gridCol w="884775">
                  <a:extLst>
                    <a:ext uri="{9D8B030D-6E8A-4147-A177-3AD203B41FA5}">
                      <a16:colId xmlns:a16="http://schemas.microsoft.com/office/drawing/2014/main" val="2698948173"/>
                    </a:ext>
                  </a:extLst>
                </a:gridCol>
                <a:gridCol w="884775">
                  <a:extLst>
                    <a:ext uri="{9D8B030D-6E8A-4147-A177-3AD203B41FA5}">
                      <a16:colId xmlns:a16="http://schemas.microsoft.com/office/drawing/2014/main" val="3212335648"/>
                    </a:ext>
                  </a:extLst>
                </a:gridCol>
                <a:gridCol w="884775">
                  <a:extLst>
                    <a:ext uri="{9D8B030D-6E8A-4147-A177-3AD203B41FA5}">
                      <a16:colId xmlns:a16="http://schemas.microsoft.com/office/drawing/2014/main" val="1891609079"/>
                    </a:ext>
                  </a:extLst>
                </a:gridCol>
              </a:tblGrid>
              <a:tr h="407548">
                <a:tc>
                  <a:txBody>
                    <a:bodyPr/>
                    <a:lstStyle/>
                    <a:p>
                      <a:pPr algn="ctr"/>
                      <a:endParaRPr lang="en-US" sz="2000">
                        <a:solidFill>
                          <a:schemeClr val="tx1"/>
                        </a:solidFill>
                        <a:latin typeface="Nunito"/>
                      </a:endParaRPr>
                    </a:p>
                  </a:txBody>
                  <a:tcPr anchor="b">
                    <a:lnT w="12700" cap="flat" cmpd="sng" algn="ctr">
                      <a:solidFill>
                        <a:schemeClr val="accent3"/>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C1FF72"/>
                    </a:solidFill>
                  </a:tcPr>
                </a:tc>
                <a:tc gridSpan="2">
                  <a:txBody>
                    <a:bodyPr/>
                    <a:lstStyle/>
                    <a:p>
                      <a:pPr algn="ctr"/>
                      <a:r>
                        <a:rPr lang="en-US" sz="2000">
                          <a:solidFill>
                            <a:schemeClr val="tx1"/>
                          </a:solidFill>
                          <a:latin typeface="Nunito"/>
                        </a:rPr>
                        <a:t>Pre</a:t>
                      </a:r>
                    </a:p>
                  </a:txBody>
                  <a:tcPr>
                    <a:lnR w="12700">
                      <a:solidFill>
                        <a:schemeClr val="tx1"/>
                      </a:solidFill>
                    </a:lnR>
                    <a:lnT w="12700" cap="flat" cmpd="sng" algn="ctr">
                      <a:solidFill>
                        <a:schemeClr val="accent3"/>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C1FF72"/>
                    </a:solidFill>
                  </a:tcPr>
                </a:tc>
                <a:tc hMerge="1">
                  <a:txBody>
                    <a:bodyPr/>
                    <a:lstStyle/>
                    <a:p>
                      <a:pPr algn="ctr"/>
                      <a:endParaRPr lang="en-US" sz="2000">
                        <a:solidFill>
                          <a:schemeClr val="tx1"/>
                        </a:solidFill>
                        <a:latin typeface="Nunito" pitchFamily="2" charset="0"/>
                      </a:endParaRPr>
                    </a:p>
                  </a:txBody>
                  <a:tcPr>
                    <a:lnB w="12700">
                      <a:solidFill>
                        <a:srgbClr val="C1FF72"/>
                      </a:solidFill>
                    </a:lnB>
                    <a:solidFill>
                      <a:srgbClr val="C1FF72"/>
                    </a:solidFill>
                  </a:tcPr>
                </a:tc>
                <a:tc gridSpan="2">
                  <a:txBody>
                    <a:bodyPr/>
                    <a:lstStyle/>
                    <a:p>
                      <a:pPr algn="ctr"/>
                      <a:r>
                        <a:rPr lang="en-US" sz="2000">
                          <a:solidFill>
                            <a:schemeClr val="tx1"/>
                          </a:solidFill>
                          <a:latin typeface="Nunito"/>
                        </a:rPr>
                        <a:t>Post</a:t>
                      </a:r>
                    </a:p>
                  </a:txBody>
                  <a:tcPr>
                    <a:lnL w="12700">
                      <a:solidFill>
                        <a:schemeClr val="tx1"/>
                      </a:solidFill>
                    </a:lnL>
                    <a:lnR w="12700">
                      <a:solidFill>
                        <a:schemeClr val="tx1"/>
                      </a:solidFill>
                    </a:lnR>
                    <a:lnT w="12700" cap="flat" cmpd="sng" algn="ctr">
                      <a:solidFill>
                        <a:schemeClr val="accent3"/>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C1FF72"/>
                    </a:solidFill>
                  </a:tcPr>
                </a:tc>
                <a:tc hMerge="1">
                  <a:txBody>
                    <a:bodyPr/>
                    <a:lstStyle/>
                    <a:p>
                      <a:pPr algn="ctr"/>
                      <a:endParaRPr lang="en-US" sz="2000">
                        <a:solidFill>
                          <a:schemeClr val="tx1"/>
                        </a:solidFill>
                        <a:latin typeface="Nunito" pitchFamily="2" charset="0"/>
                      </a:endParaRPr>
                    </a:p>
                  </a:txBody>
                  <a:tcPr>
                    <a:lnB w="12700">
                      <a:solidFill>
                        <a:srgbClr val="C1FF72"/>
                      </a:solidFill>
                    </a:lnB>
                    <a:solidFill>
                      <a:srgbClr val="C1FF72"/>
                    </a:solidFill>
                  </a:tcPr>
                </a:tc>
                <a:tc gridSpan="2">
                  <a:txBody>
                    <a:bodyPr/>
                    <a:lstStyle/>
                    <a:p>
                      <a:pPr algn="ctr"/>
                      <a:r>
                        <a:rPr lang="el-GR" sz="2000">
                          <a:solidFill>
                            <a:schemeClr val="tx1"/>
                          </a:solidFill>
                          <a:latin typeface="Nunito"/>
                        </a:rPr>
                        <a:t>Δ</a:t>
                      </a:r>
                      <a:endParaRPr lang="en-US" sz="2000">
                        <a:solidFill>
                          <a:schemeClr val="tx1"/>
                        </a:solidFill>
                        <a:latin typeface="Nunito"/>
                      </a:endParaRPr>
                    </a:p>
                  </a:txBody>
                  <a:tcPr>
                    <a:lnL w="12700">
                      <a:solidFill>
                        <a:schemeClr val="tx1"/>
                      </a:solidFill>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noFill/>
                      <a:prstDash val="solid"/>
                      <a:round/>
                      <a:headEnd type="none" w="med" len="med"/>
                      <a:tailEnd type="none" w="med" len="med"/>
                    </a:lnB>
                    <a:solidFill>
                      <a:srgbClr val="C1FF72"/>
                    </a:solidFill>
                  </a:tcPr>
                </a:tc>
                <a:tc hMerge="1">
                  <a:txBody>
                    <a:bodyPr/>
                    <a:lstStyle/>
                    <a:p>
                      <a:pPr algn="ctr"/>
                      <a:endParaRPr lang="en-US" sz="2000">
                        <a:solidFill>
                          <a:schemeClr val="tx1"/>
                        </a:solidFill>
                        <a:latin typeface="Nunito" pitchFamily="2" charset="0"/>
                      </a:endParaRPr>
                    </a:p>
                  </a:txBody>
                  <a:tcPr>
                    <a:lnB w="12700">
                      <a:solidFill>
                        <a:srgbClr val="C1FF72"/>
                      </a:solidFill>
                    </a:lnB>
                    <a:solidFill>
                      <a:srgbClr val="C1FF72"/>
                    </a:solidFill>
                  </a:tcPr>
                </a:tc>
                <a:extLst>
                  <a:ext uri="{0D108BD9-81ED-4DB2-BD59-A6C34878D82A}">
                    <a16:rowId xmlns:a16="http://schemas.microsoft.com/office/drawing/2014/main" val="355907970"/>
                  </a:ext>
                </a:extLst>
              </a:tr>
              <a:tr h="0">
                <a:tc>
                  <a:txBody>
                    <a:bodyPr/>
                    <a:lstStyle/>
                    <a:p>
                      <a:pPr lvl="0" algn="ctr">
                        <a:buNone/>
                      </a:pPr>
                      <a:r>
                        <a:rPr lang="en-US" sz="2000" b="1">
                          <a:solidFill>
                            <a:schemeClr val="tx1"/>
                          </a:solidFill>
                          <a:latin typeface="Nunito"/>
                        </a:rPr>
                        <a:t>Element</a:t>
                      </a:r>
                    </a:p>
                  </a:txBody>
                  <a:tcP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C1FF72"/>
                    </a:solidFill>
                  </a:tcPr>
                </a:tc>
                <a:tc>
                  <a:txBody>
                    <a:bodyPr/>
                    <a:lstStyle/>
                    <a:p>
                      <a:pPr lvl="0" algn="ctr">
                        <a:buNone/>
                      </a:pPr>
                      <a:r>
                        <a:rPr lang="en-US" sz="1100">
                          <a:solidFill>
                            <a:schemeClr val="tx1"/>
                          </a:solidFill>
                          <a:latin typeface="Nunito"/>
                        </a:rPr>
                        <a:t>Total</a:t>
                      </a:r>
                    </a:p>
                    <a:p>
                      <a:pPr lvl="0" algn="ctr">
                        <a:buNone/>
                      </a:pPr>
                      <a:r>
                        <a:rPr lang="en-US" sz="1100">
                          <a:solidFill>
                            <a:schemeClr val="tx1"/>
                          </a:solidFill>
                          <a:latin typeface="Nunito"/>
                        </a:rPr>
                        <a:t>instances</a:t>
                      </a:r>
                    </a:p>
                  </a:txBody>
                  <a:tcP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C1FF72"/>
                    </a:solidFill>
                  </a:tcPr>
                </a:tc>
                <a:tc>
                  <a:txBody>
                    <a:bodyPr/>
                    <a:lstStyle/>
                    <a:p>
                      <a:pPr lvl="0" algn="ctr">
                        <a:buNone/>
                      </a:pPr>
                      <a:r>
                        <a:rPr lang="en-US" sz="1100">
                          <a:solidFill>
                            <a:schemeClr val="tx1"/>
                          </a:solidFill>
                          <a:latin typeface="Nunito"/>
                        </a:rPr>
                        <a:t>% of prompts</a:t>
                      </a:r>
                    </a:p>
                  </a:txBody>
                  <a:tcPr>
                    <a:lnR w="12700">
                      <a:solidFill>
                        <a:schemeClr val="tx1"/>
                      </a:solidFill>
                    </a:lnR>
                    <a:lnT w="12700" cap="flat" cmpd="sng" algn="ctr">
                      <a:solidFill>
                        <a:srgbClr val="C1FF72"/>
                      </a:solidFill>
                      <a:prstDash val="solid"/>
                      <a:round/>
                      <a:headEnd type="none" w="med" len="med"/>
                      <a:tailEnd type="none" w="med" len="med"/>
                    </a:lnT>
                    <a:lnB w="12700">
                      <a:solidFill>
                        <a:srgbClr val="C1FF72"/>
                      </a:solidFill>
                    </a:lnB>
                    <a:solidFill>
                      <a:srgbClr val="C1FF72"/>
                    </a:solidFill>
                  </a:tcPr>
                </a:tc>
                <a:tc>
                  <a:txBody>
                    <a:bodyPr/>
                    <a:lstStyle/>
                    <a:p>
                      <a:pPr lvl="0" algn="ctr">
                        <a:buNone/>
                      </a:pPr>
                      <a:r>
                        <a:rPr lang="en-US" sz="1100">
                          <a:solidFill>
                            <a:schemeClr val="tx1"/>
                          </a:solidFill>
                          <a:latin typeface="Nunito"/>
                        </a:rPr>
                        <a:t>Total</a:t>
                      </a:r>
                    </a:p>
                    <a:p>
                      <a:pPr lvl="0" algn="ctr">
                        <a:buNone/>
                      </a:pPr>
                      <a:r>
                        <a:rPr lang="en-US" sz="1100">
                          <a:solidFill>
                            <a:schemeClr val="tx1"/>
                          </a:solidFill>
                          <a:latin typeface="Nunito"/>
                        </a:rPr>
                        <a:t>instances</a:t>
                      </a: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a:solidFill>
                        <a:srgbClr val="C1FF72"/>
                      </a:solidFill>
                    </a:lnB>
                    <a:solidFill>
                      <a:srgbClr val="C1FF72"/>
                    </a:solidFill>
                  </a:tcPr>
                </a:tc>
                <a:tc>
                  <a:txBody>
                    <a:bodyPr/>
                    <a:lstStyle/>
                    <a:p>
                      <a:pPr lvl="0" algn="ctr">
                        <a:buNone/>
                      </a:pPr>
                      <a:r>
                        <a:rPr lang="en-US" sz="1100">
                          <a:solidFill>
                            <a:schemeClr val="tx1"/>
                          </a:solidFill>
                          <a:latin typeface="Nunito"/>
                        </a:rPr>
                        <a:t>% of prompts</a:t>
                      </a:r>
                    </a:p>
                  </a:txBody>
                  <a:tcPr>
                    <a:lnL w="3175" cap="flat" cmpd="sng" algn="ctr">
                      <a:solidFill>
                        <a:schemeClr val="bg1"/>
                      </a:solidFill>
                      <a:prstDash val="solid"/>
                      <a:round/>
                      <a:headEnd type="none" w="med" len="med"/>
                      <a:tailEnd type="none" w="med" len="med"/>
                    </a:lnL>
                    <a:lnR w="12700">
                      <a:solidFill>
                        <a:schemeClr val="tx1"/>
                      </a:solidFill>
                    </a:lnR>
                    <a:lnT w="12700" cap="flat" cmpd="sng" algn="ctr">
                      <a:solidFill>
                        <a:srgbClr val="C1FF72"/>
                      </a:solidFill>
                      <a:prstDash val="solid"/>
                      <a:round/>
                      <a:headEnd type="none" w="med" len="med"/>
                      <a:tailEnd type="none" w="med" len="med"/>
                    </a:lnT>
                    <a:lnB w="12700">
                      <a:solidFill>
                        <a:srgbClr val="C1FF72"/>
                      </a:solidFill>
                    </a:lnB>
                    <a:solidFill>
                      <a:srgbClr val="C1FF72"/>
                    </a:solidFill>
                  </a:tcPr>
                </a:tc>
                <a:tc>
                  <a:txBody>
                    <a:bodyPr/>
                    <a:lstStyle/>
                    <a:p>
                      <a:pPr lvl="0" algn="ctr">
                        <a:buNone/>
                      </a:pPr>
                      <a:r>
                        <a:rPr lang="el-GR" sz="1100">
                          <a:solidFill>
                            <a:schemeClr val="tx1"/>
                          </a:solidFill>
                          <a:latin typeface="Nunito"/>
                        </a:rPr>
                        <a:t>Total</a:t>
                      </a:r>
                    </a:p>
                    <a:p>
                      <a:pPr lvl="0" algn="ctr">
                        <a:buNone/>
                      </a:pPr>
                      <a:r>
                        <a:rPr lang="el-GR" sz="1100">
                          <a:solidFill>
                            <a:schemeClr val="tx1"/>
                          </a:solidFill>
                          <a:latin typeface="Nunito"/>
                        </a:rPr>
                        <a:t>instances</a:t>
                      </a:r>
                    </a:p>
                  </a:txBody>
                  <a:tcPr>
                    <a:lnL w="12700">
                      <a:solidFill>
                        <a:schemeClr val="tx1"/>
                      </a:solidFill>
                    </a:lnL>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a:solidFill>
                        <a:srgbClr val="C1FF72"/>
                      </a:solidFill>
                    </a:lnB>
                    <a:solidFill>
                      <a:srgbClr val="C1FF72"/>
                    </a:solidFill>
                  </a:tcPr>
                </a:tc>
                <a:tc>
                  <a:txBody>
                    <a:bodyPr/>
                    <a:lstStyle/>
                    <a:p>
                      <a:pPr lvl="0" algn="ctr">
                        <a:buNone/>
                      </a:pPr>
                      <a:r>
                        <a:rPr lang="el-GR" sz="1100">
                          <a:solidFill>
                            <a:schemeClr val="tx1"/>
                          </a:solidFill>
                          <a:latin typeface="Nunito"/>
                        </a:rPr>
                        <a:t>% of prompts</a:t>
                      </a:r>
                    </a:p>
                  </a:txBody>
                  <a:tcPr>
                    <a:lnL w="3175"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C1FF72"/>
                      </a:solidFill>
                      <a:prstDash val="solid"/>
                      <a:round/>
                      <a:headEnd type="none" w="med" len="med"/>
                      <a:tailEnd type="none" w="med" len="med"/>
                    </a:lnB>
                    <a:lnTlToBr w="12700" cmpd="sng">
                      <a:noFill/>
                      <a:prstDash val="solid"/>
                    </a:lnTlToBr>
                    <a:lnBlToTr w="12700" cmpd="sng">
                      <a:noFill/>
                      <a:prstDash val="solid"/>
                    </a:lnBlToTr>
                    <a:solidFill>
                      <a:srgbClr val="C1FF72"/>
                    </a:solidFill>
                  </a:tcPr>
                </a:tc>
                <a:extLst>
                  <a:ext uri="{0D108BD9-81ED-4DB2-BD59-A6C34878D82A}">
                    <a16:rowId xmlns:a16="http://schemas.microsoft.com/office/drawing/2014/main" val="1331291883"/>
                  </a:ext>
                </a:extLst>
              </a:tr>
              <a:tr h="370840">
                <a:tc>
                  <a:txBody>
                    <a:bodyPr/>
                    <a:lstStyle/>
                    <a:p>
                      <a:pPr lvl="2" algn="l"/>
                      <a:r>
                        <a:rPr lang="en-US" sz="1800" b="1">
                          <a:latin typeface="Nunito"/>
                        </a:rPr>
                        <a:t>P</a:t>
                      </a:r>
                      <a:r>
                        <a:rPr lang="en-US" sz="1800">
                          <a:latin typeface="Nunito"/>
                        </a:rPr>
                        <a:t>ersona</a:t>
                      </a:r>
                    </a:p>
                  </a:txBody>
                  <a:tcP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r>
                        <a:rPr lang="en-US" sz="1800">
                          <a:latin typeface="Nunito"/>
                        </a:rPr>
                        <a:t>1</a:t>
                      </a:r>
                      <a:endParaRPr lang="en-US" sz="1800">
                        <a:latin typeface="Nunito" pitchFamily="2" charset="0"/>
                      </a:endParaRPr>
                    </a:p>
                  </a:txBody>
                  <a:tcPr>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pPr lvl="0">
                        <a:buNone/>
                      </a:pPr>
                      <a:r>
                        <a:rPr lang="en-US" sz="1800">
                          <a:latin typeface="Nunito"/>
                        </a:rPr>
                        <a:t>3.6%</a:t>
                      </a:r>
                    </a:p>
                  </a:txBody>
                  <a:tcPr>
                    <a:lnL w="3175" cap="flat" cmpd="sng" algn="ctr">
                      <a:solidFill>
                        <a:schemeClr val="bg1"/>
                      </a:solidFill>
                      <a:prstDash val="solid"/>
                      <a:round/>
                      <a:headEnd type="none" w="med" len="med"/>
                      <a:tailEnd type="none" w="med" len="med"/>
                    </a:lnL>
                    <a:lnR w="12700">
                      <a:solidFill>
                        <a:schemeClr val="tx1"/>
                      </a:solidFill>
                    </a:lnR>
                    <a:lnT w="12700">
                      <a:solidFill>
                        <a:srgbClr val="C1FF72"/>
                      </a:solidFill>
                    </a:lnT>
                    <a:lnB w="12700">
                      <a:solidFill>
                        <a:srgbClr val="C1FF72"/>
                      </a:solidFill>
                    </a:lnB>
                    <a:solidFill>
                      <a:srgbClr val="EFFFD9"/>
                    </a:solidFill>
                  </a:tcPr>
                </a:tc>
                <a:tc>
                  <a:txBody>
                    <a:bodyPr/>
                    <a:lstStyle/>
                    <a:p>
                      <a:r>
                        <a:rPr lang="en-US" sz="1800">
                          <a:latin typeface="Nunito"/>
                        </a:rPr>
                        <a:t>20</a:t>
                      </a:r>
                      <a:endParaRPr lang="en-US" sz="1800">
                        <a:latin typeface="Nunito" pitchFamily="2" charset="0"/>
                      </a:endParaRP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pPr lvl="0">
                        <a:buNone/>
                      </a:pPr>
                      <a:r>
                        <a:rPr lang="en-US" sz="1800">
                          <a:latin typeface="Nunito"/>
                        </a:rPr>
                        <a:t>57.1%</a:t>
                      </a:r>
                    </a:p>
                  </a:txBody>
                  <a:tcPr>
                    <a:lnL w="3175" cap="flat" cmpd="sng" algn="ctr">
                      <a:solidFill>
                        <a:schemeClr val="bg1"/>
                      </a:solidFill>
                      <a:prstDash val="solid"/>
                      <a:round/>
                      <a:headEnd type="none" w="med" len="med"/>
                      <a:tailEnd type="none" w="med" len="med"/>
                    </a:lnL>
                    <a:lnR w="12700">
                      <a:solidFill>
                        <a:schemeClr val="tx1"/>
                      </a:solidFill>
                    </a:lnR>
                    <a:lnT w="12700">
                      <a:solidFill>
                        <a:srgbClr val="C1FF72"/>
                      </a:solidFill>
                    </a:lnT>
                    <a:lnB w="12700">
                      <a:solidFill>
                        <a:srgbClr val="C1FF72"/>
                      </a:solidFill>
                    </a:lnB>
                    <a:solidFill>
                      <a:srgbClr val="EFFFD9"/>
                    </a:solidFill>
                  </a:tcPr>
                </a:tc>
                <a:tc>
                  <a:txBody>
                    <a:bodyPr/>
                    <a:lstStyle/>
                    <a:p>
                      <a:r>
                        <a:rPr lang="en-US" sz="1800">
                          <a:latin typeface="Nunito"/>
                        </a:rPr>
                        <a:t>19</a:t>
                      </a: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pPr lvl="0">
                        <a:buNone/>
                      </a:pPr>
                      <a:r>
                        <a:rPr lang="en-US" sz="1800">
                          <a:latin typeface="Nunito"/>
                        </a:rPr>
                        <a:t>53.6%</a:t>
                      </a:r>
                    </a:p>
                  </a:txBody>
                  <a:tcPr>
                    <a:lnL w="3175"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lnTlToBr w="12700" cmpd="sng">
                      <a:noFill/>
                      <a:prstDash val="solid"/>
                    </a:lnTlToBr>
                    <a:lnBlToTr w="12700" cmpd="sng">
                      <a:noFill/>
                      <a:prstDash val="solid"/>
                    </a:lnBlToTr>
                    <a:solidFill>
                      <a:srgbClr val="EFFFD9"/>
                    </a:solidFill>
                  </a:tcPr>
                </a:tc>
                <a:extLst>
                  <a:ext uri="{0D108BD9-81ED-4DB2-BD59-A6C34878D82A}">
                    <a16:rowId xmlns:a16="http://schemas.microsoft.com/office/drawing/2014/main" val="3183513026"/>
                  </a:ext>
                </a:extLst>
              </a:tr>
              <a:tr h="370840">
                <a:tc>
                  <a:txBody>
                    <a:bodyPr/>
                    <a:lstStyle/>
                    <a:p>
                      <a:pPr lvl="2" algn="l"/>
                      <a:r>
                        <a:rPr lang="en-US" sz="1800" b="1">
                          <a:latin typeface="Nunito"/>
                        </a:rPr>
                        <a:t>R</a:t>
                      </a:r>
                      <a:r>
                        <a:rPr lang="en-US" sz="1800">
                          <a:latin typeface="Nunito"/>
                        </a:rPr>
                        <a:t>equirements</a:t>
                      </a:r>
                    </a:p>
                  </a:txBody>
                  <a:tcP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tcPr>
                </a:tc>
                <a:tc>
                  <a:txBody>
                    <a:bodyPr/>
                    <a:lstStyle/>
                    <a:p>
                      <a:r>
                        <a:rPr lang="en-US" sz="1800">
                          <a:latin typeface="Nunito"/>
                        </a:rPr>
                        <a:t>120</a:t>
                      </a:r>
                      <a:endParaRPr lang="en-US" sz="1800">
                        <a:latin typeface="Nunito" pitchFamily="2" charset="0"/>
                      </a:endParaRPr>
                    </a:p>
                  </a:txBody>
                  <a:tcPr>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tcPr>
                </a:tc>
                <a:tc>
                  <a:txBody>
                    <a:bodyPr/>
                    <a:lstStyle/>
                    <a:p>
                      <a:pPr lvl="0">
                        <a:buNone/>
                      </a:pPr>
                      <a:r>
                        <a:rPr lang="en-US" sz="1800">
                          <a:latin typeface="Nunito"/>
                        </a:rPr>
                        <a:t>100%</a:t>
                      </a:r>
                    </a:p>
                  </a:txBody>
                  <a:tcPr>
                    <a:lnL w="3175" cap="flat" cmpd="sng" algn="ctr">
                      <a:solidFill>
                        <a:schemeClr val="bg1"/>
                      </a:solidFill>
                      <a:prstDash val="solid"/>
                      <a:round/>
                      <a:headEnd type="none" w="med" len="med"/>
                      <a:tailEnd type="none" w="med" len="med"/>
                    </a:lnL>
                    <a:lnR w="12700">
                      <a:solidFill>
                        <a:schemeClr val="tx1"/>
                      </a:solidFill>
                    </a:lnR>
                    <a:lnT w="12700">
                      <a:solidFill>
                        <a:srgbClr val="C1FF72"/>
                      </a:solidFill>
                    </a:lnT>
                    <a:lnB w="12700">
                      <a:solidFill>
                        <a:srgbClr val="C1FF72"/>
                      </a:solidFill>
                    </a:lnB>
                  </a:tcPr>
                </a:tc>
                <a:tc>
                  <a:txBody>
                    <a:bodyPr/>
                    <a:lstStyle/>
                    <a:p>
                      <a:r>
                        <a:rPr lang="en-US" sz="1800">
                          <a:latin typeface="Nunito"/>
                        </a:rPr>
                        <a:t>170</a:t>
                      </a:r>
                      <a:endParaRPr lang="en-US" sz="1800">
                        <a:latin typeface="Nunito" pitchFamily="2" charset="0"/>
                      </a:endParaRP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tcPr>
                </a:tc>
                <a:tc>
                  <a:txBody>
                    <a:bodyPr/>
                    <a:lstStyle/>
                    <a:p>
                      <a:pPr lvl="0">
                        <a:buNone/>
                      </a:pPr>
                      <a:r>
                        <a:rPr lang="en-US" sz="1800">
                          <a:latin typeface="Nunito"/>
                        </a:rPr>
                        <a:t>100%</a:t>
                      </a:r>
                    </a:p>
                  </a:txBody>
                  <a:tcPr>
                    <a:lnL w="3175" cap="flat" cmpd="sng" algn="ctr">
                      <a:solidFill>
                        <a:schemeClr val="bg1"/>
                      </a:solidFill>
                      <a:prstDash val="solid"/>
                      <a:round/>
                      <a:headEnd type="none" w="med" len="med"/>
                      <a:tailEnd type="none" w="med" len="med"/>
                    </a:lnL>
                    <a:lnR w="12700">
                      <a:solidFill>
                        <a:schemeClr val="tx1"/>
                      </a:solidFill>
                    </a:lnR>
                    <a:lnT w="12700">
                      <a:solidFill>
                        <a:srgbClr val="C1FF72"/>
                      </a:solidFill>
                    </a:lnT>
                    <a:lnB w="12700">
                      <a:solidFill>
                        <a:srgbClr val="C1FF72"/>
                      </a:solidFill>
                    </a:lnB>
                  </a:tcPr>
                </a:tc>
                <a:tc>
                  <a:txBody>
                    <a:bodyPr/>
                    <a:lstStyle/>
                    <a:p>
                      <a:r>
                        <a:rPr lang="en-US" sz="1800">
                          <a:latin typeface="Nunito"/>
                        </a:rPr>
                        <a:t>50</a:t>
                      </a: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tcPr>
                </a:tc>
                <a:tc>
                  <a:txBody>
                    <a:bodyPr/>
                    <a:lstStyle/>
                    <a:p>
                      <a:pPr lvl="0">
                        <a:buNone/>
                      </a:pPr>
                      <a:r>
                        <a:rPr lang="en-US" sz="1800">
                          <a:latin typeface="Nunito"/>
                        </a:rPr>
                        <a:t>-</a:t>
                      </a:r>
                    </a:p>
                  </a:txBody>
                  <a:tcPr>
                    <a:lnL w="3175"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3044667"/>
                  </a:ext>
                </a:extLst>
              </a:tr>
              <a:tr h="370840">
                <a:tc>
                  <a:txBody>
                    <a:bodyPr/>
                    <a:lstStyle/>
                    <a:p>
                      <a:pPr lvl="2" algn="l"/>
                      <a:r>
                        <a:rPr lang="en-US" sz="1800" b="1">
                          <a:latin typeface="Nunito"/>
                        </a:rPr>
                        <a:t>O</a:t>
                      </a:r>
                      <a:r>
                        <a:rPr lang="en-US" sz="1800">
                          <a:latin typeface="Nunito"/>
                        </a:rPr>
                        <a:t>rganization</a:t>
                      </a:r>
                    </a:p>
                  </a:txBody>
                  <a:tcP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r>
                        <a:rPr lang="en-US" sz="1800">
                          <a:latin typeface="Nunito"/>
                        </a:rPr>
                        <a:t>3</a:t>
                      </a:r>
                      <a:endParaRPr lang="en-US" sz="1800">
                        <a:latin typeface="Nunito" pitchFamily="2" charset="0"/>
                      </a:endParaRPr>
                    </a:p>
                  </a:txBody>
                  <a:tcPr>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pPr lvl="0">
                        <a:buNone/>
                      </a:pPr>
                      <a:r>
                        <a:rPr lang="en-US" sz="1800">
                          <a:latin typeface="Nunito"/>
                        </a:rPr>
                        <a:t>7.1%</a:t>
                      </a:r>
                    </a:p>
                  </a:txBody>
                  <a:tcPr>
                    <a:lnL w="3175" cap="flat" cmpd="sng" algn="ctr">
                      <a:solidFill>
                        <a:schemeClr val="bg1"/>
                      </a:solidFill>
                      <a:prstDash val="solid"/>
                      <a:round/>
                      <a:headEnd type="none" w="med" len="med"/>
                      <a:tailEnd type="none" w="med" len="med"/>
                    </a:lnL>
                    <a:lnR w="12700">
                      <a:solidFill>
                        <a:schemeClr val="tx1"/>
                      </a:solidFill>
                    </a:lnR>
                    <a:lnT w="12700">
                      <a:solidFill>
                        <a:srgbClr val="C1FF72"/>
                      </a:solidFill>
                    </a:lnT>
                    <a:lnB w="12700">
                      <a:solidFill>
                        <a:srgbClr val="C1FF72"/>
                      </a:solidFill>
                    </a:lnB>
                    <a:solidFill>
                      <a:srgbClr val="EFFFD9"/>
                    </a:solidFill>
                  </a:tcPr>
                </a:tc>
                <a:tc>
                  <a:txBody>
                    <a:bodyPr/>
                    <a:lstStyle/>
                    <a:p>
                      <a:r>
                        <a:rPr lang="en-US" sz="1800">
                          <a:latin typeface="Nunito"/>
                        </a:rPr>
                        <a:t>13</a:t>
                      </a:r>
                      <a:endParaRPr lang="en-US" sz="1800">
                        <a:latin typeface="Nunito" pitchFamily="2" charset="0"/>
                      </a:endParaRP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pPr lvl="0">
                        <a:buNone/>
                      </a:pPr>
                      <a:r>
                        <a:rPr lang="en-US" sz="1800">
                          <a:latin typeface="Nunito"/>
                        </a:rPr>
                        <a:t>21.4%</a:t>
                      </a:r>
                    </a:p>
                  </a:txBody>
                  <a:tcPr>
                    <a:lnL w="3175" cap="flat" cmpd="sng" algn="ctr">
                      <a:solidFill>
                        <a:schemeClr val="bg1"/>
                      </a:solidFill>
                      <a:prstDash val="solid"/>
                      <a:round/>
                      <a:headEnd type="none" w="med" len="med"/>
                      <a:tailEnd type="none" w="med" len="med"/>
                    </a:lnL>
                    <a:lnR w="12700">
                      <a:solidFill>
                        <a:schemeClr val="tx1"/>
                      </a:solidFill>
                    </a:lnR>
                    <a:lnT w="12700">
                      <a:solidFill>
                        <a:srgbClr val="C1FF72"/>
                      </a:solidFill>
                    </a:lnT>
                    <a:lnB w="12700">
                      <a:solidFill>
                        <a:srgbClr val="C1FF72"/>
                      </a:solidFill>
                    </a:lnB>
                    <a:solidFill>
                      <a:srgbClr val="EFFFD9"/>
                    </a:solidFill>
                  </a:tcPr>
                </a:tc>
                <a:tc>
                  <a:txBody>
                    <a:bodyPr/>
                    <a:lstStyle/>
                    <a:p>
                      <a:r>
                        <a:rPr lang="en-US" sz="1800">
                          <a:latin typeface="Nunito"/>
                        </a:rPr>
                        <a:t>10</a:t>
                      </a: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pPr lvl="0">
                        <a:buNone/>
                      </a:pPr>
                      <a:r>
                        <a:rPr lang="en-US" sz="1800">
                          <a:latin typeface="Nunito"/>
                        </a:rPr>
                        <a:t>14.3%</a:t>
                      </a:r>
                    </a:p>
                  </a:txBody>
                  <a:tcPr>
                    <a:lnL w="3175"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lnTlToBr w="12700" cmpd="sng">
                      <a:noFill/>
                      <a:prstDash val="solid"/>
                    </a:lnTlToBr>
                    <a:lnBlToTr w="12700" cmpd="sng">
                      <a:noFill/>
                      <a:prstDash val="solid"/>
                    </a:lnBlToTr>
                    <a:solidFill>
                      <a:srgbClr val="EFFFD9"/>
                    </a:solidFill>
                  </a:tcPr>
                </a:tc>
                <a:extLst>
                  <a:ext uri="{0D108BD9-81ED-4DB2-BD59-A6C34878D82A}">
                    <a16:rowId xmlns:a16="http://schemas.microsoft.com/office/drawing/2014/main" val="2908642682"/>
                  </a:ext>
                </a:extLst>
              </a:tr>
              <a:tr h="370840">
                <a:tc>
                  <a:txBody>
                    <a:bodyPr/>
                    <a:lstStyle/>
                    <a:p>
                      <a:pPr lvl="2" algn="l"/>
                      <a:r>
                        <a:rPr lang="en-US" sz="1800" b="1">
                          <a:latin typeface="Nunito"/>
                        </a:rPr>
                        <a:t>M</a:t>
                      </a:r>
                      <a:r>
                        <a:rPr lang="en-US" sz="1800">
                          <a:latin typeface="Nunito"/>
                        </a:rPr>
                        <a:t>edium</a:t>
                      </a:r>
                    </a:p>
                  </a:txBody>
                  <a:tcP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tcPr>
                </a:tc>
                <a:tc>
                  <a:txBody>
                    <a:bodyPr/>
                    <a:lstStyle/>
                    <a:p>
                      <a:r>
                        <a:rPr lang="en-US" sz="1800">
                          <a:latin typeface="Nunito"/>
                        </a:rPr>
                        <a:t>0</a:t>
                      </a:r>
                      <a:endParaRPr lang="en-US" sz="1800">
                        <a:latin typeface="Nunito" pitchFamily="2" charset="0"/>
                      </a:endParaRPr>
                    </a:p>
                  </a:txBody>
                  <a:tcPr>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tcPr>
                </a:tc>
                <a:tc>
                  <a:txBody>
                    <a:bodyPr/>
                    <a:lstStyle/>
                    <a:p>
                      <a:pPr lvl="0">
                        <a:buNone/>
                      </a:pPr>
                      <a:r>
                        <a:rPr lang="en-US" sz="1800">
                          <a:latin typeface="Nunito"/>
                        </a:rPr>
                        <a:t>0%</a:t>
                      </a:r>
                    </a:p>
                  </a:txBody>
                  <a:tcPr>
                    <a:lnL w="3175" cap="flat" cmpd="sng" algn="ctr">
                      <a:solidFill>
                        <a:schemeClr val="bg1"/>
                      </a:solidFill>
                      <a:prstDash val="solid"/>
                      <a:round/>
                      <a:headEnd type="none" w="med" len="med"/>
                      <a:tailEnd type="none" w="med" len="med"/>
                    </a:lnL>
                    <a:lnR w="12700">
                      <a:solidFill>
                        <a:schemeClr val="tx1"/>
                      </a:solidFill>
                    </a:lnR>
                    <a:lnT w="12700">
                      <a:solidFill>
                        <a:srgbClr val="C1FF72"/>
                      </a:solidFill>
                    </a:lnT>
                    <a:lnB w="12700">
                      <a:solidFill>
                        <a:srgbClr val="C1FF72"/>
                      </a:solidFill>
                    </a:lnB>
                  </a:tcPr>
                </a:tc>
                <a:tc>
                  <a:txBody>
                    <a:bodyPr/>
                    <a:lstStyle/>
                    <a:p>
                      <a:r>
                        <a:rPr lang="en-US" sz="1800">
                          <a:latin typeface="Nunito"/>
                        </a:rPr>
                        <a:t>0</a:t>
                      </a:r>
                      <a:endParaRPr lang="en-US" sz="1800">
                        <a:latin typeface="Nunito" pitchFamily="2" charset="0"/>
                      </a:endParaRP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tcPr>
                </a:tc>
                <a:tc>
                  <a:txBody>
                    <a:bodyPr/>
                    <a:lstStyle/>
                    <a:p>
                      <a:pPr lvl="0">
                        <a:buNone/>
                      </a:pPr>
                      <a:r>
                        <a:rPr lang="en-US" sz="1800">
                          <a:latin typeface="Nunito"/>
                        </a:rPr>
                        <a:t>0%</a:t>
                      </a:r>
                    </a:p>
                  </a:txBody>
                  <a:tcPr>
                    <a:lnL w="3175" cap="flat" cmpd="sng" algn="ctr">
                      <a:solidFill>
                        <a:schemeClr val="bg1"/>
                      </a:solidFill>
                      <a:prstDash val="solid"/>
                      <a:round/>
                      <a:headEnd type="none" w="med" len="med"/>
                      <a:tailEnd type="none" w="med" len="med"/>
                    </a:lnL>
                    <a:lnR w="12700">
                      <a:solidFill>
                        <a:schemeClr val="tx1"/>
                      </a:solidFill>
                    </a:lnR>
                    <a:lnT w="12700">
                      <a:solidFill>
                        <a:srgbClr val="C1FF72"/>
                      </a:solidFill>
                    </a:lnT>
                    <a:lnB w="12700">
                      <a:solidFill>
                        <a:srgbClr val="C1FF72"/>
                      </a:solidFill>
                    </a:lnB>
                  </a:tcPr>
                </a:tc>
                <a:tc>
                  <a:txBody>
                    <a:bodyPr/>
                    <a:lstStyle/>
                    <a:p>
                      <a:r>
                        <a:rPr lang="en-US" sz="1800">
                          <a:latin typeface="Nunito"/>
                        </a:rPr>
                        <a:t>0</a:t>
                      </a: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tcPr>
                </a:tc>
                <a:tc>
                  <a:txBody>
                    <a:bodyPr/>
                    <a:lstStyle/>
                    <a:p>
                      <a:pPr lvl="0">
                        <a:buNone/>
                      </a:pPr>
                      <a:r>
                        <a:rPr lang="en-US" sz="1800">
                          <a:latin typeface="Nunito"/>
                        </a:rPr>
                        <a:t>-</a:t>
                      </a:r>
                    </a:p>
                  </a:txBody>
                  <a:tcPr>
                    <a:lnL w="3175"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7340392"/>
                  </a:ext>
                </a:extLst>
              </a:tr>
              <a:tr h="370840">
                <a:tc>
                  <a:txBody>
                    <a:bodyPr/>
                    <a:lstStyle/>
                    <a:p>
                      <a:pPr lvl="2" algn="l"/>
                      <a:r>
                        <a:rPr lang="en-US" sz="1800" b="1">
                          <a:latin typeface="Nunito"/>
                        </a:rPr>
                        <a:t>P</a:t>
                      </a:r>
                      <a:r>
                        <a:rPr lang="en-US" sz="1800">
                          <a:latin typeface="Nunito"/>
                        </a:rPr>
                        <a:t>urpose</a:t>
                      </a:r>
                    </a:p>
                  </a:txBody>
                  <a:tcP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r>
                        <a:rPr lang="en-US" sz="1800">
                          <a:latin typeface="Nunito"/>
                        </a:rPr>
                        <a:t>33</a:t>
                      </a:r>
                      <a:endParaRPr lang="en-US" sz="1800">
                        <a:latin typeface="Nunito" pitchFamily="2" charset="0"/>
                      </a:endParaRPr>
                    </a:p>
                  </a:txBody>
                  <a:tcP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pPr lvl="0">
                        <a:buNone/>
                      </a:pPr>
                      <a:r>
                        <a:rPr lang="en-US" sz="1800">
                          <a:latin typeface="Nunito"/>
                        </a:rPr>
                        <a:t>100%</a:t>
                      </a:r>
                    </a:p>
                  </a:txBody>
                  <a:tcPr>
                    <a:lnR w="12700">
                      <a:solidFill>
                        <a:schemeClr val="tx1"/>
                      </a:solidFill>
                    </a:lnR>
                    <a:lnT w="12700">
                      <a:solidFill>
                        <a:srgbClr val="C1FF72"/>
                      </a:solidFill>
                    </a:lnT>
                    <a:lnB w="12700">
                      <a:solidFill>
                        <a:srgbClr val="C1FF72"/>
                      </a:solidFill>
                    </a:lnB>
                    <a:solidFill>
                      <a:srgbClr val="EFFFD9"/>
                    </a:solidFill>
                  </a:tcPr>
                </a:tc>
                <a:tc>
                  <a:txBody>
                    <a:bodyPr/>
                    <a:lstStyle/>
                    <a:p>
                      <a:r>
                        <a:rPr lang="en-US" sz="1800">
                          <a:latin typeface="Nunito"/>
                        </a:rPr>
                        <a:t>40</a:t>
                      </a:r>
                      <a:endParaRPr lang="en-US" sz="1800">
                        <a:latin typeface="Nunito" pitchFamily="2" charset="0"/>
                      </a:endParaRP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pPr lvl="0">
                        <a:buNone/>
                      </a:pPr>
                      <a:r>
                        <a:rPr lang="en-US" sz="1800">
                          <a:latin typeface="Nunito"/>
                        </a:rPr>
                        <a:t>96.4%</a:t>
                      </a:r>
                    </a:p>
                  </a:txBody>
                  <a:tcPr>
                    <a:lnL w="3175" cap="flat" cmpd="sng" algn="ctr">
                      <a:solidFill>
                        <a:schemeClr val="bg1"/>
                      </a:solidFill>
                      <a:prstDash val="solid"/>
                      <a:round/>
                      <a:headEnd type="none" w="med" len="med"/>
                      <a:tailEnd type="none" w="med" len="med"/>
                    </a:lnL>
                    <a:lnR w="12700">
                      <a:solidFill>
                        <a:schemeClr val="tx1"/>
                      </a:solidFill>
                    </a:lnR>
                    <a:lnT w="12700">
                      <a:solidFill>
                        <a:srgbClr val="C1FF72"/>
                      </a:solidFill>
                    </a:lnT>
                    <a:lnB w="12700">
                      <a:solidFill>
                        <a:srgbClr val="C1FF72"/>
                      </a:solidFill>
                    </a:lnB>
                    <a:solidFill>
                      <a:srgbClr val="EFFFD9"/>
                    </a:solidFill>
                  </a:tcPr>
                </a:tc>
                <a:tc>
                  <a:txBody>
                    <a:bodyPr/>
                    <a:lstStyle/>
                    <a:p>
                      <a:r>
                        <a:rPr lang="en-US" sz="1800">
                          <a:latin typeface="Nunito"/>
                        </a:rPr>
                        <a:t>7</a:t>
                      </a: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pPr lvl="0">
                        <a:buNone/>
                      </a:pPr>
                      <a:r>
                        <a:rPr lang="en-US" sz="1800">
                          <a:solidFill>
                            <a:srgbClr val="FF0000"/>
                          </a:solidFill>
                          <a:latin typeface="Nunito"/>
                        </a:rPr>
                        <a:t>-3.6%</a:t>
                      </a:r>
                    </a:p>
                  </a:txBody>
                  <a:tcPr>
                    <a:lnL w="3175"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rgbClr val="C1FF72"/>
                      </a:solidFill>
                      <a:prstDash val="solid"/>
                      <a:round/>
                      <a:headEnd type="none" w="med" len="med"/>
                      <a:tailEnd type="none" w="med" len="med"/>
                    </a:lnB>
                    <a:lnTlToBr w="12700" cmpd="sng">
                      <a:noFill/>
                      <a:prstDash val="solid"/>
                    </a:lnTlToBr>
                    <a:lnBlToTr w="12700" cmpd="sng">
                      <a:noFill/>
                      <a:prstDash val="solid"/>
                    </a:lnBlToTr>
                    <a:solidFill>
                      <a:srgbClr val="EFFFD9"/>
                    </a:solidFill>
                  </a:tcPr>
                </a:tc>
                <a:extLst>
                  <a:ext uri="{0D108BD9-81ED-4DB2-BD59-A6C34878D82A}">
                    <a16:rowId xmlns:a16="http://schemas.microsoft.com/office/drawing/2014/main" val="1499643526"/>
                  </a:ext>
                </a:extLst>
              </a:tr>
              <a:tr h="370840">
                <a:tc>
                  <a:txBody>
                    <a:bodyPr/>
                    <a:lstStyle/>
                    <a:p>
                      <a:pPr lvl="2" algn="l"/>
                      <a:r>
                        <a:rPr lang="en-US" sz="1800" b="1">
                          <a:latin typeface="Nunito"/>
                        </a:rPr>
                        <a:t>T</a:t>
                      </a:r>
                      <a:r>
                        <a:rPr lang="en-US" sz="1800">
                          <a:latin typeface="Nunito"/>
                        </a:rPr>
                        <a:t>one</a:t>
                      </a:r>
                    </a:p>
                  </a:txBody>
                  <a:tcPr>
                    <a:lnT w="12700" cap="flat" cmpd="sng" algn="ctr">
                      <a:solidFill>
                        <a:srgbClr val="C1FF7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800">
                          <a:latin typeface="Nunito"/>
                        </a:rPr>
                        <a:t>2</a:t>
                      </a:r>
                      <a:endParaRPr lang="en-US" sz="1800">
                        <a:latin typeface="Nunito" pitchFamily="2" charset="0"/>
                      </a:endParaRPr>
                    </a:p>
                  </a:txBody>
                  <a:tcPr>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lvl="0">
                        <a:buNone/>
                      </a:pPr>
                      <a:r>
                        <a:rPr lang="en-US" sz="1800">
                          <a:latin typeface="Nunito"/>
                        </a:rPr>
                        <a:t>7.1%</a:t>
                      </a:r>
                    </a:p>
                  </a:txBody>
                  <a:tcPr>
                    <a:lnL w="3175" cap="flat" cmpd="sng" algn="ctr">
                      <a:solidFill>
                        <a:schemeClr val="bg1"/>
                      </a:solidFill>
                      <a:prstDash val="solid"/>
                      <a:round/>
                      <a:headEnd type="none" w="med" len="med"/>
                      <a:tailEnd type="none" w="med" len="med"/>
                    </a:lnL>
                    <a:lnR w="12700">
                      <a:solidFill>
                        <a:schemeClr val="tx1"/>
                      </a:solidFill>
                    </a:lnR>
                    <a:lnT w="12700">
                      <a:solidFill>
                        <a:srgbClr val="C1FF72"/>
                      </a:solidFill>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800">
                          <a:latin typeface="Nunito"/>
                        </a:rPr>
                        <a:t>28</a:t>
                      </a:r>
                      <a:endParaRPr lang="en-US" sz="1800">
                        <a:latin typeface="Nunito" pitchFamily="2" charset="0"/>
                      </a:endParaRP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lvl="0">
                        <a:buNone/>
                      </a:pPr>
                      <a:r>
                        <a:rPr lang="en-US" sz="1800">
                          <a:latin typeface="Nunito"/>
                        </a:rPr>
                        <a:t>46.4%</a:t>
                      </a:r>
                    </a:p>
                  </a:txBody>
                  <a:tcPr>
                    <a:lnL w="3175" cap="flat" cmpd="sng" algn="ctr">
                      <a:solidFill>
                        <a:schemeClr val="bg1"/>
                      </a:solidFill>
                      <a:prstDash val="solid"/>
                      <a:round/>
                      <a:headEnd type="none" w="med" len="med"/>
                      <a:tailEnd type="none" w="med" len="med"/>
                    </a:lnL>
                    <a:lnR w="12700">
                      <a:solidFill>
                        <a:schemeClr val="tx1"/>
                      </a:solidFill>
                    </a:lnR>
                    <a:lnT w="12700">
                      <a:solidFill>
                        <a:srgbClr val="C1FF72"/>
                      </a:solidFill>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800">
                          <a:latin typeface="Nunito"/>
                        </a:rPr>
                        <a:t>26</a:t>
                      </a:r>
                    </a:p>
                  </a:txBody>
                  <a:tcPr>
                    <a:lnL w="12700">
                      <a:solidFill>
                        <a:schemeClr val="tx1"/>
                      </a:solidFill>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lvl="0">
                        <a:buNone/>
                      </a:pPr>
                      <a:r>
                        <a:rPr lang="en-US" sz="1800">
                          <a:latin typeface="Nunito"/>
                        </a:rPr>
                        <a:t>39.3%</a:t>
                      </a:r>
                    </a:p>
                  </a:txBody>
                  <a:tcPr>
                    <a:lnL w="3175"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221374271"/>
                  </a:ext>
                </a:extLst>
              </a:tr>
              <a:tr h="370840">
                <a:tc>
                  <a:txBody>
                    <a:bodyPr/>
                    <a:lstStyle/>
                    <a:p>
                      <a:pPr algn="l"/>
                      <a:r>
                        <a:rPr lang="en-US" sz="1800" b="0">
                          <a:latin typeface="Nunito"/>
                        </a:rPr>
                        <a:t>PROMPT elements </a:t>
                      </a:r>
                      <a:r>
                        <a:rPr lang="en-US" sz="1800" b="1">
                          <a:latin typeface="Nunito"/>
                        </a:rPr>
                        <a:t>per prompt</a:t>
                      </a:r>
                    </a:p>
                  </a:txBody>
                  <a:tcPr anchor="b">
                    <a:lnT w="12700" cap="flat" cmpd="sng" algn="ctr">
                      <a:solidFill>
                        <a:schemeClr val="tx1"/>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r>
                        <a:rPr lang="en-US" sz="1800">
                          <a:latin typeface="Nunito"/>
                        </a:rPr>
                        <a:t>6</a:t>
                      </a:r>
                      <a:endParaRPr lang="en-US" sz="1800">
                        <a:latin typeface="Nunito" pitchFamily="2" charset="0"/>
                      </a:endParaRPr>
                    </a:p>
                  </a:txBody>
                  <a:tcPr anchor="b">
                    <a:lnR w="317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r>
                        <a:rPr lang="en-US" sz="1800">
                          <a:latin typeface="Nunito" pitchFamily="2" charset="0"/>
                        </a:rPr>
                        <a:t>-</a:t>
                      </a:r>
                    </a:p>
                  </a:txBody>
                  <a:tcPr anchor="b">
                    <a:lnL w="3175"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r>
                        <a:rPr lang="en-US" sz="1800">
                          <a:latin typeface="Nunito"/>
                        </a:rPr>
                        <a:t>10</a:t>
                      </a:r>
                      <a:endParaRPr lang="en-US" sz="1800">
                        <a:latin typeface="Nunito" pitchFamily="2" charset="0"/>
                      </a:endParaRPr>
                    </a:p>
                  </a:txBody>
                  <a:tcPr anchor="b">
                    <a:lnL w="12700" cap="flat" cmpd="sng" algn="ctr">
                      <a:solidFill>
                        <a:schemeClr val="tx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pPr lvl="0">
                        <a:buNone/>
                      </a:pPr>
                      <a:r>
                        <a:rPr lang="en-US" sz="1800">
                          <a:latin typeface="Nunito"/>
                        </a:rPr>
                        <a:t>-</a:t>
                      </a:r>
                    </a:p>
                  </a:txBody>
                  <a:tcPr anchor="b">
                    <a:lnL w="3175"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r>
                        <a:rPr lang="en-US" sz="1800">
                          <a:latin typeface="Nunito"/>
                        </a:rPr>
                        <a:t>4</a:t>
                      </a:r>
                    </a:p>
                  </a:txBody>
                  <a:tcPr anchor="b">
                    <a:lnL w="12700" cap="flat" cmpd="sng" algn="ctr">
                      <a:solidFill>
                        <a:schemeClr val="tx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C1FF72"/>
                      </a:solidFill>
                      <a:prstDash val="solid"/>
                      <a:round/>
                      <a:headEnd type="none" w="med" len="med"/>
                      <a:tailEnd type="none" w="med" len="med"/>
                    </a:lnB>
                    <a:solidFill>
                      <a:srgbClr val="EFFFD9"/>
                    </a:solidFill>
                  </a:tcPr>
                </a:tc>
                <a:tc>
                  <a:txBody>
                    <a:bodyPr/>
                    <a:lstStyle/>
                    <a:p>
                      <a:pPr lvl="0">
                        <a:buNone/>
                      </a:pPr>
                      <a:r>
                        <a:rPr lang="en-US" sz="1800">
                          <a:latin typeface="Nunito"/>
                        </a:rPr>
                        <a:t>66.7% </a:t>
                      </a:r>
                      <a:r>
                        <a:rPr lang="en-US" sz="1200">
                          <a:latin typeface="Nunito"/>
                        </a:rPr>
                        <a:t>increase</a:t>
                      </a:r>
                    </a:p>
                  </a:txBody>
                  <a:tcPr anchor="b">
                    <a:lnL w="3175"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C1FF72"/>
                      </a:solidFill>
                      <a:prstDash val="solid"/>
                      <a:round/>
                      <a:headEnd type="none" w="med" len="med"/>
                      <a:tailEnd type="none" w="med" len="med"/>
                    </a:lnB>
                    <a:lnTlToBr w="12700" cmpd="sng">
                      <a:noFill/>
                      <a:prstDash val="solid"/>
                    </a:lnTlToBr>
                    <a:lnBlToTr w="12700" cmpd="sng">
                      <a:noFill/>
                      <a:prstDash val="solid"/>
                    </a:lnBlToTr>
                    <a:solidFill>
                      <a:srgbClr val="EFFFD9"/>
                    </a:solidFill>
                  </a:tcPr>
                </a:tc>
                <a:extLst>
                  <a:ext uri="{0D108BD9-81ED-4DB2-BD59-A6C34878D82A}">
                    <a16:rowId xmlns:a16="http://schemas.microsoft.com/office/drawing/2014/main" val="2307141968"/>
                  </a:ext>
                </a:extLst>
              </a:tr>
              <a:tr h="370840">
                <a:tc>
                  <a:txBody>
                    <a:bodyPr/>
                    <a:lstStyle/>
                    <a:p>
                      <a:pPr algn="l"/>
                      <a:r>
                        <a:rPr lang="en-US" sz="1800">
                          <a:latin typeface="Nunito"/>
                        </a:rPr>
                        <a:t>PROMPT elements </a:t>
                      </a:r>
                      <a:r>
                        <a:rPr lang="en-US" sz="1800" b="1">
                          <a:latin typeface="Nunito"/>
                        </a:rPr>
                        <a:t>total</a:t>
                      </a:r>
                      <a:endParaRPr lang="en-US" sz="1800">
                        <a:latin typeface="Nunito"/>
                      </a:endParaRPr>
                    </a:p>
                  </a:txBody>
                  <a:tcPr anchor="b">
                    <a:lnT w="12700" cap="flat" cmpd="sng" algn="ctr">
                      <a:solidFill>
                        <a:srgbClr val="C1FF72"/>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r>
                        <a:rPr lang="en-US" sz="1800">
                          <a:latin typeface="Nunito"/>
                        </a:rPr>
                        <a:t>159</a:t>
                      </a:r>
                      <a:endParaRPr lang="en-US" sz="1800">
                        <a:latin typeface="Nunito" pitchFamily="2" charset="0"/>
                      </a:endParaRPr>
                    </a:p>
                  </a:txBody>
                  <a:tcPr anchor="b">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r>
                        <a:rPr lang="en-US" sz="1800">
                          <a:latin typeface="Nunito"/>
                        </a:rPr>
                        <a:t>-</a:t>
                      </a:r>
                      <a:endParaRPr lang="en-US" sz="1800">
                        <a:latin typeface="Nunito" pitchFamily="2" charset="0"/>
                      </a:endParaRPr>
                    </a:p>
                  </a:txBody>
                  <a:tcPr anchor="b">
                    <a:lnL w="3175"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rgbClr val="C1FF72"/>
                      </a:solidFill>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r>
                        <a:rPr lang="en-US" sz="1800">
                          <a:latin typeface="Nunito"/>
                        </a:rPr>
                        <a:t>271</a:t>
                      </a:r>
                      <a:endParaRPr lang="en-US" sz="1800">
                        <a:latin typeface="Nunito" pitchFamily="2" charset="0"/>
                      </a:endParaRPr>
                    </a:p>
                  </a:txBody>
                  <a:tcPr anchor="b">
                    <a:lnL w="12700" cap="flat" cmpd="sng" algn="ctr">
                      <a:solidFill>
                        <a:schemeClr val="tx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lvl="0">
                        <a:buNone/>
                      </a:pPr>
                      <a:r>
                        <a:rPr lang="en-US" sz="1800">
                          <a:latin typeface="Nunito"/>
                        </a:rPr>
                        <a:t>-</a:t>
                      </a:r>
                    </a:p>
                  </a:txBody>
                  <a:tcPr anchor="b">
                    <a:lnL w="3175"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rgbClr val="C1FF72"/>
                      </a:solidFill>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r>
                        <a:rPr lang="en-US" sz="1800">
                          <a:latin typeface="Nunito"/>
                        </a:rPr>
                        <a:t>112</a:t>
                      </a:r>
                    </a:p>
                  </a:txBody>
                  <a:tcPr anchor="b">
                    <a:lnL w="12700" cap="flat" cmpd="sng" algn="ctr">
                      <a:solidFill>
                        <a:schemeClr val="tx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bg1">
                        <a:lumMod val="95000"/>
                      </a:schemeClr>
                    </a:solidFill>
                  </a:tcPr>
                </a:tc>
                <a:tc>
                  <a:txBody>
                    <a:bodyPr/>
                    <a:lstStyle/>
                    <a:p>
                      <a:pPr lvl="0">
                        <a:buNone/>
                      </a:pPr>
                      <a:r>
                        <a:rPr lang="en-US" sz="1800">
                          <a:latin typeface="Nunito"/>
                        </a:rPr>
                        <a:t>70% </a:t>
                      </a:r>
                      <a:r>
                        <a:rPr lang="en-US" sz="1200">
                          <a:latin typeface="Nunito"/>
                        </a:rPr>
                        <a:t>increase</a:t>
                      </a:r>
                      <a:endParaRPr lang="en-US" sz="1800">
                        <a:latin typeface="Nunito"/>
                      </a:endParaRPr>
                    </a:p>
                  </a:txBody>
                  <a:tcPr anchor="b">
                    <a:lnL w="3175"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rgbClr val="C1FF72"/>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93755189"/>
                  </a:ext>
                </a:extLst>
              </a:tr>
            </a:tbl>
          </a:graphicData>
        </a:graphic>
      </p:graphicFrame>
      <p:sp>
        <p:nvSpPr>
          <p:cNvPr id="5" name="Google Shape;753;p36">
            <a:extLst>
              <a:ext uri="{FF2B5EF4-FFF2-40B4-BE49-F238E27FC236}">
                <a16:creationId xmlns:a16="http://schemas.microsoft.com/office/drawing/2014/main" id="{C4173661-A79B-C3A9-73A7-E8E8F89C4FB8}"/>
              </a:ext>
            </a:extLst>
          </p:cNvPr>
          <p:cNvSpPr txBox="1"/>
          <p:nvPr/>
        </p:nvSpPr>
        <p:spPr>
          <a:xfrm>
            <a:off x="86528" y="52413"/>
            <a:ext cx="8001823" cy="754053"/>
          </a:xfrm>
          <a:prstGeom prst="rect">
            <a:avLst/>
          </a:prstGeom>
          <a:noFill/>
          <a:ln>
            <a:noFill/>
          </a:ln>
        </p:spPr>
        <p:txBody>
          <a:bodyPr spcFirstLastPara="1" wrap="square" lIns="0" tIns="0" rIns="0" bIns="0" anchor="t" anchorCtr="0">
            <a:spAutoFit/>
          </a:bodyPr>
          <a:lstStyle/>
          <a:p>
            <a:pPr marL="0" marR="0" lvl="0" indent="0" rtl="0">
              <a:lnSpc>
                <a:spcPct val="140005"/>
              </a:lnSpc>
              <a:spcBef>
                <a:spcPts val="0"/>
              </a:spcBef>
              <a:spcAft>
                <a:spcPts val="0"/>
              </a:spcAft>
              <a:buNone/>
            </a:pPr>
            <a:r>
              <a:rPr lang="en" sz="3500">
                <a:latin typeface="Fira Sans Black"/>
                <a:ea typeface="Fira Sans Black"/>
                <a:cs typeface="Fira Sans Black"/>
                <a:sym typeface="Fira Sans Black"/>
              </a:rPr>
              <a:t>Prompt</a:t>
            </a:r>
            <a:r>
              <a:rPr lang="en" sz="3500" b="0" i="0" u="none" strike="noStrike" cap="none">
                <a:solidFill>
                  <a:srgbClr val="000000"/>
                </a:solidFill>
                <a:latin typeface="Fira Sans Black"/>
                <a:ea typeface="Fira Sans Black"/>
                <a:cs typeface="Fira Sans Black"/>
                <a:sym typeface="Fira Sans Black"/>
              </a:rPr>
              <a:t> Quality</a:t>
            </a:r>
            <a:endParaRPr lang="en-US" sz="700"/>
          </a:p>
        </p:txBody>
      </p:sp>
      <p:sp>
        <p:nvSpPr>
          <p:cNvPr id="7" name="Google Shape;796;p37">
            <a:extLst>
              <a:ext uri="{FF2B5EF4-FFF2-40B4-BE49-F238E27FC236}">
                <a16:creationId xmlns:a16="http://schemas.microsoft.com/office/drawing/2014/main" id="{BFEE9B97-4D54-FFDB-9B90-51821E5B5BFF}"/>
              </a:ext>
            </a:extLst>
          </p:cNvPr>
          <p:cNvSpPr txBox="1"/>
          <p:nvPr/>
        </p:nvSpPr>
        <p:spPr>
          <a:xfrm>
            <a:off x="4663770" y="280507"/>
            <a:ext cx="4372594" cy="415498"/>
          </a:xfrm>
          <a:prstGeom prst="rect">
            <a:avLst/>
          </a:prstGeom>
          <a:noFill/>
          <a:ln>
            <a:noFill/>
          </a:ln>
        </p:spPr>
        <p:txBody>
          <a:bodyPr spcFirstLastPara="1" wrap="square" lIns="0" tIns="0" rIns="0" bIns="0" anchor="t" anchorCtr="0">
            <a:spAutoFit/>
          </a:bodyPr>
          <a:lstStyle/>
          <a:p>
            <a:pPr lvl="1" algn="r"/>
            <a:r>
              <a:rPr lang="en" sz="900">
                <a:latin typeface="Nunito"/>
              </a:rPr>
              <a:t>Evaluation of prompting "adaptiveness" (</a:t>
            </a:r>
            <a:r>
              <a:rPr lang="en" sz="900">
                <a:latin typeface="Nunito"/>
                <a:hlinkClick r:id="rId4"/>
              </a:rPr>
              <a:t>Lo, 2023</a:t>
            </a:r>
            <a:r>
              <a:rPr lang="en" sz="900">
                <a:latin typeface="Nunito"/>
              </a:rPr>
              <a:t>)</a:t>
            </a:r>
          </a:p>
          <a:p>
            <a:pPr lvl="1" algn="r"/>
            <a:r>
              <a:rPr lang="en" sz="900">
                <a:latin typeface="Nunito"/>
              </a:rPr>
              <a:t>Descriptive statistics based on 28 complete pre-post artifact pairs (56 total artifacts).</a:t>
            </a:r>
          </a:p>
          <a:p>
            <a:pPr lvl="1" algn="r"/>
            <a:r>
              <a:rPr lang="en" sz="900">
                <a:latin typeface="Nunito"/>
                <a:sym typeface="Nunito"/>
              </a:rPr>
              <a:t>Methodology adapted from (</a:t>
            </a:r>
            <a:r>
              <a:rPr lang="en" sz="900">
                <a:latin typeface="Nunito"/>
                <a:sym typeface="Nunito"/>
                <a:hlinkClick r:id="rId5"/>
              </a:rPr>
              <a:t>Knoth et al, 2024</a:t>
            </a:r>
            <a:r>
              <a:rPr lang="en" sz="900">
                <a:latin typeface="Nunito"/>
                <a:sym typeface="Nunito"/>
              </a:rPr>
              <a:t>; </a:t>
            </a:r>
            <a:r>
              <a:rPr lang="en" sz="900">
                <a:latin typeface="Nunito"/>
                <a:sym typeface="Nunito"/>
                <a:hlinkClick r:id="rId6"/>
              </a:rPr>
              <a:t>Woo et al, 2024</a:t>
            </a:r>
            <a:r>
              <a:rPr lang="en" sz="900">
                <a:latin typeface="Nunito"/>
                <a:sym typeface="Nunito"/>
              </a:rPr>
              <a:t>)</a:t>
            </a:r>
            <a:endParaRPr lang="en-US"/>
          </a:p>
        </p:txBody>
      </p:sp>
    </p:spTree>
    <p:extLst>
      <p:ext uri="{BB962C8B-B14F-4D97-AF65-F5344CB8AC3E}">
        <p14:creationId xmlns:p14="http://schemas.microsoft.com/office/powerpoint/2010/main" val="382409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56">
          <a:extLst>
            <a:ext uri="{FF2B5EF4-FFF2-40B4-BE49-F238E27FC236}">
              <a16:creationId xmlns:a16="http://schemas.microsoft.com/office/drawing/2014/main" id="{899B58FE-6F39-98EC-D912-F52636D0DC67}"/>
            </a:ext>
          </a:extLst>
        </p:cNvPr>
        <p:cNvGrpSpPr/>
        <p:nvPr/>
      </p:nvGrpSpPr>
      <p:grpSpPr>
        <a:xfrm>
          <a:off x="0" y="0"/>
          <a:ext cx="0" cy="0"/>
          <a:chOff x="0" y="0"/>
          <a:chExt cx="0" cy="0"/>
        </a:xfrm>
      </p:grpSpPr>
      <p:pic>
        <p:nvPicPr>
          <p:cNvPr id="7" name="Picture 6" descr="A close-up of a questionnaire&#10;&#10;AI-generated content may be incorrect.">
            <a:extLst>
              <a:ext uri="{FF2B5EF4-FFF2-40B4-BE49-F238E27FC236}">
                <a16:creationId xmlns:a16="http://schemas.microsoft.com/office/drawing/2014/main" id="{BC5BB5FF-E9DE-FE76-CBEA-01DB3204B07D}"/>
              </a:ext>
            </a:extLst>
          </p:cNvPr>
          <p:cNvPicPr>
            <a:picLocks noChangeAspect="1"/>
          </p:cNvPicPr>
          <p:nvPr/>
        </p:nvPicPr>
        <p:blipFill>
          <a:blip r:embed="rId3"/>
          <a:stretch>
            <a:fillRect/>
          </a:stretch>
        </p:blipFill>
        <p:spPr>
          <a:xfrm>
            <a:off x="22001" y="168206"/>
            <a:ext cx="9167006" cy="4807088"/>
          </a:xfrm>
          <a:prstGeom prst="rect">
            <a:avLst/>
          </a:prstGeom>
        </p:spPr>
      </p:pic>
      <p:sp>
        <p:nvSpPr>
          <p:cNvPr id="562" name="Google Shape;562;p32">
            <a:extLst>
              <a:ext uri="{FF2B5EF4-FFF2-40B4-BE49-F238E27FC236}">
                <a16:creationId xmlns:a16="http://schemas.microsoft.com/office/drawing/2014/main" id="{55F7F115-BAA8-B582-14EE-F0657F23F114}"/>
              </a:ext>
            </a:extLst>
          </p:cNvPr>
          <p:cNvSpPr/>
          <p:nvPr/>
        </p:nvSpPr>
        <p:spPr>
          <a:xfrm>
            <a:off x="8308491" y="3967247"/>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3" name="Google Shape;563;p32">
            <a:extLst>
              <a:ext uri="{FF2B5EF4-FFF2-40B4-BE49-F238E27FC236}">
                <a16:creationId xmlns:a16="http://schemas.microsoft.com/office/drawing/2014/main" id="{45B7FE29-03A3-045C-4674-D2F2A4E148A5}"/>
              </a:ext>
            </a:extLst>
          </p:cNvPr>
          <p:cNvSpPr/>
          <p:nvPr/>
        </p:nvSpPr>
        <p:spPr>
          <a:xfrm>
            <a:off x="-3016734" y="-624360"/>
            <a:ext cx="3769108" cy="931998"/>
          </a:xfrm>
          <a:custGeom>
            <a:avLst/>
            <a:gdLst/>
            <a:ahLst/>
            <a:cxnLst/>
            <a:rect l="l" t="t" r="r" b="b"/>
            <a:pathLst>
              <a:path w="7538215" h="1863995" extrusionOk="0">
                <a:moveTo>
                  <a:pt x="0" y="0"/>
                </a:moveTo>
                <a:lnTo>
                  <a:pt x="7538215" y="0"/>
                </a:lnTo>
                <a:lnTo>
                  <a:pt x="7538215" y="1863996"/>
                </a:lnTo>
                <a:lnTo>
                  <a:pt x="0" y="1863996"/>
                </a:lnTo>
                <a:lnTo>
                  <a:pt x="0" y="0"/>
                </a:lnTo>
                <a:close/>
              </a:path>
            </a:pathLst>
          </a:custGeom>
          <a:blipFill rotWithShape="1">
            <a:blip r:embed="rId4">
              <a:alphaModFix/>
            </a:blip>
            <a:stretch>
              <a:fillRect/>
            </a:stretch>
          </a:blipFill>
          <a:ln>
            <a:noFill/>
          </a:ln>
        </p:spPr>
        <p:txBody>
          <a:bodyPr/>
          <a:lstStyle/>
          <a:p>
            <a:endParaRPr lang="en-US"/>
          </a:p>
        </p:txBody>
      </p:sp>
      <p:sp>
        <p:nvSpPr>
          <p:cNvPr id="564" name="Google Shape;564;p32">
            <a:extLst>
              <a:ext uri="{FF2B5EF4-FFF2-40B4-BE49-F238E27FC236}">
                <a16:creationId xmlns:a16="http://schemas.microsoft.com/office/drawing/2014/main" id="{14352C8F-9BE2-F084-271F-9AE4CB087A82}"/>
              </a:ext>
            </a:extLst>
          </p:cNvPr>
          <p:cNvSpPr/>
          <p:nvPr/>
        </p:nvSpPr>
        <p:spPr>
          <a:xfrm>
            <a:off x="8708541" y="3129047"/>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5" name="Google Shape;565;p32">
            <a:extLst>
              <a:ext uri="{FF2B5EF4-FFF2-40B4-BE49-F238E27FC236}">
                <a16:creationId xmlns:a16="http://schemas.microsoft.com/office/drawing/2014/main" id="{EE6B6B1D-139B-7E8D-C764-BB2A7015DEF3}"/>
              </a:ext>
            </a:extLst>
          </p:cNvPr>
          <p:cNvSpPr/>
          <p:nvPr/>
        </p:nvSpPr>
        <p:spPr>
          <a:xfrm>
            <a:off x="8058400" y="4359056"/>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6" name="Google Shape;566;p32">
            <a:extLst>
              <a:ext uri="{FF2B5EF4-FFF2-40B4-BE49-F238E27FC236}">
                <a16:creationId xmlns:a16="http://schemas.microsoft.com/office/drawing/2014/main" id="{95AAEF75-368A-344A-95E0-21FF20B93AAC}"/>
              </a:ext>
            </a:extLst>
          </p:cNvPr>
          <p:cNvSpPr/>
          <p:nvPr/>
        </p:nvSpPr>
        <p:spPr>
          <a:xfrm>
            <a:off x="-3266825" y="-232552"/>
            <a:ext cx="3769108" cy="931998"/>
          </a:xfrm>
          <a:custGeom>
            <a:avLst/>
            <a:gdLst/>
            <a:ahLst/>
            <a:cxnLst/>
            <a:rect l="l" t="t" r="r" b="b"/>
            <a:pathLst>
              <a:path w="7538215" h="1863995" extrusionOk="0">
                <a:moveTo>
                  <a:pt x="0" y="0"/>
                </a:moveTo>
                <a:lnTo>
                  <a:pt x="7538216" y="0"/>
                </a:lnTo>
                <a:lnTo>
                  <a:pt x="7538216" y="1863996"/>
                </a:lnTo>
                <a:lnTo>
                  <a:pt x="0" y="1863996"/>
                </a:lnTo>
                <a:lnTo>
                  <a:pt x="0" y="0"/>
                </a:lnTo>
                <a:close/>
              </a:path>
            </a:pathLst>
          </a:custGeom>
          <a:blipFill rotWithShape="1">
            <a:blip r:embed="rId4">
              <a:alphaModFix/>
            </a:blip>
            <a:stretch>
              <a:fillRect/>
            </a:stretch>
          </a:blipFill>
          <a:ln>
            <a:noFill/>
          </a:ln>
        </p:spPr>
        <p:txBody>
          <a:bodyPr/>
          <a:lstStyle/>
          <a:p>
            <a:endParaRPr lang="en-US"/>
          </a:p>
        </p:txBody>
      </p:sp>
      <p:sp>
        <p:nvSpPr>
          <p:cNvPr id="3" name="Rectangle: Rounded Corners 2">
            <a:extLst>
              <a:ext uri="{FF2B5EF4-FFF2-40B4-BE49-F238E27FC236}">
                <a16:creationId xmlns:a16="http://schemas.microsoft.com/office/drawing/2014/main" id="{78477DE1-ED60-5AD2-7D24-F185B500F673}"/>
              </a:ext>
            </a:extLst>
          </p:cNvPr>
          <p:cNvSpPr/>
          <p:nvPr/>
        </p:nvSpPr>
        <p:spPr>
          <a:xfrm>
            <a:off x="875725" y="1206307"/>
            <a:ext cx="2737412" cy="427927"/>
          </a:xfrm>
          <a:prstGeom prst="round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Rounded Corners 3">
            <a:extLst>
              <a:ext uri="{FF2B5EF4-FFF2-40B4-BE49-F238E27FC236}">
                <a16:creationId xmlns:a16="http://schemas.microsoft.com/office/drawing/2014/main" id="{6D16561B-7FD3-2780-8B30-14963F468BF9}"/>
              </a:ext>
            </a:extLst>
          </p:cNvPr>
          <p:cNvSpPr/>
          <p:nvPr/>
        </p:nvSpPr>
        <p:spPr>
          <a:xfrm>
            <a:off x="2185111" y="4432750"/>
            <a:ext cx="4126373" cy="543674"/>
          </a:xfrm>
          <a:prstGeom prst="round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ectangle: Rounded Corners 4">
            <a:extLst>
              <a:ext uri="{FF2B5EF4-FFF2-40B4-BE49-F238E27FC236}">
                <a16:creationId xmlns:a16="http://schemas.microsoft.com/office/drawing/2014/main" id="{CF4BA94E-B232-EA31-35E3-B3E04C8205EC}"/>
              </a:ext>
            </a:extLst>
          </p:cNvPr>
          <p:cNvSpPr/>
          <p:nvPr/>
        </p:nvSpPr>
        <p:spPr>
          <a:xfrm>
            <a:off x="2242984" y="1633123"/>
            <a:ext cx="3439127" cy="673889"/>
          </a:xfrm>
          <a:prstGeom prst="round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317062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56">
          <a:extLst>
            <a:ext uri="{FF2B5EF4-FFF2-40B4-BE49-F238E27FC236}">
              <a16:creationId xmlns:a16="http://schemas.microsoft.com/office/drawing/2014/main" id="{53B7D50F-867A-1CE2-8B55-99B0F2C7722C}"/>
            </a:ext>
          </a:extLst>
        </p:cNvPr>
        <p:cNvGrpSpPr/>
        <p:nvPr/>
      </p:nvGrpSpPr>
      <p:grpSpPr>
        <a:xfrm>
          <a:off x="0" y="0"/>
          <a:ext cx="0" cy="0"/>
          <a:chOff x="0" y="0"/>
          <a:chExt cx="0" cy="0"/>
        </a:xfrm>
      </p:grpSpPr>
      <p:pic>
        <p:nvPicPr>
          <p:cNvPr id="3" name="Picture 2" descr="A close-up of a questionnaire&#10;&#10;AI-generated content may be incorrect.">
            <a:extLst>
              <a:ext uri="{FF2B5EF4-FFF2-40B4-BE49-F238E27FC236}">
                <a16:creationId xmlns:a16="http://schemas.microsoft.com/office/drawing/2014/main" id="{BC642B04-BF64-76C6-D017-585A371DE0E9}"/>
              </a:ext>
            </a:extLst>
          </p:cNvPr>
          <p:cNvPicPr>
            <a:picLocks noChangeAspect="1"/>
          </p:cNvPicPr>
          <p:nvPr/>
        </p:nvPicPr>
        <p:blipFill>
          <a:blip r:embed="rId3"/>
          <a:stretch>
            <a:fillRect/>
          </a:stretch>
        </p:blipFill>
        <p:spPr>
          <a:xfrm>
            <a:off x="0" y="273569"/>
            <a:ext cx="9144000" cy="4596362"/>
          </a:xfrm>
          <a:prstGeom prst="rect">
            <a:avLst/>
          </a:prstGeom>
        </p:spPr>
      </p:pic>
      <p:sp>
        <p:nvSpPr>
          <p:cNvPr id="562" name="Google Shape;562;p32">
            <a:extLst>
              <a:ext uri="{FF2B5EF4-FFF2-40B4-BE49-F238E27FC236}">
                <a16:creationId xmlns:a16="http://schemas.microsoft.com/office/drawing/2014/main" id="{3BDCA2A1-7B24-4D7E-F7D0-96C5DC309172}"/>
              </a:ext>
            </a:extLst>
          </p:cNvPr>
          <p:cNvSpPr/>
          <p:nvPr/>
        </p:nvSpPr>
        <p:spPr>
          <a:xfrm>
            <a:off x="8308491" y="3967247"/>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3" name="Google Shape;563;p32">
            <a:extLst>
              <a:ext uri="{FF2B5EF4-FFF2-40B4-BE49-F238E27FC236}">
                <a16:creationId xmlns:a16="http://schemas.microsoft.com/office/drawing/2014/main" id="{37D19A40-127C-641A-103A-6465AEBCAEB3}"/>
              </a:ext>
            </a:extLst>
          </p:cNvPr>
          <p:cNvSpPr/>
          <p:nvPr/>
        </p:nvSpPr>
        <p:spPr>
          <a:xfrm>
            <a:off x="-3016734" y="-624360"/>
            <a:ext cx="3769108" cy="931998"/>
          </a:xfrm>
          <a:custGeom>
            <a:avLst/>
            <a:gdLst/>
            <a:ahLst/>
            <a:cxnLst/>
            <a:rect l="l" t="t" r="r" b="b"/>
            <a:pathLst>
              <a:path w="7538215" h="1863995" extrusionOk="0">
                <a:moveTo>
                  <a:pt x="0" y="0"/>
                </a:moveTo>
                <a:lnTo>
                  <a:pt x="7538215" y="0"/>
                </a:lnTo>
                <a:lnTo>
                  <a:pt x="7538215" y="1863996"/>
                </a:lnTo>
                <a:lnTo>
                  <a:pt x="0" y="1863996"/>
                </a:lnTo>
                <a:lnTo>
                  <a:pt x="0" y="0"/>
                </a:lnTo>
                <a:close/>
              </a:path>
            </a:pathLst>
          </a:custGeom>
          <a:blipFill rotWithShape="1">
            <a:blip r:embed="rId4">
              <a:alphaModFix/>
            </a:blip>
            <a:stretch>
              <a:fillRect/>
            </a:stretch>
          </a:blipFill>
          <a:ln>
            <a:noFill/>
          </a:ln>
        </p:spPr>
        <p:txBody>
          <a:bodyPr/>
          <a:lstStyle/>
          <a:p>
            <a:endParaRPr lang="en-US"/>
          </a:p>
        </p:txBody>
      </p:sp>
      <p:sp>
        <p:nvSpPr>
          <p:cNvPr id="564" name="Google Shape;564;p32">
            <a:extLst>
              <a:ext uri="{FF2B5EF4-FFF2-40B4-BE49-F238E27FC236}">
                <a16:creationId xmlns:a16="http://schemas.microsoft.com/office/drawing/2014/main" id="{125AFE88-7362-74E4-5AF7-2A85D463EF10}"/>
              </a:ext>
            </a:extLst>
          </p:cNvPr>
          <p:cNvSpPr/>
          <p:nvPr/>
        </p:nvSpPr>
        <p:spPr>
          <a:xfrm>
            <a:off x="8708541" y="3129047"/>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5" name="Google Shape;565;p32">
            <a:extLst>
              <a:ext uri="{FF2B5EF4-FFF2-40B4-BE49-F238E27FC236}">
                <a16:creationId xmlns:a16="http://schemas.microsoft.com/office/drawing/2014/main" id="{AD76703C-713F-786F-F68C-582C1082A9C9}"/>
              </a:ext>
            </a:extLst>
          </p:cNvPr>
          <p:cNvSpPr/>
          <p:nvPr/>
        </p:nvSpPr>
        <p:spPr>
          <a:xfrm>
            <a:off x="8058400" y="4359056"/>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6" name="Google Shape;566;p32">
            <a:extLst>
              <a:ext uri="{FF2B5EF4-FFF2-40B4-BE49-F238E27FC236}">
                <a16:creationId xmlns:a16="http://schemas.microsoft.com/office/drawing/2014/main" id="{80366931-BD9B-447C-414B-CB30FBA2A38F}"/>
              </a:ext>
            </a:extLst>
          </p:cNvPr>
          <p:cNvSpPr/>
          <p:nvPr/>
        </p:nvSpPr>
        <p:spPr>
          <a:xfrm>
            <a:off x="-3266825" y="-232552"/>
            <a:ext cx="3769108" cy="931998"/>
          </a:xfrm>
          <a:custGeom>
            <a:avLst/>
            <a:gdLst/>
            <a:ahLst/>
            <a:cxnLst/>
            <a:rect l="l" t="t" r="r" b="b"/>
            <a:pathLst>
              <a:path w="7538215" h="1863995" extrusionOk="0">
                <a:moveTo>
                  <a:pt x="0" y="0"/>
                </a:moveTo>
                <a:lnTo>
                  <a:pt x="7538216" y="0"/>
                </a:lnTo>
                <a:lnTo>
                  <a:pt x="7538216" y="1863996"/>
                </a:lnTo>
                <a:lnTo>
                  <a:pt x="0" y="1863996"/>
                </a:lnTo>
                <a:lnTo>
                  <a:pt x="0" y="0"/>
                </a:lnTo>
                <a:close/>
              </a:path>
            </a:pathLst>
          </a:custGeom>
          <a:blipFill rotWithShape="1">
            <a:blip r:embed="rId4">
              <a:alphaModFix/>
            </a:blip>
            <a:stretch>
              <a:fillRect/>
            </a:stretch>
          </a:blipFill>
          <a:ln>
            <a:noFill/>
          </a:ln>
        </p:spPr>
        <p:txBody>
          <a:bodyPr/>
          <a:lstStyle/>
          <a:p>
            <a:endParaRPr lang="en-US"/>
          </a:p>
        </p:txBody>
      </p:sp>
      <p:sp>
        <p:nvSpPr>
          <p:cNvPr id="4" name="Rectangle: Rounded Corners 3">
            <a:extLst>
              <a:ext uri="{FF2B5EF4-FFF2-40B4-BE49-F238E27FC236}">
                <a16:creationId xmlns:a16="http://schemas.microsoft.com/office/drawing/2014/main" id="{0FDA16C8-A630-91F1-CEA5-CC7C6AEDBA48}"/>
              </a:ext>
            </a:extLst>
          </p:cNvPr>
          <p:cNvSpPr/>
          <p:nvPr/>
        </p:nvSpPr>
        <p:spPr>
          <a:xfrm>
            <a:off x="2734908" y="1423332"/>
            <a:ext cx="3337848" cy="608781"/>
          </a:xfrm>
          <a:prstGeom prst="round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Rectangle: Rounded Corners 5">
            <a:extLst>
              <a:ext uri="{FF2B5EF4-FFF2-40B4-BE49-F238E27FC236}">
                <a16:creationId xmlns:a16="http://schemas.microsoft.com/office/drawing/2014/main" id="{ED78D732-E364-D138-07BF-99B128A599FD}"/>
              </a:ext>
            </a:extLst>
          </p:cNvPr>
          <p:cNvSpPr/>
          <p:nvPr/>
        </p:nvSpPr>
        <p:spPr>
          <a:xfrm>
            <a:off x="2951934" y="4056573"/>
            <a:ext cx="4574891" cy="652185"/>
          </a:xfrm>
          <a:prstGeom prst="round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8060803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56">
          <a:extLst>
            <a:ext uri="{FF2B5EF4-FFF2-40B4-BE49-F238E27FC236}">
              <a16:creationId xmlns:a16="http://schemas.microsoft.com/office/drawing/2014/main" id="{376823E8-04DE-3369-1CC5-6527C12D695C}"/>
            </a:ext>
          </a:extLst>
        </p:cNvPr>
        <p:cNvGrpSpPr/>
        <p:nvPr/>
      </p:nvGrpSpPr>
      <p:grpSpPr>
        <a:xfrm>
          <a:off x="0" y="0"/>
          <a:ext cx="0" cy="0"/>
          <a:chOff x="0" y="0"/>
          <a:chExt cx="0" cy="0"/>
        </a:xfrm>
      </p:grpSpPr>
      <p:pic>
        <p:nvPicPr>
          <p:cNvPr id="5" name="Picture 4" descr="A close-up of a questionnaire&#10;&#10;AI-generated content may be incorrect.">
            <a:extLst>
              <a:ext uri="{FF2B5EF4-FFF2-40B4-BE49-F238E27FC236}">
                <a16:creationId xmlns:a16="http://schemas.microsoft.com/office/drawing/2014/main" id="{ED6ABF20-59B7-9EE7-DE0F-D6EECD38211C}"/>
              </a:ext>
            </a:extLst>
          </p:cNvPr>
          <p:cNvPicPr>
            <a:picLocks noChangeAspect="1"/>
          </p:cNvPicPr>
          <p:nvPr/>
        </p:nvPicPr>
        <p:blipFill>
          <a:blip r:embed="rId3"/>
          <a:stretch>
            <a:fillRect/>
          </a:stretch>
        </p:blipFill>
        <p:spPr>
          <a:xfrm>
            <a:off x="0" y="427777"/>
            <a:ext cx="9098813" cy="4287946"/>
          </a:xfrm>
          <a:prstGeom prst="rect">
            <a:avLst/>
          </a:prstGeom>
        </p:spPr>
      </p:pic>
      <p:sp>
        <p:nvSpPr>
          <p:cNvPr id="562" name="Google Shape;562;p32">
            <a:extLst>
              <a:ext uri="{FF2B5EF4-FFF2-40B4-BE49-F238E27FC236}">
                <a16:creationId xmlns:a16="http://schemas.microsoft.com/office/drawing/2014/main" id="{9DDEDC02-3EE1-71B1-4161-5A45F5D12B4C}"/>
              </a:ext>
            </a:extLst>
          </p:cNvPr>
          <p:cNvSpPr/>
          <p:nvPr/>
        </p:nvSpPr>
        <p:spPr>
          <a:xfrm>
            <a:off x="8308491" y="3967247"/>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3" name="Google Shape;563;p32">
            <a:extLst>
              <a:ext uri="{FF2B5EF4-FFF2-40B4-BE49-F238E27FC236}">
                <a16:creationId xmlns:a16="http://schemas.microsoft.com/office/drawing/2014/main" id="{21A65C56-D7F2-3BE7-0536-691AA6185A4F}"/>
              </a:ext>
            </a:extLst>
          </p:cNvPr>
          <p:cNvSpPr/>
          <p:nvPr/>
        </p:nvSpPr>
        <p:spPr>
          <a:xfrm>
            <a:off x="-3016734" y="-624360"/>
            <a:ext cx="3769108" cy="931998"/>
          </a:xfrm>
          <a:custGeom>
            <a:avLst/>
            <a:gdLst/>
            <a:ahLst/>
            <a:cxnLst/>
            <a:rect l="l" t="t" r="r" b="b"/>
            <a:pathLst>
              <a:path w="7538215" h="1863995" extrusionOk="0">
                <a:moveTo>
                  <a:pt x="0" y="0"/>
                </a:moveTo>
                <a:lnTo>
                  <a:pt x="7538215" y="0"/>
                </a:lnTo>
                <a:lnTo>
                  <a:pt x="7538215" y="1863996"/>
                </a:lnTo>
                <a:lnTo>
                  <a:pt x="0" y="1863996"/>
                </a:lnTo>
                <a:lnTo>
                  <a:pt x="0" y="0"/>
                </a:lnTo>
                <a:close/>
              </a:path>
            </a:pathLst>
          </a:custGeom>
          <a:blipFill rotWithShape="1">
            <a:blip r:embed="rId4">
              <a:alphaModFix/>
            </a:blip>
            <a:stretch>
              <a:fillRect/>
            </a:stretch>
          </a:blipFill>
          <a:ln>
            <a:noFill/>
          </a:ln>
        </p:spPr>
        <p:txBody>
          <a:bodyPr/>
          <a:lstStyle/>
          <a:p>
            <a:endParaRPr lang="en-US"/>
          </a:p>
        </p:txBody>
      </p:sp>
      <p:sp>
        <p:nvSpPr>
          <p:cNvPr id="564" name="Google Shape;564;p32">
            <a:extLst>
              <a:ext uri="{FF2B5EF4-FFF2-40B4-BE49-F238E27FC236}">
                <a16:creationId xmlns:a16="http://schemas.microsoft.com/office/drawing/2014/main" id="{BBD58AB2-CE73-AA5F-3201-3D511A438B09}"/>
              </a:ext>
            </a:extLst>
          </p:cNvPr>
          <p:cNvSpPr/>
          <p:nvPr/>
        </p:nvSpPr>
        <p:spPr>
          <a:xfrm>
            <a:off x="8708541" y="3129047"/>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5" name="Google Shape;565;p32">
            <a:extLst>
              <a:ext uri="{FF2B5EF4-FFF2-40B4-BE49-F238E27FC236}">
                <a16:creationId xmlns:a16="http://schemas.microsoft.com/office/drawing/2014/main" id="{C8BB3B42-2E41-353B-D6F0-97221E1C0E4D}"/>
              </a:ext>
            </a:extLst>
          </p:cNvPr>
          <p:cNvSpPr/>
          <p:nvPr/>
        </p:nvSpPr>
        <p:spPr>
          <a:xfrm>
            <a:off x="8058400" y="4359056"/>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6" name="Google Shape;566;p32">
            <a:extLst>
              <a:ext uri="{FF2B5EF4-FFF2-40B4-BE49-F238E27FC236}">
                <a16:creationId xmlns:a16="http://schemas.microsoft.com/office/drawing/2014/main" id="{2AEDA021-D8CD-308A-6025-16BDEA87F646}"/>
              </a:ext>
            </a:extLst>
          </p:cNvPr>
          <p:cNvSpPr/>
          <p:nvPr/>
        </p:nvSpPr>
        <p:spPr>
          <a:xfrm>
            <a:off x="-3266825" y="-232552"/>
            <a:ext cx="3769108" cy="931998"/>
          </a:xfrm>
          <a:custGeom>
            <a:avLst/>
            <a:gdLst/>
            <a:ahLst/>
            <a:cxnLst/>
            <a:rect l="l" t="t" r="r" b="b"/>
            <a:pathLst>
              <a:path w="7538215" h="1863995" extrusionOk="0">
                <a:moveTo>
                  <a:pt x="0" y="0"/>
                </a:moveTo>
                <a:lnTo>
                  <a:pt x="7538216" y="0"/>
                </a:lnTo>
                <a:lnTo>
                  <a:pt x="7538216" y="1863996"/>
                </a:lnTo>
                <a:lnTo>
                  <a:pt x="0" y="1863996"/>
                </a:lnTo>
                <a:lnTo>
                  <a:pt x="0" y="0"/>
                </a:lnTo>
                <a:close/>
              </a:path>
            </a:pathLst>
          </a:custGeom>
          <a:blipFill rotWithShape="1">
            <a:blip r:embed="rId4">
              <a:alphaModFix/>
            </a:blip>
            <a:stretch>
              <a:fillRect/>
            </a:stretch>
          </a:blipFill>
          <a:ln>
            <a:noFill/>
          </a:ln>
        </p:spPr>
        <p:txBody>
          <a:bodyPr/>
          <a:lstStyle/>
          <a:p>
            <a:endParaRPr lang="en-US"/>
          </a:p>
        </p:txBody>
      </p:sp>
      <p:sp>
        <p:nvSpPr>
          <p:cNvPr id="3" name="Rectangle: Rounded Corners 2">
            <a:extLst>
              <a:ext uri="{FF2B5EF4-FFF2-40B4-BE49-F238E27FC236}">
                <a16:creationId xmlns:a16="http://schemas.microsoft.com/office/drawing/2014/main" id="{47508CB0-6A52-1E27-02C7-740881ACF0FF}"/>
              </a:ext>
            </a:extLst>
          </p:cNvPr>
          <p:cNvSpPr/>
          <p:nvPr/>
        </p:nvSpPr>
        <p:spPr>
          <a:xfrm>
            <a:off x="499548" y="2739953"/>
            <a:ext cx="3540405" cy="471332"/>
          </a:xfrm>
          <a:prstGeom prst="round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482786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56">
          <a:extLst>
            <a:ext uri="{FF2B5EF4-FFF2-40B4-BE49-F238E27FC236}">
              <a16:creationId xmlns:a16="http://schemas.microsoft.com/office/drawing/2014/main" id="{E32FC6BB-278F-8F8C-FAAF-913400AD3099}"/>
            </a:ext>
          </a:extLst>
        </p:cNvPr>
        <p:cNvGrpSpPr/>
        <p:nvPr/>
      </p:nvGrpSpPr>
      <p:grpSpPr>
        <a:xfrm>
          <a:off x="0" y="0"/>
          <a:ext cx="0" cy="0"/>
          <a:chOff x="0" y="0"/>
          <a:chExt cx="0" cy="0"/>
        </a:xfrm>
      </p:grpSpPr>
      <p:pic>
        <p:nvPicPr>
          <p:cNvPr id="3" name="Picture 2" descr="A white board with writing on it&#10;&#10;AI-generated content may be incorrect.">
            <a:extLst>
              <a:ext uri="{FF2B5EF4-FFF2-40B4-BE49-F238E27FC236}">
                <a16:creationId xmlns:a16="http://schemas.microsoft.com/office/drawing/2014/main" id="{EB4A8F33-F7AC-9A9B-5CB4-67A388751E37}"/>
              </a:ext>
            </a:extLst>
          </p:cNvPr>
          <p:cNvPicPr>
            <a:picLocks noChangeAspect="1"/>
          </p:cNvPicPr>
          <p:nvPr/>
        </p:nvPicPr>
        <p:blipFill>
          <a:blip r:embed="rId3"/>
          <a:stretch>
            <a:fillRect/>
          </a:stretch>
        </p:blipFill>
        <p:spPr>
          <a:xfrm>
            <a:off x="2141210" y="0"/>
            <a:ext cx="4861579" cy="5143500"/>
          </a:xfrm>
          <a:prstGeom prst="rect">
            <a:avLst/>
          </a:prstGeom>
          <a:ln>
            <a:solidFill>
              <a:schemeClr val="bg1">
                <a:lumMod val="85000"/>
              </a:schemeClr>
            </a:solidFill>
          </a:ln>
        </p:spPr>
      </p:pic>
      <p:sp>
        <p:nvSpPr>
          <p:cNvPr id="562" name="Google Shape;562;p32">
            <a:extLst>
              <a:ext uri="{FF2B5EF4-FFF2-40B4-BE49-F238E27FC236}">
                <a16:creationId xmlns:a16="http://schemas.microsoft.com/office/drawing/2014/main" id="{A554377B-C886-3339-6026-FFC881DBBDE6}"/>
              </a:ext>
            </a:extLst>
          </p:cNvPr>
          <p:cNvSpPr/>
          <p:nvPr/>
        </p:nvSpPr>
        <p:spPr>
          <a:xfrm>
            <a:off x="7091810" y="3997475"/>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3" name="Google Shape;563;p32">
            <a:extLst>
              <a:ext uri="{FF2B5EF4-FFF2-40B4-BE49-F238E27FC236}">
                <a16:creationId xmlns:a16="http://schemas.microsoft.com/office/drawing/2014/main" id="{A34DFC68-5CA6-2F10-890A-0B2F6EE87CB7}"/>
              </a:ext>
            </a:extLst>
          </p:cNvPr>
          <p:cNvSpPr/>
          <p:nvPr/>
        </p:nvSpPr>
        <p:spPr>
          <a:xfrm>
            <a:off x="-3016734" y="-624360"/>
            <a:ext cx="3769108" cy="931998"/>
          </a:xfrm>
          <a:custGeom>
            <a:avLst/>
            <a:gdLst/>
            <a:ahLst/>
            <a:cxnLst/>
            <a:rect l="l" t="t" r="r" b="b"/>
            <a:pathLst>
              <a:path w="7538215" h="1863995" extrusionOk="0">
                <a:moveTo>
                  <a:pt x="0" y="0"/>
                </a:moveTo>
                <a:lnTo>
                  <a:pt x="7538215" y="0"/>
                </a:lnTo>
                <a:lnTo>
                  <a:pt x="7538215" y="1863996"/>
                </a:lnTo>
                <a:lnTo>
                  <a:pt x="0" y="1863996"/>
                </a:lnTo>
                <a:lnTo>
                  <a:pt x="0" y="0"/>
                </a:lnTo>
                <a:close/>
              </a:path>
            </a:pathLst>
          </a:custGeom>
          <a:blipFill rotWithShape="1">
            <a:blip r:embed="rId4">
              <a:alphaModFix/>
            </a:blip>
            <a:stretch>
              <a:fillRect/>
            </a:stretch>
          </a:blipFill>
          <a:ln>
            <a:noFill/>
          </a:ln>
        </p:spPr>
        <p:txBody>
          <a:bodyPr/>
          <a:lstStyle/>
          <a:p>
            <a:endParaRPr lang="en-US"/>
          </a:p>
        </p:txBody>
      </p:sp>
      <p:sp>
        <p:nvSpPr>
          <p:cNvPr id="564" name="Google Shape;564;p32">
            <a:extLst>
              <a:ext uri="{FF2B5EF4-FFF2-40B4-BE49-F238E27FC236}">
                <a16:creationId xmlns:a16="http://schemas.microsoft.com/office/drawing/2014/main" id="{7F46BCA2-6D11-1907-84FF-62B0389271BC}"/>
              </a:ext>
            </a:extLst>
          </p:cNvPr>
          <p:cNvSpPr/>
          <p:nvPr/>
        </p:nvSpPr>
        <p:spPr>
          <a:xfrm>
            <a:off x="7491860" y="3159275"/>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5" name="Google Shape;565;p32">
            <a:extLst>
              <a:ext uri="{FF2B5EF4-FFF2-40B4-BE49-F238E27FC236}">
                <a16:creationId xmlns:a16="http://schemas.microsoft.com/office/drawing/2014/main" id="{7A2C1149-0174-71B9-B3E6-4F04E473B0DA}"/>
              </a:ext>
            </a:extLst>
          </p:cNvPr>
          <p:cNvSpPr/>
          <p:nvPr/>
        </p:nvSpPr>
        <p:spPr>
          <a:xfrm>
            <a:off x="6841719" y="4389284"/>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566" name="Google Shape;566;p32">
            <a:extLst>
              <a:ext uri="{FF2B5EF4-FFF2-40B4-BE49-F238E27FC236}">
                <a16:creationId xmlns:a16="http://schemas.microsoft.com/office/drawing/2014/main" id="{2E4ABFF3-5BE9-553B-AB41-18249C0FD6D0}"/>
              </a:ext>
            </a:extLst>
          </p:cNvPr>
          <p:cNvSpPr/>
          <p:nvPr/>
        </p:nvSpPr>
        <p:spPr>
          <a:xfrm>
            <a:off x="-1466828" y="-158361"/>
            <a:ext cx="3769108" cy="931998"/>
          </a:xfrm>
          <a:custGeom>
            <a:avLst/>
            <a:gdLst/>
            <a:ahLst/>
            <a:cxnLst/>
            <a:rect l="l" t="t" r="r" b="b"/>
            <a:pathLst>
              <a:path w="7538215" h="1863995" extrusionOk="0">
                <a:moveTo>
                  <a:pt x="0" y="0"/>
                </a:moveTo>
                <a:lnTo>
                  <a:pt x="7538216" y="0"/>
                </a:lnTo>
                <a:lnTo>
                  <a:pt x="7538216" y="1863996"/>
                </a:lnTo>
                <a:lnTo>
                  <a:pt x="0" y="1863996"/>
                </a:lnTo>
                <a:lnTo>
                  <a:pt x="0" y="0"/>
                </a:lnTo>
                <a:close/>
              </a:path>
            </a:pathLst>
          </a:custGeom>
          <a:blipFill rotWithShape="1">
            <a:blip r:embed="rId4">
              <a:alphaModFix/>
            </a:blip>
            <a:stretch>
              <a:fillRect/>
            </a:stretch>
          </a:blipFill>
          <a:ln>
            <a:noFill/>
          </a:ln>
        </p:spPr>
        <p:txBody>
          <a:bodyPr/>
          <a:lstStyle/>
          <a:p>
            <a:endParaRPr lang="en-US"/>
          </a:p>
        </p:txBody>
      </p:sp>
    </p:spTree>
    <p:extLst>
      <p:ext uri="{BB962C8B-B14F-4D97-AF65-F5344CB8AC3E}">
        <p14:creationId xmlns:p14="http://schemas.microsoft.com/office/powerpoint/2010/main" val="1460313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6">
          <a:extLst>
            <a:ext uri="{FF2B5EF4-FFF2-40B4-BE49-F238E27FC236}">
              <a16:creationId xmlns:a16="http://schemas.microsoft.com/office/drawing/2014/main" id="{3B613C87-B8D7-0DD0-0042-679633374A01}"/>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56C5F71E-53CA-8F76-DC4A-1A764663410A}"/>
              </a:ext>
            </a:extLst>
          </p:cNvPr>
          <p:cNvGrpSpPr/>
          <p:nvPr/>
        </p:nvGrpSpPr>
        <p:grpSpPr>
          <a:xfrm>
            <a:off x="226709" y="-260091"/>
            <a:ext cx="8690582" cy="5663679"/>
            <a:chOff x="408092" y="-260091"/>
            <a:chExt cx="8690582" cy="5663679"/>
          </a:xfrm>
        </p:grpSpPr>
        <p:pic>
          <p:nvPicPr>
            <p:cNvPr id="9" name="Picture 8" descr="A white paper with writing on it&#10;&#10;AI-generated content may be incorrect.">
              <a:extLst>
                <a:ext uri="{FF2B5EF4-FFF2-40B4-BE49-F238E27FC236}">
                  <a16:creationId xmlns:a16="http://schemas.microsoft.com/office/drawing/2014/main" id="{205C35E6-7B19-BCC6-80A9-455853DA9A2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5400000">
              <a:off x="-299867" y="447870"/>
              <a:ext cx="5663676" cy="4247757"/>
            </a:xfrm>
            <a:prstGeom prst="rect">
              <a:avLst/>
            </a:prstGeom>
          </p:spPr>
        </p:pic>
        <p:pic>
          <p:nvPicPr>
            <p:cNvPr id="11" name="Picture 10" descr="A white paper with writing on it&#10;&#10;AI-generated content may be incorrect.">
              <a:extLst>
                <a:ext uri="{FF2B5EF4-FFF2-40B4-BE49-F238E27FC236}">
                  <a16:creationId xmlns:a16="http://schemas.microsoft.com/office/drawing/2014/main" id="{B9442B86-7C9D-C81C-B057-AF007F57036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5400000">
              <a:off x="4142955" y="447869"/>
              <a:ext cx="5663679" cy="4247759"/>
            </a:xfrm>
            <a:prstGeom prst="rect">
              <a:avLst/>
            </a:prstGeom>
          </p:spPr>
        </p:pic>
      </p:grpSp>
      <p:sp>
        <p:nvSpPr>
          <p:cNvPr id="562" name="Google Shape;562;p32">
            <a:extLst>
              <a:ext uri="{FF2B5EF4-FFF2-40B4-BE49-F238E27FC236}">
                <a16:creationId xmlns:a16="http://schemas.microsoft.com/office/drawing/2014/main" id="{F1EC16CD-6ABD-0A2A-74B0-DAF56FCCA0F3}"/>
              </a:ext>
            </a:extLst>
          </p:cNvPr>
          <p:cNvSpPr/>
          <p:nvPr/>
        </p:nvSpPr>
        <p:spPr>
          <a:xfrm>
            <a:off x="8308491" y="3967247"/>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6">
              <a:alphaModFix/>
            </a:blip>
            <a:stretch>
              <a:fillRect/>
            </a:stretch>
          </a:blipFill>
          <a:ln>
            <a:noFill/>
          </a:ln>
        </p:spPr>
        <p:txBody>
          <a:bodyPr/>
          <a:lstStyle/>
          <a:p>
            <a:endParaRPr lang="en-US"/>
          </a:p>
        </p:txBody>
      </p:sp>
      <p:sp>
        <p:nvSpPr>
          <p:cNvPr id="563" name="Google Shape;563;p32">
            <a:extLst>
              <a:ext uri="{FF2B5EF4-FFF2-40B4-BE49-F238E27FC236}">
                <a16:creationId xmlns:a16="http://schemas.microsoft.com/office/drawing/2014/main" id="{4F1A19AD-B53D-C541-6089-1E2E4826A0E0}"/>
              </a:ext>
            </a:extLst>
          </p:cNvPr>
          <p:cNvSpPr/>
          <p:nvPr/>
        </p:nvSpPr>
        <p:spPr>
          <a:xfrm>
            <a:off x="-3016734" y="-624360"/>
            <a:ext cx="3769108" cy="931998"/>
          </a:xfrm>
          <a:custGeom>
            <a:avLst/>
            <a:gdLst/>
            <a:ahLst/>
            <a:cxnLst/>
            <a:rect l="l" t="t" r="r" b="b"/>
            <a:pathLst>
              <a:path w="7538215" h="1863995" extrusionOk="0">
                <a:moveTo>
                  <a:pt x="0" y="0"/>
                </a:moveTo>
                <a:lnTo>
                  <a:pt x="7538215" y="0"/>
                </a:lnTo>
                <a:lnTo>
                  <a:pt x="7538215" y="1863996"/>
                </a:lnTo>
                <a:lnTo>
                  <a:pt x="0" y="1863996"/>
                </a:lnTo>
                <a:lnTo>
                  <a:pt x="0" y="0"/>
                </a:lnTo>
                <a:close/>
              </a:path>
            </a:pathLst>
          </a:custGeom>
          <a:blipFill rotWithShape="1">
            <a:blip r:embed="rId6">
              <a:alphaModFix/>
            </a:blip>
            <a:stretch>
              <a:fillRect/>
            </a:stretch>
          </a:blipFill>
          <a:ln>
            <a:noFill/>
          </a:ln>
        </p:spPr>
        <p:txBody>
          <a:bodyPr/>
          <a:lstStyle/>
          <a:p>
            <a:endParaRPr lang="en-US"/>
          </a:p>
        </p:txBody>
      </p:sp>
      <p:sp>
        <p:nvSpPr>
          <p:cNvPr id="564" name="Google Shape;564;p32">
            <a:extLst>
              <a:ext uri="{FF2B5EF4-FFF2-40B4-BE49-F238E27FC236}">
                <a16:creationId xmlns:a16="http://schemas.microsoft.com/office/drawing/2014/main" id="{D216BE2B-68B1-9E36-3611-2462FD3B3823}"/>
              </a:ext>
            </a:extLst>
          </p:cNvPr>
          <p:cNvSpPr/>
          <p:nvPr/>
        </p:nvSpPr>
        <p:spPr>
          <a:xfrm>
            <a:off x="8708541" y="3129047"/>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6">
              <a:alphaModFix/>
            </a:blip>
            <a:stretch>
              <a:fillRect/>
            </a:stretch>
          </a:blipFill>
          <a:ln>
            <a:noFill/>
          </a:ln>
        </p:spPr>
        <p:txBody>
          <a:bodyPr/>
          <a:lstStyle/>
          <a:p>
            <a:endParaRPr lang="en-US"/>
          </a:p>
        </p:txBody>
      </p:sp>
      <p:sp>
        <p:nvSpPr>
          <p:cNvPr id="565" name="Google Shape;565;p32">
            <a:extLst>
              <a:ext uri="{FF2B5EF4-FFF2-40B4-BE49-F238E27FC236}">
                <a16:creationId xmlns:a16="http://schemas.microsoft.com/office/drawing/2014/main" id="{76B2AEF9-9610-F2A0-45D1-1BFE955A877E}"/>
              </a:ext>
            </a:extLst>
          </p:cNvPr>
          <p:cNvSpPr/>
          <p:nvPr/>
        </p:nvSpPr>
        <p:spPr>
          <a:xfrm>
            <a:off x="8058400" y="4359056"/>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6">
              <a:alphaModFix/>
            </a:blip>
            <a:stretch>
              <a:fillRect/>
            </a:stretch>
          </a:blipFill>
          <a:ln>
            <a:noFill/>
          </a:ln>
        </p:spPr>
        <p:txBody>
          <a:bodyPr/>
          <a:lstStyle/>
          <a:p>
            <a:endParaRPr lang="en-US"/>
          </a:p>
        </p:txBody>
      </p:sp>
      <p:sp>
        <p:nvSpPr>
          <p:cNvPr id="566" name="Google Shape;566;p32">
            <a:extLst>
              <a:ext uri="{FF2B5EF4-FFF2-40B4-BE49-F238E27FC236}">
                <a16:creationId xmlns:a16="http://schemas.microsoft.com/office/drawing/2014/main" id="{47800467-824C-7557-8800-28C022BD1AD9}"/>
              </a:ext>
            </a:extLst>
          </p:cNvPr>
          <p:cNvSpPr/>
          <p:nvPr/>
        </p:nvSpPr>
        <p:spPr>
          <a:xfrm>
            <a:off x="-3266825" y="-232552"/>
            <a:ext cx="3769108" cy="931998"/>
          </a:xfrm>
          <a:custGeom>
            <a:avLst/>
            <a:gdLst/>
            <a:ahLst/>
            <a:cxnLst/>
            <a:rect l="l" t="t" r="r" b="b"/>
            <a:pathLst>
              <a:path w="7538215" h="1863995" extrusionOk="0">
                <a:moveTo>
                  <a:pt x="0" y="0"/>
                </a:moveTo>
                <a:lnTo>
                  <a:pt x="7538216" y="0"/>
                </a:lnTo>
                <a:lnTo>
                  <a:pt x="7538216" y="1863996"/>
                </a:lnTo>
                <a:lnTo>
                  <a:pt x="0" y="1863996"/>
                </a:lnTo>
                <a:lnTo>
                  <a:pt x="0" y="0"/>
                </a:lnTo>
                <a:close/>
              </a:path>
            </a:pathLst>
          </a:custGeom>
          <a:blipFill rotWithShape="1">
            <a:blip r:embed="rId6">
              <a:alphaModFix/>
            </a:blip>
            <a:stretch>
              <a:fillRect/>
            </a:stretch>
          </a:blipFill>
          <a:ln>
            <a:noFill/>
          </a:ln>
        </p:spPr>
        <p:txBody>
          <a:bodyPr/>
          <a:lstStyle/>
          <a:p>
            <a:endParaRPr lang="en-US"/>
          </a:p>
        </p:txBody>
      </p:sp>
    </p:spTree>
    <p:extLst>
      <p:ext uri="{BB962C8B-B14F-4D97-AF65-F5344CB8AC3E}">
        <p14:creationId xmlns:p14="http://schemas.microsoft.com/office/powerpoint/2010/main" val="4223588631"/>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69">
          <a:extLst>
            <a:ext uri="{FF2B5EF4-FFF2-40B4-BE49-F238E27FC236}">
              <a16:creationId xmlns:a16="http://schemas.microsoft.com/office/drawing/2014/main" id="{38EBEEA0-4551-DCE2-DB2B-B0BDDEB92AFF}"/>
            </a:ext>
          </a:extLst>
        </p:cNvPr>
        <p:cNvGrpSpPr/>
        <p:nvPr/>
      </p:nvGrpSpPr>
      <p:grpSpPr>
        <a:xfrm>
          <a:off x="0" y="0"/>
          <a:ext cx="0" cy="0"/>
          <a:chOff x="0" y="0"/>
          <a:chExt cx="0" cy="0"/>
        </a:xfrm>
      </p:grpSpPr>
      <p:graphicFrame>
        <p:nvGraphicFramePr>
          <p:cNvPr id="19" name="Table 18">
            <a:extLst>
              <a:ext uri="{FF2B5EF4-FFF2-40B4-BE49-F238E27FC236}">
                <a16:creationId xmlns:a16="http://schemas.microsoft.com/office/drawing/2014/main" id="{E8AB0BF2-93A9-44F6-DBE8-26FB47004063}"/>
              </a:ext>
            </a:extLst>
          </p:cNvPr>
          <p:cNvGraphicFramePr>
            <a:graphicFrameLocks noGrp="1"/>
          </p:cNvGraphicFramePr>
          <p:nvPr>
            <p:extLst>
              <p:ext uri="{D42A27DB-BD31-4B8C-83A1-F6EECF244321}">
                <p14:modId xmlns:p14="http://schemas.microsoft.com/office/powerpoint/2010/main" val="20781874"/>
              </p:ext>
            </p:extLst>
          </p:nvPr>
        </p:nvGraphicFramePr>
        <p:xfrm>
          <a:off x="4921068" y="1431202"/>
          <a:ext cx="2969944" cy="1546860"/>
        </p:xfrm>
        <a:graphic>
          <a:graphicData uri="http://schemas.openxmlformats.org/drawingml/2006/table">
            <a:tbl>
              <a:tblPr firstRow="1" bandRow="1">
                <a:tableStyleId>{2D5ABB26-0587-4C30-8999-92F81FD0307C}</a:tableStyleId>
              </a:tblPr>
              <a:tblGrid>
                <a:gridCol w="2277394">
                  <a:extLst>
                    <a:ext uri="{9D8B030D-6E8A-4147-A177-3AD203B41FA5}">
                      <a16:colId xmlns:a16="http://schemas.microsoft.com/office/drawing/2014/main" val="3704353706"/>
                    </a:ext>
                  </a:extLst>
                </a:gridCol>
                <a:gridCol w="692550">
                  <a:extLst>
                    <a:ext uri="{9D8B030D-6E8A-4147-A177-3AD203B41FA5}">
                      <a16:colId xmlns:a16="http://schemas.microsoft.com/office/drawing/2014/main" val="3716205071"/>
                    </a:ext>
                  </a:extLst>
                </a:gridCol>
              </a:tblGrid>
              <a:tr h="198875">
                <a:tc>
                  <a:txBody>
                    <a:bodyPr/>
                    <a:lstStyle/>
                    <a:p>
                      <a:pPr algn="r"/>
                      <a:r>
                        <a:rPr lang="en-US" sz="1050">
                          <a:latin typeface="Nunito" pitchFamily="2" charset="0"/>
                        </a:rPr>
                        <a:t>Prompting as Strategic Exploration</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66.7%</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42234356"/>
                  </a:ext>
                </a:extLst>
              </a:tr>
              <a:tr h="259080">
                <a:tc>
                  <a:txBody>
                    <a:bodyPr/>
                    <a:lstStyle/>
                    <a:p>
                      <a:pPr algn="r"/>
                      <a:r>
                        <a:rPr lang="en-US" sz="1050">
                          <a:latin typeface="Nunito" pitchFamily="2" charset="0"/>
                        </a:rPr>
                        <a:t>AI antipathy (secondhand)</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15.0%</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421389683"/>
                  </a:ext>
                </a:extLst>
              </a:tr>
              <a:tr h="259080">
                <a:tc>
                  <a:txBody>
                    <a:bodyPr/>
                    <a:lstStyle/>
                    <a:p>
                      <a:pPr algn="r"/>
                      <a:r>
                        <a:rPr lang="en-US" sz="1050">
                          <a:latin typeface="Nunito" pitchFamily="2" charset="0"/>
                        </a:rPr>
                        <a:t>AI antipathy (firsthand)</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8.2%</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55944195"/>
                  </a:ext>
                </a:extLst>
              </a:tr>
              <a:tr h="259080">
                <a:tc>
                  <a:txBody>
                    <a:bodyPr/>
                    <a:lstStyle/>
                    <a:p>
                      <a:pPr algn="r"/>
                      <a:r>
                        <a:rPr lang="en-US" sz="1050">
                          <a:latin typeface="Nunito" pitchFamily="2" charset="0"/>
                        </a:rPr>
                        <a:t>AI apathy</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3.4%</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296116355"/>
                  </a:ext>
                </a:extLst>
              </a:tr>
              <a:tr h="259080">
                <a:tc>
                  <a:txBody>
                    <a:bodyPr/>
                    <a:lstStyle/>
                    <a:p>
                      <a:pPr algn="r"/>
                      <a:r>
                        <a:rPr lang="en-US" sz="1050">
                          <a:latin typeface="Nunito" pitchFamily="2" charset="0"/>
                        </a:rPr>
                        <a:t>AI realism</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1.9%</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65499490"/>
                  </a:ext>
                </a:extLst>
              </a:tr>
              <a:tr h="259080">
                <a:tc>
                  <a:txBody>
                    <a:bodyPr/>
                    <a:lstStyle/>
                    <a:p>
                      <a:pPr algn="r"/>
                      <a:r>
                        <a:rPr lang="en-US" sz="1050">
                          <a:latin typeface="Nunito" pitchFamily="2" charset="0"/>
                        </a:rPr>
                        <a:t>AI natives</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1.0%</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22206885"/>
                  </a:ext>
                </a:extLst>
              </a:tr>
            </a:tbl>
          </a:graphicData>
        </a:graphic>
      </p:graphicFrame>
      <p:cxnSp>
        <p:nvCxnSpPr>
          <p:cNvPr id="770" name="Google Shape;770;p37">
            <a:extLst>
              <a:ext uri="{FF2B5EF4-FFF2-40B4-BE49-F238E27FC236}">
                <a16:creationId xmlns:a16="http://schemas.microsoft.com/office/drawing/2014/main" id="{EEF1A588-F442-AB94-5692-C955F08445BE}"/>
              </a:ext>
            </a:extLst>
          </p:cNvPr>
          <p:cNvCxnSpPr/>
          <p:nvPr/>
        </p:nvCxnSpPr>
        <p:spPr>
          <a:xfrm>
            <a:off x="4224378" y="-73741"/>
            <a:ext cx="0" cy="5733431"/>
          </a:xfrm>
          <a:prstGeom prst="straightConnector1">
            <a:avLst/>
          </a:prstGeom>
          <a:noFill/>
          <a:ln w="38100" cap="flat" cmpd="sng">
            <a:solidFill>
              <a:srgbClr val="000000"/>
            </a:solidFill>
            <a:prstDash val="solid"/>
            <a:round/>
            <a:headEnd type="none" w="sm" len="sm"/>
            <a:tailEnd type="none" w="sm" len="sm"/>
          </a:ln>
        </p:spPr>
      </p:cxnSp>
      <p:grpSp>
        <p:nvGrpSpPr>
          <p:cNvPr id="771" name="Google Shape;771;p37">
            <a:extLst>
              <a:ext uri="{FF2B5EF4-FFF2-40B4-BE49-F238E27FC236}">
                <a16:creationId xmlns:a16="http://schemas.microsoft.com/office/drawing/2014/main" id="{D805BA2B-53E2-FB83-8690-9FAD8FB9C47B}"/>
              </a:ext>
            </a:extLst>
          </p:cNvPr>
          <p:cNvGrpSpPr/>
          <p:nvPr/>
        </p:nvGrpSpPr>
        <p:grpSpPr>
          <a:xfrm>
            <a:off x="7622771" y="0"/>
            <a:ext cx="4776008" cy="5331775"/>
            <a:chOff x="0" y="0"/>
            <a:chExt cx="12736021" cy="14218067"/>
          </a:xfrm>
        </p:grpSpPr>
        <p:sp>
          <p:nvSpPr>
            <p:cNvPr id="772" name="Google Shape;772;p37">
              <a:extLst>
                <a:ext uri="{FF2B5EF4-FFF2-40B4-BE49-F238E27FC236}">
                  <a16:creationId xmlns:a16="http://schemas.microsoft.com/office/drawing/2014/main" id="{8F48ADF7-FC70-D1CE-AB40-511077BBF65A}"/>
                </a:ext>
              </a:extLst>
            </p:cNvPr>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73" name="Google Shape;773;p37">
              <a:extLst>
                <a:ext uri="{FF2B5EF4-FFF2-40B4-BE49-F238E27FC236}">
                  <a16:creationId xmlns:a16="http://schemas.microsoft.com/office/drawing/2014/main" id="{0BDA5160-A71B-07AC-48CC-8CF5C54177D5}"/>
                </a:ext>
              </a:extLst>
            </p:cNvPr>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74" name="Google Shape;774;p37">
              <a:extLst>
                <a:ext uri="{FF2B5EF4-FFF2-40B4-BE49-F238E27FC236}">
                  <a16:creationId xmlns:a16="http://schemas.microsoft.com/office/drawing/2014/main" id="{D3A764B7-2868-FBAB-9D6F-EDA08BBF423C}"/>
                </a:ext>
              </a:extLst>
            </p:cNvPr>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75" name="Google Shape;775;p37">
              <a:extLst>
                <a:ext uri="{FF2B5EF4-FFF2-40B4-BE49-F238E27FC236}">
                  <a16:creationId xmlns:a16="http://schemas.microsoft.com/office/drawing/2014/main" id="{54407FE4-4D21-B286-2E47-024204186D09}"/>
                </a:ext>
              </a:extLst>
            </p:cNvPr>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776" name="Google Shape;776;p37">
              <a:extLst>
                <a:ext uri="{FF2B5EF4-FFF2-40B4-BE49-F238E27FC236}">
                  <a16:creationId xmlns:a16="http://schemas.microsoft.com/office/drawing/2014/main" id="{F4D7134C-5763-5D05-A866-CFEE118DA327}"/>
                </a:ext>
              </a:extLst>
            </p:cNvPr>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777" name="Google Shape;777;p37">
              <a:extLst>
                <a:ext uri="{FF2B5EF4-FFF2-40B4-BE49-F238E27FC236}">
                  <a16:creationId xmlns:a16="http://schemas.microsoft.com/office/drawing/2014/main" id="{087EC91F-C8BC-1E96-C0EE-881AB7DDE00A}"/>
                </a:ext>
              </a:extLst>
            </p:cNvPr>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78" name="Google Shape;778;p37">
              <a:extLst>
                <a:ext uri="{FF2B5EF4-FFF2-40B4-BE49-F238E27FC236}">
                  <a16:creationId xmlns:a16="http://schemas.microsoft.com/office/drawing/2014/main" id="{A6C963F6-D019-9BFD-663F-F94D2D37834A}"/>
                </a:ext>
              </a:extLst>
            </p:cNvPr>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779" name="Google Shape;779;p37">
              <a:extLst>
                <a:ext uri="{FF2B5EF4-FFF2-40B4-BE49-F238E27FC236}">
                  <a16:creationId xmlns:a16="http://schemas.microsoft.com/office/drawing/2014/main" id="{A6F27475-CF53-ADA7-6986-E4C56C348F94}"/>
                </a:ext>
              </a:extLst>
            </p:cNvPr>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80" name="Google Shape;780;p37">
              <a:extLst>
                <a:ext uri="{FF2B5EF4-FFF2-40B4-BE49-F238E27FC236}">
                  <a16:creationId xmlns:a16="http://schemas.microsoft.com/office/drawing/2014/main" id="{CE493BC1-A870-7542-1219-B8C0C43FE4AE}"/>
                </a:ext>
              </a:extLst>
            </p:cNvPr>
            <p:cNvSpPr/>
            <p:nvPr/>
          </p:nvSpPr>
          <p:spPr>
            <a:xfrm>
              <a:off x="1849325" y="51566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81" name="Google Shape;781;p37">
              <a:extLst>
                <a:ext uri="{FF2B5EF4-FFF2-40B4-BE49-F238E27FC236}">
                  <a16:creationId xmlns:a16="http://schemas.microsoft.com/office/drawing/2014/main" id="{D7B105AB-FEA0-83B1-5041-1A632D88E904}"/>
                </a:ext>
              </a:extLst>
            </p:cNvPr>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grpSp>
      <p:grpSp>
        <p:nvGrpSpPr>
          <p:cNvPr id="782" name="Google Shape;782;p37">
            <a:extLst>
              <a:ext uri="{FF2B5EF4-FFF2-40B4-BE49-F238E27FC236}">
                <a16:creationId xmlns:a16="http://schemas.microsoft.com/office/drawing/2014/main" id="{55488AB4-60BB-5F6C-DC24-E09FC9FFD30A}"/>
              </a:ext>
            </a:extLst>
          </p:cNvPr>
          <p:cNvGrpSpPr/>
          <p:nvPr/>
        </p:nvGrpSpPr>
        <p:grpSpPr>
          <a:xfrm rot="10800000">
            <a:off x="-3318276" y="-188275"/>
            <a:ext cx="4776008" cy="5331775"/>
            <a:chOff x="0" y="0"/>
            <a:chExt cx="12736021" cy="14218067"/>
          </a:xfrm>
        </p:grpSpPr>
        <p:sp>
          <p:nvSpPr>
            <p:cNvPr id="783" name="Google Shape;783;p37">
              <a:extLst>
                <a:ext uri="{FF2B5EF4-FFF2-40B4-BE49-F238E27FC236}">
                  <a16:creationId xmlns:a16="http://schemas.microsoft.com/office/drawing/2014/main" id="{4E076259-A561-EF53-6630-3462192EF31A}"/>
                </a:ext>
              </a:extLst>
            </p:cNvPr>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84" name="Google Shape;784;p37">
              <a:extLst>
                <a:ext uri="{FF2B5EF4-FFF2-40B4-BE49-F238E27FC236}">
                  <a16:creationId xmlns:a16="http://schemas.microsoft.com/office/drawing/2014/main" id="{D0382F7E-52D7-49A9-FEE9-DF505D420517}"/>
                </a:ext>
              </a:extLst>
            </p:cNvPr>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85" name="Google Shape;785;p37">
              <a:extLst>
                <a:ext uri="{FF2B5EF4-FFF2-40B4-BE49-F238E27FC236}">
                  <a16:creationId xmlns:a16="http://schemas.microsoft.com/office/drawing/2014/main" id="{614A888D-C30D-4CC2-E16B-992BF987D046}"/>
                </a:ext>
              </a:extLst>
            </p:cNvPr>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86" name="Google Shape;786;p37">
              <a:extLst>
                <a:ext uri="{FF2B5EF4-FFF2-40B4-BE49-F238E27FC236}">
                  <a16:creationId xmlns:a16="http://schemas.microsoft.com/office/drawing/2014/main" id="{E46D24E0-F998-4F00-8075-4631D1FC5E89}"/>
                </a:ext>
              </a:extLst>
            </p:cNvPr>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787" name="Google Shape;787;p37">
              <a:extLst>
                <a:ext uri="{FF2B5EF4-FFF2-40B4-BE49-F238E27FC236}">
                  <a16:creationId xmlns:a16="http://schemas.microsoft.com/office/drawing/2014/main" id="{6E9CFA11-A7FA-3596-69F0-EAE0049E7752}"/>
                </a:ext>
              </a:extLst>
            </p:cNvPr>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788" name="Google Shape;788;p37">
              <a:extLst>
                <a:ext uri="{FF2B5EF4-FFF2-40B4-BE49-F238E27FC236}">
                  <a16:creationId xmlns:a16="http://schemas.microsoft.com/office/drawing/2014/main" id="{52D5F001-6AEB-79B9-795E-1EA160A56661}"/>
                </a:ext>
              </a:extLst>
            </p:cNvPr>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89" name="Google Shape;789;p37">
              <a:extLst>
                <a:ext uri="{FF2B5EF4-FFF2-40B4-BE49-F238E27FC236}">
                  <a16:creationId xmlns:a16="http://schemas.microsoft.com/office/drawing/2014/main" id="{538D968D-ABB4-5EEE-5651-C77FB5BAD648}"/>
                </a:ext>
              </a:extLst>
            </p:cNvPr>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790" name="Google Shape;790;p37">
              <a:extLst>
                <a:ext uri="{FF2B5EF4-FFF2-40B4-BE49-F238E27FC236}">
                  <a16:creationId xmlns:a16="http://schemas.microsoft.com/office/drawing/2014/main" id="{8DE455C6-EA6E-BCCF-B4C6-EC2E3931ABDD}"/>
                </a:ext>
              </a:extLst>
            </p:cNvPr>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91" name="Google Shape;791;p37">
              <a:extLst>
                <a:ext uri="{FF2B5EF4-FFF2-40B4-BE49-F238E27FC236}">
                  <a16:creationId xmlns:a16="http://schemas.microsoft.com/office/drawing/2014/main" id="{D6625D5A-8C18-1888-67B5-F8101153EDF9}"/>
                </a:ext>
              </a:extLst>
            </p:cNvPr>
            <p:cNvSpPr/>
            <p:nvPr/>
          </p:nvSpPr>
          <p:spPr>
            <a:xfrm>
              <a:off x="1849325" y="51566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792" name="Google Shape;792;p37">
              <a:extLst>
                <a:ext uri="{FF2B5EF4-FFF2-40B4-BE49-F238E27FC236}">
                  <a16:creationId xmlns:a16="http://schemas.microsoft.com/office/drawing/2014/main" id="{0CEED4B9-1977-654B-0D98-AAFD4434D969}"/>
                </a:ext>
              </a:extLst>
            </p:cNvPr>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grpSp>
      <p:sp>
        <p:nvSpPr>
          <p:cNvPr id="795" name="Google Shape;795;p37">
            <a:extLst>
              <a:ext uri="{FF2B5EF4-FFF2-40B4-BE49-F238E27FC236}">
                <a16:creationId xmlns:a16="http://schemas.microsoft.com/office/drawing/2014/main" id="{6179D97A-C5ED-4A18-2992-C2D032419976}"/>
              </a:ext>
            </a:extLst>
          </p:cNvPr>
          <p:cNvSpPr txBox="1"/>
          <p:nvPr/>
        </p:nvSpPr>
        <p:spPr>
          <a:xfrm>
            <a:off x="1750354" y="908615"/>
            <a:ext cx="2242578" cy="344710"/>
          </a:xfrm>
          <a:prstGeom prst="rect">
            <a:avLst/>
          </a:prstGeom>
          <a:noFill/>
          <a:ln>
            <a:noFill/>
          </a:ln>
        </p:spPr>
        <p:txBody>
          <a:bodyPr spcFirstLastPara="1" wrap="square" lIns="0" tIns="0" rIns="0" bIns="0" anchor="t" anchorCtr="0">
            <a:spAutoFit/>
          </a:bodyPr>
          <a:lstStyle/>
          <a:p>
            <a:pPr algn="r">
              <a:lnSpc>
                <a:spcPct val="140000"/>
              </a:lnSpc>
            </a:pPr>
            <a:r>
              <a:rPr lang="en" sz="1600" b="1">
                <a:latin typeface="Nunito"/>
                <a:sym typeface="Nunito"/>
              </a:rPr>
              <a:t>Characterization of AI</a:t>
            </a:r>
            <a:endParaRPr lang="en-US"/>
          </a:p>
        </p:txBody>
      </p:sp>
      <p:grpSp>
        <p:nvGrpSpPr>
          <p:cNvPr id="797" name="Google Shape;797;p37">
            <a:extLst>
              <a:ext uri="{FF2B5EF4-FFF2-40B4-BE49-F238E27FC236}">
                <a16:creationId xmlns:a16="http://schemas.microsoft.com/office/drawing/2014/main" id="{3D8DB80D-54E8-36D1-0E95-1EE273058825}"/>
              </a:ext>
            </a:extLst>
          </p:cNvPr>
          <p:cNvGrpSpPr/>
          <p:nvPr/>
        </p:nvGrpSpPr>
        <p:grpSpPr>
          <a:xfrm rot="16200000">
            <a:off x="3990243" y="989445"/>
            <a:ext cx="258642" cy="190580"/>
            <a:chOff x="-2618477" y="-17"/>
            <a:chExt cx="965196" cy="711200"/>
          </a:xfrm>
        </p:grpSpPr>
        <p:sp>
          <p:nvSpPr>
            <p:cNvPr id="798" name="Google Shape;798;p37">
              <a:extLst>
                <a:ext uri="{FF2B5EF4-FFF2-40B4-BE49-F238E27FC236}">
                  <a16:creationId xmlns:a16="http://schemas.microsoft.com/office/drawing/2014/main" id="{DF3B1335-754D-1082-9CED-0403C5A22B1C}"/>
                </a:ext>
              </a:extLst>
            </p:cNvPr>
            <p:cNvSpPr/>
            <p:nvPr/>
          </p:nvSpPr>
          <p:spPr>
            <a:xfrm>
              <a:off x="-2618477" y="-17"/>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799" name="Google Shape;799;p37">
              <a:extLst>
                <a:ext uri="{FF2B5EF4-FFF2-40B4-BE49-F238E27FC236}">
                  <a16:creationId xmlns:a16="http://schemas.microsoft.com/office/drawing/2014/main" id="{6D9661BC-25AF-2625-B581-C3F5C724388D}"/>
                </a:ext>
              </a:extLst>
            </p:cNvPr>
            <p:cNvSpPr txBox="1"/>
            <p:nvPr/>
          </p:nvSpPr>
          <p:spPr>
            <a:xfrm>
              <a:off x="-2212081" y="311171"/>
              <a:ext cx="558800" cy="349249"/>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801" name="Google Shape;801;p37">
            <a:extLst>
              <a:ext uri="{FF2B5EF4-FFF2-40B4-BE49-F238E27FC236}">
                <a16:creationId xmlns:a16="http://schemas.microsoft.com/office/drawing/2014/main" id="{22FE80C6-5155-0A52-9821-34317E48BAE2}"/>
              </a:ext>
            </a:extLst>
          </p:cNvPr>
          <p:cNvSpPr txBox="1"/>
          <p:nvPr/>
        </p:nvSpPr>
        <p:spPr>
          <a:xfrm>
            <a:off x="4477934" y="1149028"/>
            <a:ext cx="2285873" cy="344710"/>
          </a:xfrm>
          <a:prstGeom prst="rect">
            <a:avLst/>
          </a:prstGeom>
          <a:noFill/>
          <a:ln>
            <a:noFill/>
          </a:ln>
        </p:spPr>
        <p:txBody>
          <a:bodyPr spcFirstLastPara="1" wrap="square" lIns="0" tIns="0" rIns="0" bIns="0" anchor="t" anchorCtr="0">
            <a:spAutoFit/>
          </a:bodyPr>
          <a:lstStyle/>
          <a:p>
            <a:pPr>
              <a:lnSpc>
                <a:spcPct val="140000"/>
              </a:lnSpc>
            </a:pPr>
            <a:r>
              <a:rPr lang="en" sz="1600" b="1">
                <a:latin typeface="Nunito"/>
              </a:rPr>
              <a:t>Orientation to AI</a:t>
            </a:r>
          </a:p>
        </p:txBody>
      </p:sp>
      <p:grpSp>
        <p:nvGrpSpPr>
          <p:cNvPr id="803" name="Google Shape;803;p37">
            <a:extLst>
              <a:ext uri="{FF2B5EF4-FFF2-40B4-BE49-F238E27FC236}">
                <a16:creationId xmlns:a16="http://schemas.microsoft.com/office/drawing/2014/main" id="{43CAE5F6-9EBC-17A3-CB33-490F22C131EE}"/>
              </a:ext>
            </a:extLst>
          </p:cNvPr>
          <p:cNvGrpSpPr/>
          <p:nvPr/>
        </p:nvGrpSpPr>
        <p:grpSpPr>
          <a:xfrm rot="5400000">
            <a:off x="4016294" y="1016363"/>
            <a:ext cx="625807" cy="190580"/>
            <a:chOff x="126986" y="2"/>
            <a:chExt cx="2335367" cy="711200"/>
          </a:xfrm>
        </p:grpSpPr>
        <p:sp>
          <p:nvSpPr>
            <p:cNvPr id="804" name="Google Shape;804;p37">
              <a:extLst>
                <a:ext uri="{FF2B5EF4-FFF2-40B4-BE49-F238E27FC236}">
                  <a16:creationId xmlns:a16="http://schemas.microsoft.com/office/drawing/2014/main" id="{FB755436-BAEB-E031-4846-74F8383003F7}"/>
                </a:ext>
              </a:extLst>
            </p:cNvPr>
            <p:cNvSpPr/>
            <p:nvPr/>
          </p:nvSpPr>
          <p:spPr>
            <a:xfrm>
              <a:off x="1649555" y="2"/>
              <a:ext cx="812798"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05" name="Google Shape;805;p37">
              <a:extLst>
                <a:ext uri="{FF2B5EF4-FFF2-40B4-BE49-F238E27FC236}">
                  <a16:creationId xmlns:a16="http://schemas.microsoft.com/office/drawing/2014/main" id="{FF22ED7A-2FEF-C229-660C-28755EE0B331}"/>
                </a:ext>
              </a:extLst>
            </p:cNvPr>
            <p:cNvSpPr txBox="1"/>
            <p:nvPr/>
          </p:nvSpPr>
          <p:spPr>
            <a:xfrm>
              <a:off x="126986" y="311175"/>
              <a:ext cx="558798" cy="349249"/>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809" name="Google Shape;809;p37">
            <a:extLst>
              <a:ext uri="{FF2B5EF4-FFF2-40B4-BE49-F238E27FC236}">
                <a16:creationId xmlns:a16="http://schemas.microsoft.com/office/drawing/2014/main" id="{25749C1B-07D6-8366-5B08-F78869A7522C}"/>
              </a:ext>
            </a:extLst>
          </p:cNvPr>
          <p:cNvGrpSpPr/>
          <p:nvPr/>
        </p:nvGrpSpPr>
        <p:grpSpPr>
          <a:xfrm rot="5400000">
            <a:off x="4220291" y="2866679"/>
            <a:ext cx="217805" cy="190580"/>
            <a:chOff x="0" y="0"/>
            <a:chExt cx="812800" cy="711200"/>
          </a:xfrm>
        </p:grpSpPr>
        <p:sp>
          <p:nvSpPr>
            <p:cNvPr id="810" name="Google Shape;810;p37">
              <a:extLst>
                <a:ext uri="{FF2B5EF4-FFF2-40B4-BE49-F238E27FC236}">
                  <a16:creationId xmlns:a16="http://schemas.microsoft.com/office/drawing/2014/main" id="{E8FEF26C-608A-DBF5-F5D4-E97A8C26449E}"/>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11" name="Google Shape;811;p37">
              <a:extLst>
                <a:ext uri="{FF2B5EF4-FFF2-40B4-BE49-F238E27FC236}">
                  <a16:creationId xmlns:a16="http://schemas.microsoft.com/office/drawing/2014/main" id="{71BE729D-61CA-2439-707E-57C9A3343D8C}"/>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813" name="Google Shape;813;p37">
            <a:extLst>
              <a:ext uri="{FF2B5EF4-FFF2-40B4-BE49-F238E27FC236}">
                <a16:creationId xmlns:a16="http://schemas.microsoft.com/office/drawing/2014/main" id="{E46438FC-F2C4-8EBC-C445-E3B88F11B0B9}"/>
              </a:ext>
            </a:extLst>
          </p:cNvPr>
          <p:cNvSpPr txBox="1"/>
          <p:nvPr/>
        </p:nvSpPr>
        <p:spPr>
          <a:xfrm>
            <a:off x="2176781" y="2573397"/>
            <a:ext cx="1794042" cy="344710"/>
          </a:xfrm>
          <a:prstGeom prst="rect">
            <a:avLst/>
          </a:prstGeom>
          <a:noFill/>
          <a:ln>
            <a:noFill/>
          </a:ln>
        </p:spPr>
        <p:txBody>
          <a:bodyPr spcFirstLastPara="1" wrap="square" lIns="0" tIns="0" rIns="0" bIns="0" anchor="t" anchorCtr="0">
            <a:spAutoFit/>
          </a:bodyPr>
          <a:lstStyle/>
          <a:p>
            <a:pPr algn="r">
              <a:lnSpc>
                <a:spcPct val="140000"/>
              </a:lnSpc>
            </a:pPr>
            <a:r>
              <a:rPr lang="en" sz="1600" b="1">
                <a:latin typeface="Nunito"/>
                <a:sym typeface="Nunito"/>
              </a:rPr>
              <a:t>AI Literacy</a:t>
            </a:r>
            <a:endParaRPr lang="en-US"/>
          </a:p>
        </p:txBody>
      </p:sp>
      <p:grpSp>
        <p:nvGrpSpPr>
          <p:cNvPr id="815" name="Google Shape;815;p37">
            <a:extLst>
              <a:ext uri="{FF2B5EF4-FFF2-40B4-BE49-F238E27FC236}">
                <a16:creationId xmlns:a16="http://schemas.microsoft.com/office/drawing/2014/main" id="{BE3D553B-072E-75E7-DF4E-901E26F90194}"/>
              </a:ext>
            </a:extLst>
          </p:cNvPr>
          <p:cNvGrpSpPr/>
          <p:nvPr/>
        </p:nvGrpSpPr>
        <p:grpSpPr>
          <a:xfrm rot="16200000">
            <a:off x="3968635" y="2629189"/>
            <a:ext cx="301861" cy="190580"/>
            <a:chOff x="-785683" y="-2"/>
            <a:chExt cx="1126477" cy="711200"/>
          </a:xfrm>
        </p:grpSpPr>
        <p:sp>
          <p:nvSpPr>
            <p:cNvPr id="816" name="Google Shape;816;p37">
              <a:extLst>
                <a:ext uri="{FF2B5EF4-FFF2-40B4-BE49-F238E27FC236}">
                  <a16:creationId xmlns:a16="http://schemas.microsoft.com/office/drawing/2014/main" id="{2EC5A989-69CF-D688-65D7-00F53F366AAB}"/>
                </a:ext>
              </a:extLst>
            </p:cNvPr>
            <p:cNvSpPr/>
            <p:nvPr/>
          </p:nvSpPr>
          <p:spPr>
            <a:xfrm>
              <a:off x="-785683" y="-2"/>
              <a:ext cx="812798"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17" name="Google Shape;817;p37">
              <a:extLst>
                <a:ext uri="{FF2B5EF4-FFF2-40B4-BE49-F238E27FC236}">
                  <a16:creationId xmlns:a16="http://schemas.microsoft.com/office/drawing/2014/main" id="{7ACA1471-0C12-D3D4-23C1-0A392507AEAA}"/>
                </a:ext>
              </a:extLst>
            </p:cNvPr>
            <p:cNvSpPr txBox="1"/>
            <p:nvPr/>
          </p:nvSpPr>
          <p:spPr>
            <a:xfrm>
              <a:off x="-218005" y="311155"/>
              <a:ext cx="558799" cy="349249"/>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2" name="Google Shape;750;p36">
            <a:extLst>
              <a:ext uri="{FF2B5EF4-FFF2-40B4-BE49-F238E27FC236}">
                <a16:creationId xmlns:a16="http://schemas.microsoft.com/office/drawing/2014/main" id="{9E89415D-66A6-1865-AEC6-8055E8F45B0E}"/>
              </a:ext>
            </a:extLst>
          </p:cNvPr>
          <p:cNvGrpSpPr/>
          <p:nvPr/>
        </p:nvGrpSpPr>
        <p:grpSpPr>
          <a:xfrm>
            <a:off x="2065937" y="565720"/>
            <a:ext cx="2518470" cy="366278"/>
            <a:chOff x="0" y="0"/>
            <a:chExt cx="6715920" cy="976741"/>
          </a:xfrm>
        </p:grpSpPr>
        <p:sp>
          <p:nvSpPr>
            <p:cNvPr id="3" name="Google Shape;751;p36">
              <a:extLst>
                <a:ext uri="{FF2B5EF4-FFF2-40B4-BE49-F238E27FC236}">
                  <a16:creationId xmlns:a16="http://schemas.microsoft.com/office/drawing/2014/main" id="{E79D39FC-7314-6C4D-458B-9F0C0504AC34}"/>
                </a:ext>
              </a:extLst>
            </p:cNvPr>
            <p:cNvSpPr/>
            <p:nvPr/>
          </p:nvSpPr>
          <p:spPr>
            <a:xfrm>
              <a:off x="0" y="0"/>
              <a:ext cx="3950055" cy="976741"/>
            </a:xfrm>
            <a:custGeom>
              <a:avLst/>
              <a:gdLst/>
              <a:ahLst/>
              <a:cxnLst/>
              <a:rect l="l" t="t" r="r" b="b"/>
              <a:pathLst>
                <a:path w="3950055" h="976741" extrusionOk="0">
                  <a:moveTo>
                    <a:pt x="0" y="0"/>
                  </a:moveTo>
                  <a:lnTo>
                    <a:pt x="3950055" y="0"/>
                  </a:lnTo>
                  <a:lnTo>
                    <a:pt x="3950055" y="976741"/>
                  </a:lnTo>
                  <a:lnTo>
                    <a:pt x="0" y="97674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4" name="Google Shape;752;p36">
              <a:extLst>
                <a:ext uri="{FF2B5EF4-FFF2-40B4-BE49-F238E27FC236}">
                  <a16:creationId xmlns:a16="http://schemas.microsoft.com/office/drawing/2014/main" id="{4C950248-BD1D-6ED4-DA5A-56304C2BD387}"/>
                </a:ext>
              </a:extLst>
            </p:cNvPr>
            <p:cNvSpPr/>
            <p:nvPr/>
          </p:nvSpPr>
          <p:spPr>
            <a:xfrm>
              <a:off x="2765865" y="0"/>
              <a:ext cx="3950055" cy="976741"/>
            </a:xfrm>
            <a:custGeom>
              <a:avLst/>
              <a:gdLst/>
              <a:ahLst/>
              <a:cxnLst/>
              <a:rect l="l" t="t" r="r" b="b"/>
              <a:pathLst>
                <a:path w="3950055" h="976741" extrusionOk="0">
                  <a:moveTo>
                    <a:pt x="0" y="0"/>
                  </a:moveTo>
                  <a:lnTo>
                    <a:pt x="3950055" y="0"/>
                  </a:lnTo>
                  <a:lnTo>
                    <a:pt x="3950055" y="976741"/>
                  </a:lnTo>
                  <a:lnTo>
                    <a:pt x="0" y="97674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sp>
        <p:nvSpPr>
          <p:cNvPr id="5" name="Google Shape;753;p36">
            <a:extLst>
              <a:ext uri="{FF2B5EF4-FFF2-40B4-BE49-F238E27FC236}">
                <a16:creationId xmlns:a16="http://schemas.microsoft.com/office/drawing/2014/main" id="{1825ACF3-DF00-8F57-2586-2F37F141508D}"/>
              </a:ext>
            </a:extLst>
          </p:cNvPr>
          <p:cNvSpPr txBox="1"/>
          <p:nvPr/>
        </p:nvSpPr>
        <p:spPr>
          <a:xfrm>
            <a:off x="1978389" y="145949"/>
            <a:ext cx="4491977" cy="754053"/>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Qualitative Findings</a:t>
            </a:r>
            <a:endParaRPr sz="700"/>
          </a:p>
        </p:txBody>
      </p:sp>
      <p:sp>
        <p:nvSpPr>
          <p:cNvPr id="7" name="Google Shape;801;p37">
            <a:extLst>
              <a:ext uri="{FF2B5EF4-FFF2-40B4-BE49-F238E27FC236}">
                <a16:creationId xmlns:a16="http://schemas.microsoft.com/office/drawing/2014/main" id="{3379D076-C904-33B9-406C-316FB1CF18E7}"/>
              </a:ext>
            </a:extLst>
          </p:cNvPr>
          <p:cNvSpPr txBox="1"/>
          <p:nvPr/>
        </p:nvSpPr>
        <p:spPr>
          <a:xfrm>
            <a:off x="4453024" y="2778779"/>
            <a:ext cx="2285873" cy="344710"/>
          </a:xfrm>
          <a:prstGeom prst="rect">
            <a:avLst/>
          </a:prstGeom>
          <a:noFill/>
          <a:ln>
            <a:noFill/>
          </a:ln>
        </p:spPr>
        <p:txBody>
          <a:bodyPr spcFirstLastPara="1" wrap="square" lIns="0" tIns="0" rIns="0" bIns="0" anchor="t" anchorCtr="0">
            <a:spAutoFit/>
          </a:bodyPr>
          <a:lstStyle/>
          <a:p>
            <a:pPr>
              <a:lnSpc>
                <a:spcPct val="140000"/>
              </a:lnSpc>
            </a:pPr>
            <a:r>
              <a:rPr lang="en" sz="1600" b="1">
                <a:latin typeface="Nunito"/>
              </a:rPr>
              <a:t>AI Concerns</a:t>
            </a:r>
          </a:p>
        </p:txBody>
      </p:sp>
      <p:graphicFrame>
        <p:nvGraphicFramePr>
          <p:cNvPr id="18" name="Table 17">
            <a:extLst>
              <a:ext uri="{FF2B5EF4-FFF2-40B4-BE49-F238E27FC236}">
                <a16:creationId xmlns:a16="http://schemas.microsoft.com/office/drawing/2014/main" id="{961866D4-906E-51F7-6845-F46454E25383}"/>
              </a:ext>
            </a:extLst>
          </p:cNvPr>
          <p:cNvGraphicFramePr>
            <a:graphicFrameLocks noGrp="1"/>
          </p:cNvGraphicFramePr>
          <p:nvPr>
            <p:extLst>
              <p:ext uri="{D42A27DB-BD31-4B8C-83A1-F6EECF244321}">
                <p14:modId xmlns:p14="http://schemas.microsoft.com/office/powerpoint/2010/main" val="3296078877"/>
              </p:ext>
            </p:extLst>
          </p:nvPr>
        </p:nvGraphicFramePr>
        <p:xfrm>
          <a:off x="1681739" y="1189211"/>
          <a:ext cx="2439082" cy="1005840"/>
        </p:xfrm>
        <a:graphic>
          <a:graphicData uri="http://schemas.openxmlformats.org/drawingml/2006/table">
            <a:tbl>
              <a:tblPr firstRow="1" bandRow="1">
                <a:tableStyleId>{2D5ABB26-0587-4C30-8999-92F81FD0307C}</a:tableStyleId>
              </a:tblPr>
              <a:tblGrid>
                <a:gridCol w="1776670">
                  <a:extLst>
                    <a:ext uri="{9D8B030D-6E8A-4147-A177-3AD203B41FA5}">
                      <a16:colId xmlns:a16="http://schemas.microsoft.com/office/drawing/2014/main" val="3704353706"/>
                    </a:ext>
                  </a:extLst>
                </a:gridCol>
                <a:gridCol w="662412">
                  <a:extLst>
                    <a:ext uri="{9D8B030D-6E8A-4147-A177-3AD203B41FA5}">
                      <a16:colId xmlns:a16="http://schemas.microsoft.com/office/drawing/2014/main" val="3716205071"/>
                    </a:ext>
                  </a:extLst>
                </a:gridCol>
              </a:tblGrid>
              <a:tr h="251460">
                <a:tc>
                  <a:txBody>
                    <a:bodyPr/>
                    <a:lstStyle/>
                    <a:p>
                      <a:pPr algn="r"/>
                      <a:r>
                        <a:rPr lang="en-US" sz="1050">
                          <a:latin typeface="Nunito" pitchFamily="2" charset="0"/>
                        </a:rPr>
                        <a:t>Information Concierge</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50.9%</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42234356"/>
                  </a:ext>
                </a:extLst>
              </a:tr>
              <a:tr h="251460">
                <a:tc>
                  <a:txBody>
                    <a:bodyPr/>
                    <a:lstStyle/>
                    <a:p>
                      <a:pPr algn="r"/>
                      <a:r>
                        <a:rPr lang="en-US" sz="1050">
                          <a:latin typeface="Nunito" pitchFamily="2" charset="0"/>
                        </a:rPr>
                        <a:t>Medium</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22.0%</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421389683"/>
                  </a:ext>
                </a:extLst>
              </a:tr>
              <a:tr h="251460">
                <a:tc>
                  <a:txBody>
                    <a:bodyPr/>
                    <a:lstStyle/>
                    <a:p>
                      <a:pPr algn="r"/>
                      <a:r>
                        <a:rPr lang="en-US" sz="1050">
                          <a:latin typeface="Nunito" pitchFamily="2" charset="0"/>
                        </a:rPr>
                        <a:t>Bot</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16.1%</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55944195"/>
                  </a:ext>
                </a:extLst>
              </a:tr>
              <a:tr h="251460">
                <a:tc>
                  <a:txBody>
                    <a:bodyPr/>
                    <a:lstStyle/>
                    <a:p>
                      <a:pPr algn="r"/>
                      <a:r>
                        <a:rPr lang="en-US" sz="1050">
                          <a:latin typeface="Nunito" pitchFamily="2" charset="0"/>
                        </a:rPr>
                        <a:t>Artificial Intimacy</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11.0%</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296116355"/>
                  </a:ext>
                </a:extLst>
              </a:tr>
            </a:tbl>
          </a:graphicData>
        </a:graphic>
      </p:graphicFrame>
      <p:graphicFrame>
        <p:nvGraphicFramePr>
          <p:cNvPr id="20" name="Table 19">
            <a:extLst>
              <a:ext uri="{FF2B5EF4-FFF2-40B4-BE49-F238E27FC236}">
                <a16:creationId xmlns:a16="http://schemas.microsoft.com/office/drawing/2014/main" id="{FBA03FDA-622E-9ECD-EF6A-499ACE6A1759}"/>
              </a:ext>
            </a:extLst>
          </p:cNvPr>
          <p:cNvGraphicFramePr>
            <a:graphicFrameLocks noGrp="1"/>
          </p:cNvGraphicFramePr>
          <p:nvPr>
            <p:extLst>
              <p:ext uri="{D42A27DB-BD31-4B8C-83A1-F6EECF244321}">
                <p14:modId xmlns:p14="http://schemas.microsoft.com/office/powerpoint/2010/main" val="20074255"/>
              </p:ext>
            </p:extLst>
          </p:nvPr>
        </p:nvGraphicFramePr>
        <p:xfrm>
          <a:off x="778433" y="2844213"/>
          <a:ext cx="3329224" cy="2065020"/>
        </p:xfrm>
        <a:graphic>
          <a:graphicData uri="http://schemas.openxmlformats.org/drawingml/2006/table">
            <a:tbl>
              <a:tblPr firstRow="1" bandRow="1">
                <a:tableStyleId>{2D5ABB26-0587-4C30-8999-92F81FD0307C}</a:tableStyleId>
              </a:tblPr>
              <a:tblGrid>
                <a:gridCol w="2720471">
                  <a:extLst>
                    <a:ext uri="{9D8B030D-6E8A-4147-A177-3AD203B41FA5}">
                      <a16:colId xmlns:a16="http://schemas.microsoft.com/office/drawing/2014/main" val="3704353706"/>
                    </a:ext>
                  </a:extLst>
                </a:gridCol>
                <a:gridCol w="608753">
                  <a:extLst>
                    <a:ext uri="{9D8B030D-6E8A-4147-A177-3AD203B41FA5}">
                      <a16:colId xmlns:a16="http://schemas.microsoft.com/office/drawing/2014/main" val="3716205071"/>
                    </a:ext>
                  </a:extLst>
                </a:gridCol>
              </a:tblGrid>
              <a:tr h="198875">
                <a:tc>
                  <a:txBody>
                    <a:bodyPr/>
                    <a:lstStyle/>
                    <a:p>
                      <a:pPr algn="r"/>
                      <a:r>
                        <a:rPr lang="en-US" sz="1050">
                          <a:latin typeface="Nunito" pitchFamily="2" charset="0"/>
                        </a:rPr>
                        <a:t>Prompting</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26.7%</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42234356"/>
                  </a:ext>
                </a:extLst>
              </a:tr>
              <a:tr h="259080">
                <a:tc>
                  <a:txBody>
                    <a:bodyPr/>
                    <a:lstStyle/>
                    <a:p>
                      <a:pPr algn="r"/>
                      <a:r>
                        <a:rPr lang="en-US" sz="1050">
                          <a:latin typeface="Nunito" pitchFamily="2" charset="0"/>
                        </a:rPr>
                        <a:t>Synthesizing; citing</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4.7%</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421389683"/>
                  </a:ext>
                </a:extLst>
              </a:tr>
              <a:tr h="259080">
                <a:tc>
                  <a:txBody>
                    <a:bodyPr/>
                    <a:lstStyle/>
                    <a:p>
                      <a:pPr algn="r"/>
                      <a:r>
                        <a:rPr lang="en-US" sz="1050">
                          <a:latin typeface="Nunito" pitchFamily="2" charset="0"/>
                        </a:rPr>
                        <a:t>Academic integrity; classroom guidelines</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4.2%</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55944195"/>
                  </a:ext>
                </a:extLst>
              </a:tr>
              <a:tr h="259080">
                <a:tc>
                  <a:txBody>
                    <a:bodyPr/>
                    <a:lstStyle/>
                    <a:p>
                      <a:pPr algn="r"/>
                      <a:r>
                        <a:rPr lang="en-US" sz="1050">
                          <a:latin typeface="Nunito" pitchFamily="2" charset="0"/>
                        </a:rPr>
                        <a:t>Evaluation</a:t>
                      </a:r>
                    </a:p>
                  </a:txBody>
                  <a:tcPr>
                    <a:lnL>
                      <a:noFill/>
                    </a:lnL>
                    <a:lnR>
                      <a:noFill/>
                    </a:lnR>
                    <a:lnT>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050">
                          <a:latin typeface="Nunito" pitchFamily="2" charset="0"/>
                        </a:rPr>
                        <a:t>1.0%</a:t>
                      </a:r>
                    </a:p>
                  </a:txBody>
                  <a:tcPr>
                    <a:lnL>
                      <a:noFill/>
                    </a:lnL>
                    <a:lnR>
                      <a:noFill/>
                    </a:lnR>
                    <a:lnT>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6116355"/>
                  </a:ext>
                </a:extLst>
              </a:tr>
              <a:tr h="259080">
                <a:tc>
                  <a:txBody>
                    <a:bodyPr/>
                    <a:lstStyle/>
                    <a:p>
                      <a:pPr algn="r"/>
                      <a:r>
                        <a:rPr lang="en-US" sz="1050">
                          <a:latin typeface="Nunito" pitchFamily="2" charset="0"/>
                        </a:rPr>
                        <a:t>Disposition</a:t>
                      </a:r>
                    </a:p>
                  </a:txBody>
                  <a:tcPr>
                    <a:lnL>
                      <a:noFill/>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050">
                          <a:latin typeface="Nunito" pitchFamily="2" charset="0"/>
                        </a:rPr>
                        <a:t>1.6%</a:t>
                      </a:r>
                    </a:p>
                  </a:txBody>
                  <a:tcPr>
                    <a:lnL>
                      <a:noFill/>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5499490"/>
                  </a:ext>
                </a:extLst>
              </a:tr>
              <a:tr h="259080">
                <a:tc>
                  <a:txBody>
                    <a:bodyPr/>
                    <a:lstStyle/>
                    <a:p>
                      <a:pPr algn="r"/>
                      <a:r>
                        <a:rPr lang="en-US" sz="1050">
                          <a:latin typeface="Nunito" pitchFamily="2" charset="0"/>
                        </a:rPr>
                        <a:t>Pedagogy</a:t>
                      </a:r>
                    </a:p>
                  </a:txBody>
                  <a:tcPr>
                    <a:lnL>
                      <a:noFill/>
                    </a:lnL>
                    <a:lnR>
                      <a:noFill/>
                    </a:lnR>
                    <a:lnT w="317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en-US" sz="1050">
                          <a:latin typeface="Nunito" pitchFamily="2" charset="0"/>
                        </a:rPr>
                        <a:t>2.6%</a:t>
                      </a:r>
                    </a:p>
                  </a:txBody>
                  <a:tcPr>
                    <a:lnL>
                      <a:noFill/>
                    </a:lnL>
                    <a:lnR>
                      <a:noFill/>
                    </a:lnR>
                    <a:lnT w="317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722206885"/>
                  </a:ext>
                </a:extLst>
              </a:tr>
              <a:tr h="259080">
                <a:tc>
                  <a:txBody>
                    <a:bodyPr/>
                    <a:lstStyle/>
                    <a:p>
                      <a:pPr algn="r"/>
                      <a:r>
                        <a:rPr lang="en-US" sz="1050">
                          <a:latin typeface="Nunito" pitchFamily="2" charset="0"/>
                        </a:rPr>
                        <a:t>Resources</a:t>
                      </a:r>
                    </a:p>
                  </a:txBody>
                  <a:tcPr>
                    <a:lnL>
                      <a:noFill/>
                    </a:lnL>
                    <a:lnR>
                      <a:noFill/>
                    </a:lnR>
                    <a:lnT>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050">
                          <a:latin typeface="Nunito" pitchFamily="2" charset="0"/>
                        </a:rPr>
                        <a:t>2.1%</a:t>
                      </a:r>
                    </a:p>
                  </a:txBody>
                  <a:tcPr>
                    <a:lnL>
                      <a:noFill/>
                    </a:lnL>
                    <a:lnR>
                      <a:noFill/>
                    </a:lnR>
                    <a:lnT>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4967942"/>
                  </a:ext>
                </a:extLst>
              </a:tr>
              <a:tr h="259080">
                <a:tc>
                  <a:txBody>
                    <a:bodyPr/>
                    <a:lstStyle/>
                    <a:p>
                      <a:pPr algn="r"/>
                      <a:r>
                        <a:rPr lang="en-US" sz="1050" i="1">
                          <a:latin typeface="Nunito" pitchFamily="2" charset="0"/>
                        </a:rPr>
                        <a:t>PROMPT Framework</a:t>
                      </a:r>
                    </a:p>
                  </a:txBody>
                  <a:tcPr>
                    <a:lnL>
                      <a:noFill/>
                    </a:lnL>
                    <a:lnR>
                      <a:noFill/>
                    </a:lnR>
                    <a:lnT w="317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en-US" sz="1050" i="1">
                          <a:latin typeface="Nunito" pitchFamily="2" charset="0"/>
                        </a:rPr>
                        <a:t>48.7%</a:t>
                      </a:r>
                    </a:p>
                  </a:txBody>
                  <a:tcPr>
                    <a:lnL>
                      <a:noFill/>
                    </a:lnL>
                    <a:lnR>
                      <a:noFill/>
                    </a:lnR>
                    <a:lnT w="3175"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383888010"/>
                  </a:ext>
                </a:extLst>
              </a:tr>
            </a:tbl>
          </a:graphicData>
        </a:graphic>
      </p:graphicFrame>
      <p:graphicFrame>
        <p:nvGraphicFramePr>
          <p:cNvPr id="21" name="Table 20">
            <a:extLst>
              <a:ext uri="{FF2B5EF4-FFF2-40B4-BE49-F238E27FC236}">
                <a16:creationId xmlns:a16="http://schemas.microsoft.com/office/drawing/2014/main" id="{94FF9F37-B389-40FE-9568-4B46A06BE783}"/>
              </a:ext>
            </a:extLst>
          </p:cNvPr>
          <p:cNvGraphicFramePr>
            <a:graphicFrameLocks noGrp="1"/>
          </p:cNvGraphicFramePr>
          <p:nvPr>
            <p:extLst>
              <p:ext uri="{D42A27DB-BD31-4B8C-83A1-F6EECF244321}">
                <p14:modId xmlns:p14="http://schemas.microsoft.com/office/powerpoint/2010/main" val="3138575173"/>
              </p:ext>
            </p:extLst>
          </p:nvPr>
        </p:nvGraphicFramePr>
        <p:xfrm>
          <a:off x="4327936" y="3093955"/>
          <a:ext cx="3687232" cy="2041584"/>
        </p:xfrm>
        <a:graphic>
          <a:graphicData uri="http://schemas.openxmlformats.org/drawingml/2006/table">
            <a:tbl>
              <a:tblPr firstRow="1" bandRow="1">
                <a:tableStyleId>{2D5ABB26-0587-4C30-8999-92F81FD0307C}</a:tableStyleId>
              </a:tblPr>
              <a:tblGrid>
                <a:gridCol w="2827420">
                  <a:extLst>
                    <a:ext uri="{9D8B030D-6E8A-4147-A177-3AD203B41FA5}">
                      <a16:colId xmlns:a16="http://schemas.microsoft.com/office/drawing/2014/main" val="3704353706"/>
                    </a:ext>
                  </a:extLst>
                </a:gridCol>
                <a:gridCol w="859812">
                  <a:extLst>
                    <a:ext uri="{9D8B030D-6E8A-4147-A177-3AD203B41FA5}">
                      <a16:colId xmlns:a16="http://schemas.microsoft.com/office/drawing/2014/main" val="3716205071"/>
                    </a:ext>
                  </a:extLst>
                </a:gridCol>
              </a:tblGrid>
              <a:tr h="248210">
                <a:tc>
                  <a:txBody>
                    <a:bodyPr/>
                    <a:lstStyle/>
                    <a:p>
                      <a:pPr algn="r"/>
                      <a:r>
                        <a:rPr lang="en-US" sz="1050">
                          <a:latin typeface="Nunito" pitchFamily="2" charset="0"/>
                        </a:rPr>
                        <a:t>Personal responsibility</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18.6%</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642234356"/>
                  </a:ext>
                </a:extLst>
              </a:tr>
              <a:tr h="255732">
                <a:tc>
                  <a:txBody>
                    <a:bodyPr/>
                    <a:lstStyle/>
                    <a:p>
                      <a:pPr algn="r"/>
                      <a:r>
                        <a:rPr lang="en-US" sz="1050">
                          <a:latin typeface="Nunito" pitchFamily="2" charset="0"/>
                        </a:rPr>
                        <a:t>Green AI</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16.4%</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421389683"/>
                  </a:ext>
                </a:extLst>
              </a:tr>
              <a:tr h="255732">
                <a:tc>
                  <a:txBody>
                    <a:bodyPr/>
                    <a:lstStyle/>
                    <a:p>
                      <a:pPr algn="r"/>
                      <a:r>
                        <a:rPr lang="en-US" sz="1050">
                          <a:latin typeface="Nunito" pitchFamily="2" charset="0"/>
                        </a:rPr>
                        <a:t>Cognitive decline; AI dependency</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15.8%</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55944195"/>
                  </a:ext>
                </a:extLst>
              </a:tr>
              <a:tr h="255732">
                <a:tc>
                  <a:txBody>
                    <a:bodyPr/>
                    <a:lstStyle/>
                    <a:p>
                      <a:pPr algn="r"/>
                      <a:r>
                        <a:rPr lang="en-US" sz="1050">
                          <a:latin typeface="Nunito" pitchFamily="2" charset="0"/>
                        </a:rPr>
                        <a:t>AI fabrication (“hallucination”)</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13.7%</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296116355"/>
                  </a:ext>
                </a:extLst>
              </a:tr>
              <a:tr h="255732">
                <a:tc>
                  <a:txBody>
                    <a:bodyPr/>
                    <a:lstStyle/>
                    <a:p>
                      <a:pPr algn="r"/>
                      <a:r>
                        <a:rPr lang="en-US" sz="1050">
                          <a:latin typeface="Nunito" pitchFamily="2" charset="0"/>
                        </a:rPr>
                        <a:t>Satisficing; information overload</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10.9%</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65499490"/>
                  </a:ext>
                </a:extLst>
              </a:tr>
              <a:tr h="255732">
                <a:tc>
                  <a:txBody>
                    <a:bodyPr/>
                    <a:lstStyle/>
                    <a:p>
                      <a:pPr algn="r"/>
                      <a:r>
                        <a:rPr lang="en-US" sz="1050">
                          <a:latin typeface="Nunito" pitchFamily="2" charset="0"/>
                        </a:rPr>
                        <a:t>Job displacement</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8.2%</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722206885"/>
                  </a:ext>
                </a:extLst>
              </a:tr>
              <a:tr h="255732">
                <a:tc>
                  <a:txBody>
                    <a:bodyPr/>
                    <a:lstStyle/>
                    <a:p>
                      <a:pPr algn="r"/>
                      <a:r>
                        <a:rPr lang="en-US" sz="1050">
                          <a:latin typeface="Nunito" pitchFamily="2" charset="0"/>
                        </a:rPr>
                        <a:t>Bias; disparate impact; social trust; AI divide</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6.6%</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608880916"/>
                  </a:ext>
                </a:extLst>
              </a:tr>
              <a:tr h="255732">
                <a:tc>
                  <a:txBody>
                    <a:bodyPr/>
                    <a:lstStyle/>
                    <a:p>
                      <a:pPr algn="r"/>
                      <a:r>
                        <a:rPr lang="en-US" sz="1050">
                          <a:latin typeface="Nunito" pitchFamily="2" charset="0"/>
                        </a:rPr>
                        <a:t>Student displacement</a:t>
                      </a:r>
                    </a:p>
                  </a:txBody>
                  <a:tcPr>
                    <a:lnL>
                      <a:noFill/>
                    </a:lnL>
                    <a:lnR>
                      <a:noFill/>
                    </a:lnR>
                    <a:lnT>
                      <a:noFill/>
                    </a:lnT>
                    <a:lnB>
                      <a:noFill/>
                    </a:lnB>
                    <a:lnTlToBr w="12700" cmpd="sng">
                      <a:noFill/>
                      <a:prstDash val="solid"/>
                    </a:lnTlToBr>
                    <a:lnBlToTr w="12700" cmpd="sng">
                      <a:noFill/>
                      <a:prstDash val="solid"/>
                    </a:lnBlToTr>
                  </a:tcPr>
                </a:tc>
                <a:tc>
                  <a:txBody>
                    <a:bodyPr/>
                    <a:lstStyle/>
                    <a:p>
                      <a:r>
                        <a:rPr lang="en-US" sz="1050">
                          <a:latin typeface="Nunito" pitchFamily="2" charset="0"/>
                        </a:rPr>
                        <a:t>5.5%</a:t>
                      </a:r>
                    </a:p>
                  </a:txBody>
                  <a:tcP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91254521"/>
                  </a:ext>
                </a:extLst>
              </a:tr>
            </a:tbl>
          </a:graphicData>
        </a:graphic>
      </p:graphicFrame>
    </p:spTree>
    <p:extLst>
      <p:ext uri="{BB962C8B-B14F-4D97-AF65-F5344CB8AC3E}">
        <p14:creationId xmlns:p14="http://schemas.microsoft.com/office/powerpoint/2010/main" val="2791889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grpSp>
        <p:nvGrpSpPr>
          <p:cNvPr id="291" name="Google Shape;291;p25"/>
          <p:cNvGrpSpPr/>
          <p:nvPr/>
        </p:nvGrpSpPr>
        <p:grpSpPr>
          <a:xfrm>
            <a:off x="861643" y="1284442"/>
            <a:ext cx="1552234" cy="3874715"/>
            <a:chOff x="0" y="-19050"/>
            <a:chExt cx="838919" cy="1896670"/>
          </a:xfrm>
        </p:grpSpPr>
        <p:sp>
          <p:nvSpPr>
            <p:cNvPr id="292" name="Google Shape;292;p25"/>
            <p:cNvSpPr/>
            <p:nvPr/>
          </p:nvSpPr>
          <p:spPr>
            <a:xfrm>
              <a:off x="0" y="0"/>
              <a:ext cx="838919" cy="1877620"/>
            </a:xfrm>
            <a:custGeom>
              <a:avLst/>
              <a:gdLst/>
              <a:ahLst/>
              <a:cxnLst/>
              <a:rect l="l" t="t" r="r" b="b"/>
              <a:pathLst>
                <a:path w="812800" h="1877620" extrusionOk="0">
                  <a:moveTo>
                    <a:pt x="0" y="0"/>
                  </a:moveTo>
                  <a:lnTo>
                    <a:pt x="812800" y="0"/>
                  </a:lnTo>
                  <a:lnTo>
                    <a:pt x="812800" y="1877620"/>
                  </a:lnTo>
                  <a:lnTo>
                    <a:pt x="0" y="1877620"/>
                  </a:lnTo>
                  <a:close/>
                </a:path>
              </a:pathLst>
            </a:custGeom>
            <a:solidFill>
              <a:srgbClr val="C1FF72"/>
            </a:solidFill>
            <a:ln>
              <a:noFill/>
            </a:ln>
          </p:spPr>
          <p:txBody>
            <a:bodyPr/>
            <a:lstStyle/>
            <a:p>
              <a:endParaRPr lang="en-US"/>
            </a:p>
          </p:txBody>
        </p:sp>
        <p:sp>
          <p:nvSpPr>
            <p:cNvPr id="293" name="Google Shape;293;p25"/>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294" name="Google Shape;294;p25"/>
          <p:cNvGrpSpPr/>
          <p:nvPr/>
        </p:nvGrpSpPr>
        <p:grpSpPr>
          <a:xfrm>
            <a:off x="3792647" y="1284442"/>
            <a:ext cx="1543050" cy="3874715"/>
            <a:chOff x="0" y="-19050"/>
            <a:chExt cx="812800" cy="1896670"/>
          </a:xfrm>
        </p:grpSpPr>
        <p:sp>
          <p:nvSpPr>
            <p:cNvPr id="295" name="Google Shape;295;p25"/>
            <p:cNvSpPr/>
            <p:nvPr/>
          </p:nvSpPr>
          <p:spPr>
            <a:xfrm>
              <a:off x="0" y="0"/>
              <a:ext cx="812800" cy="1877620"/>
            </a:xfrm>
            <a:custGeom>
              <a:avLst/>
              <a:gdLst/>
              <a:ahLst/>
              <a:cxnLst/>
              <a:rect l="l" t="t" r="r" b="b"/>
              <a:pathLst>
                <a:path w="812800" h="1877620" extrusionOk="0">
                  <a:moveTo>
                    <a:pt x="0" y="0"/>
                  </a:moveTo>
                  <a:lnTo>
                    <a:pt x="812800" y="0"/>
                  </a:lnTo>
                  <a:lnTo>
                    <a:pt x="812800" y="1877620"/>
                  </a:lnTo>
                  <a:lnTo>
                    <a:pt x="0" y="1877620"/>
                  </a:lnTo>
                  <a:close/>
                </a:path>
              </a:pathLst>
            </a:custGeom>
            <a:solidFill>
              <a:srgbClr val="C1FF72"/>
            </a:solidFill>
            <a:ln>
              <a:noFill/>
            </a:ln>
          </p:spPr>
          <p:txBody>
            <a:bodyPr/>
            <a:lstStyle/>
            <a:p>
              <a:endParaRPr lang="en-US"/>
            </a:p>
          </p:txBody>
        </p:sp>
        <p:sp>
          <p:nvSpPr>
            <p:cNvPr id="296" name="Google Shape;296;p25"/>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297" name="Google Shape;297;p25"/>
          <p:cNvGrpSpPr/>
          <p:nvPr/>
        </p:nvGrpSpPr>
        <p:grpSpPr>
          <a:xfrm>
            <a:off x="6747135" y="1284442"/>
            <a:ext cx="1543050" cy="3874715"/>
            <a:chOff x="0" y="-19050"/>
            <a:chExt cx="812800" cy="1896670"/>
          </a:xfrm>
        </p:grpSpPr>
        <p:sp>
          <p:nvSpPr>
            <p:cNvPr id="298" name="Google Shape;298;p25"/>
            <p:cNvSpPr/>
            <p:nvPr/>
          </p:nvSpPr>
          <p:spPr>
            <a:xfrm>
              <a:off x="0" y="0"/>
              <a:ext cx="812800" cy="1877620"/>
            </a:xfrm>
            <a:custGeom>
              <a:avLst/>
              <a:gdLst/>
              <a:ahLst/>
              <a:cxnLst/>
              <a:rect l="l" t="t" r="r" b="b"/>
              <a:pathLst>
                <a:path w="812800" h="1877620" extrusionOk="0">
                  <a:moveTo>
                    <a:pt x="0" y="0"/>
                  </a:moveTo>
                  <a:lnTo>
                    <a:pt x="812800" y="0"/>
                  </a:lnTo>
                  <a:lnTo>
                    <a:pt x="812800" y="1877620"/>
                  </a:lnTo>
                  <a:lnTo>
                    <a:pt x="0" y="1877620"/>
                  </a:lnTo>
                  <a:close/>
                </a:path>
              </a:pathLst>
            </a:custGeom>
            <a:solidFill>
              <a:srgbClr val="C1FF72"/>
            </a:solidFill>
            <a:ln>
              <a:noFill/>
            </a:ln>
          </p:spPr>
          <p:txBody>
            <a:bodyPr/>
            <a:lstStyle/>
            <a:p>
              <a:endParaRPr lang="en-US"/>
            </a:p>
          </p:txBody>
        </p:sp>
        <p:sp>
          <p:nvSpPr>
            <p:cNvPr id="299" name="Google Shape;299;p25"/>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301" name="Google Shape;301;p25"/>
          <p:cNvSpPr txBox="1"/>
          <p:nvPr/>
        </p:nvSpPr>
        <p:spPr>
          <a:xfrm>
            <a:off x="6943914" y="3533156"/>
            <a:ext cx="1157700" cy="369332"/>
          </a:xfrm>
          <a:prstGeom prst="rect">
            <a:avLst/>
          </a:prstGeom>
          <a:noFill/>
          <a:ln>
            <a:noFill/>
          </a:ln>
        </p:spPr>
        <p:txBody>
          <a:bodyPr spcFirstLastPara="1" wrap="square" lIns="0" tIns="0" rIns="0" bIns="0" anchor="t" anchorCtr="0">
            <a:spAutoFit/>
          </a:bodyPr>
          <a:lstStyle/>
          <a:p>
            <a:pPr marL="0" marR="0" lvl="1" indent="0" algn="ctr" rtl="0">
              <a:lnSpc>
                <a:spcPct val="100000"/>
              </a:lnSpc>
              <a:spcBef>
                <a:spcPts val="0"/>
              </a:spcBef>
              <a:spcAft>
                <a:spcPts val="0"/>
              </a:spcAft>
              <a:buNone/>
            </a:pPr>
            <a:r>
              <a:rPr lang="en" sz="1200" b="0" i="0" u="none" strike="noStrike" cap="none">
                <a:solidFill>
                  <a:srgbClr val="000000"/>
                </a:solidFill>
                <a:latin typeface="Nunito"/>
                <a:ea typeface="Nunito"/>
                <a:cs typeface="Nunito"/>
                <a:sym typeface="Nunito"/>
              </a:rPr>
              <a:t>Data analysis</a:t>
            </a:r>
          </a:p>
          <a:p>
            <a:pPr marL="0" marR="0" lvl="1" indent="0" algn="ctr" rtl="0">
              <a:lnSpc>
                <a:spcPct val="100000"/>
              </a:lnSpc>
              <a:spcBef>
                <a:spcPts val="0"/>
              </a:spcBef>
              <a:spcAft>
                <a:spcPts val="0"/>
              </a:spcAft>
              <a:buNone/>
            </a:pPr>
            <a:r>
              <a:rPr lang="en" sz="1200">
                <a:latin typeface="Nunito"/>
                <a:sym typeface="Nunito"/>
              </a:rPr>
              <a:t>Limitations</a:t>
            </a:r>
            <a:endParaRPr sz="1200"/>
          </a:p>
        </p:txBody>
      </p:sp>
      <p:sp>
        <p:nvSpPr>
          <p:cNvPr id="302" name="Google Shape;302;p25"/>
          <p:cNvSpPr/>
          <p:nvPr/>
        </p:nvSpPr>
        <p:spPr>
          <a:xfrm>
            <a:off x="4411020" y="678606"/>
            <a:ext cx="2274753" cy="562485"/>
          </a:xfrm>
          <a:custGeom>
            <a:avLst/>
            <a:gdLst/>
            <a:ahLst/>
            <a:cxnLst/>
            <a:rect l="l" t="t" r="r" b="b"/>
            <a:pathLst>
              <a:path w="4549506" h="1124969" extrusionOk="0">
                <a:moveTo>
                  <a:pt x="0" y="0"/>
                </a:moveTo>
                <a:lnTo>
                  <a:pt x="4549506" y="0"/>
                </a:lnTo>
                <a:lnTo>
                  <a:pt x="4549506" y="1124969"/>
                </a:lnTo>
                <a:lnTo>
                  <a:pt x="0" y="1124969"/>
                </a:lnTo>
                <a:lnTo>
                  <a:pt x="0" y="0"/>
                </a:lnTo>
                <a:close/>
              </a:path>
            </a:pathLst>
          </a:custGeom>
          <a:blipFill rotWithShape="1">
            <a:blip r:embed="rId3">
              <a:alphaModFix/>
            </a:blip>
            <a:stretch>
              <a:fillRect/>
            </a:stretch>
          </a:blipFill>
          <a:ln>
            <a:noFill/>
          </a:ln>
        </p:spPr>
        <p:txBody>
          <a:bodyPr/>
          <a:lstStyle/>
          <a:p>
            <a:endParaRPr lang="en-US"/>
          </a:p>
        </p:txBody>
      </p:sp>
      <p:grpSp>
        <p:nvGrpSpPr>
          <p:cNvPr id="303" name="Google Shape;303;p25"/>
          <p:cNvGrpSpPr/>
          <p:nvPr/>
        </p:nvGrpSpPr>
        <p:grpSpPr>
          <a:xfrm rot="5400000">
            <a:off x="-371226" y="3597365"/>
            <a:ext cx="4776010" cy="5331777"/>
            <a:chOff x="0" y="0"/>
            <a:chExt cx="12736021" cy="14218067"/>
          </a:xfrm>
        </p:grpSpPr>
        <p:sp>
          <p:nvSpPr>
            <p:cNvPr id="304" name="Google Shape;304;p25"/>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05" name="Google Shape;305;p25"/>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06" name="Google Shape;306;p25"/>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07" name="Google Shape;307;p25"/>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308" name="Google Shape;308;p25"/>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309" name="Google Shape;309;p25"/>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10" name="Google Shape;310;p25"/>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311" name="Google Shape;311;p25"/>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12" name="Google Shape;312;p25"/>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13" name="Google Shape;313;p25"/>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grpSp>
      <p:grpSp>
        <p:nvGrpSpPr>
          <p:cNvPr id="314" name="Google Shape;314;p25"/>
          <p:cNvGrpSpPr/>
          <p:nvPr/>
        </p:nvGrpSpPr>
        <p:grpSpPr>
          <a:xfrm rot="16200000">
            <a:off x="5122462" y="3483061"/>
            <a:ext cx="4776010" cy="5331777"/>
            <a:chOff x="0" y="0"/>
            <a:chExt cx="12736021" cy="14218067"/>
          </a:xfrm>
        </p:grpSpPr>
        <p:sp>
          <p:nvSpPr>
            <p:cNvPr id="315" name="Google Shape;315;p25"/>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16" name="Google Shape;316;p25"/>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17" name="Google Shape;317;p25"/>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18" name="Google Shape;318;p25"/>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319" name="Google Shape;319;p25"/>
            <p:cNvSpPr/>
            <p:nvPr/>
          </p:nvSpPr>
          <p:spPr>
            <a:xfrm flipH="1">
              <a:off x="1324807" y="2496254"/>
              <a:ext cx="10050954" cy="2485327"/>
            </a:xfrm>
            <a:custGeom>
              <a:avLst/>
              <a:gdLst/>
              <a:ahLst/>
              <a:cxnLst/>
              <a:rect l="l" t="t" r="r" b="b"/>
              <a:pathLst>
                <a:path w="10050954" h="2485327" extrusionOk="0">
                  <a:moveTo>
                    <a:pt x="10050954" y="0"/>
                  </a:moveTo>
                  <a:lnTo>
                    <a:pt x="0" y="0"/>
                  </a:lnTo>
                  <a:lnTo>
                    <a:pt x="0" y="2485326"/>
                  </a:lnTo>
                  <a:lnTo>
                    <a:pt x="10050954" y="2485326"/>
                  </a:lnTo>
                  <a:lnTo>
                    <a:pt x="10050954" y="0"/>
                  </a:lnTo>
                  <a:close/>
                </a:path>
              </a:pathLst>
            </a:custGeom>
            <a:blipFill rotWithShape="1">
              <a:blip r:embed="rId3">
                <a:alphaModFix/>
              </a:blip>
              <a:stretch>
                <a:fillRect/>
              </a:stretch>
            </a:blipFill>
            <a:ln>
              <a:noFill/>
            </a:ln>
          </p:spPr>
          <p:txBody>
            <a:bodyPr/>
            <a:lstStyle/>
            <a:p>
              <a:endParaRPr lang="en-US"/>
            </a:p>
          </p:txBody>
        </p:sp>
        <p:sp>
          <p:nvSpPr>
            <p:cNvPr id="320" name="Google Shape;320;p25"/>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21" name="Google Shape;321;p25"/>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322" name="Google Shape;322;p25"/>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23" name="Google Shape;323;p25"/>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24" name="Google Shape;324;p25"/>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grpSp>
      <p:grpSp>
        <p:nvGrpSpPr>
          <p:cNvPr id="325" name="Google Shape;325;p25"/>
          <p:cNvGrpSpPr/>
          <p:nvPr/>
        </p:nvGrpSpPr>
        <p:grpSpPr>
          <a:xfrm rot="16200000">
            <a:off x="3228468" y="3535448"/>
            <a:ext cx="4776010" cy="5331777"/>
            <a:chOff x="0" y="0"/>
            <a:chExt cx="12736021" cy="14218067"/>
          </a:xfrm>
        </p:grpSpPr>
        <p:sp>
          <p:nvSpPr>
            <p:cNvPr id="326" name="Google Shape;326;p25"/>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27" name="Google Shape;327;p25"/>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28" name="Google Shape;328;p25"/>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29" name="Google Shape;329;p25"/>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330" name="Google Shape;330;p25"/>
            <p:cNvSpPr/>
            <p:nvPr/>
          </p:nvSpPr>
          <p:spPr>
            <a:xfrm flipH="1">
              <a:off x="1324807" y="2496254"/>
              <a:ext cx="10050954" cy="2485327"/>
            </a:xfrm>
            <a:custGeom>
              <a:avLst/>
              <a:gdLst/>
              <a:ahLst/>
              <a:cxnLst/>
              <a:rect l="l" t="t" r="r" b="b"/>
              <a:pathLst>
                <a:path w="10050954" h="2485327" extrusionOk="0">
                  <a:moveTo>
                    <a:pt x="10050954" y="0"/>
                  </a:moveTo>
                  <a:lnTo>
                    <a:pt x="0" y="0"/>
                  </a:lnTo>
                  <a:lnTo>
                    <a:pt x="0" y="2485326"/>
                  </a:lnTo>
                  <a:lnTo>
                    <a:pt x="10050954" y="2485326"/>
                  </a:lnTo>
                  <a:lnTo>
                    <a:pt x="10050954" y="0"/>
                  </a:lnTo>
                  <a:close/>
                </a:path>
              </a:pathLst>
            </a:custGeom>
            <a:blipFill rotWithShape="1">
              <a:blip r:embed="rId3">
                <a:alphaModFix/>
              </a:blip>
              <a:stretch>
                <a:fillRect/>
              </a:stretch>
            </a:blipFill>
            <a:ln>
              <a:noFill/>
            </a:ln>
          </p:spPr>
          <p:txBody>
            <a:bodyPr/>
            <a:lstStyle/>
            <a:p>
              <a:endParaRPr lang="en-US"/>
            </a:p>
          </p:txBody>
        </p:sp>
        <p:sp>
          <p:nvSpPr>
            <p:cNvPr id="331" name="Google Shape;331;p25"/>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32" name="Google Shape;332;p25"/>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333" name="Google Shape;333;p25"/>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34" name="Google Shape;334;p25"/>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35" name="Google Shape;335;p25"/>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grpSp>
      <p:grpSp>
        <p:nvGrpSpPr>
          <p:cNvPr id="336" name="Google Shape;336;p25"/>
          <p:cNvGrpSpPr/>
          <p:nvPr/>
        </p:nvGrpSpPr>
        <p:grpSpPr>
          <a:xfrm rot="-5400000">
            <a:off x="9063875" y="3581083"/>
            <a:ext cx="4776008" cy="5331775"/>
            <a:chOff x="0" y="0"/>
            <a:chExt cx="12736021" cy="14218067"/>
          </a:xfrm>
        </p:grpSpPr>
        <p:sp>
          <p:nvSpPr>
            <p:cNvPr id="337" name="Google Shape;337;p25"/>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38" name="Google Shape;338;p25"/>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39" name="Google Shape;339;p25"/>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40" name="Google Shape;340;p25"/>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341" name="Google Shape;341;p25"/>
            <p:cNvSpPr/>
            <p:nvPr/>
          </p:nvSpPr>
          <p:spPr>
            <a:xfrm flipH="1">
              <a:off x="1324807" y="2496254"/>
              <a:ext cx="10050954" cy="2485327"/>
            </a:xfrm>
            <a:custGeom>
              <a:avLst/>
              <a:gdLst/>
              <a:ahLst/>
              <a:cxnLst/>
              <a:rect l="l" t="t" r="r" b="b"/>
              <a:pathLst>
                <a:path w="10050954" h="2485327" extrusionOk="0">
                  <a:moveTo>
                    <a:pt x="10050954" y="0"/>
                  </a:moveTo>
                  <a:lnTo>
                    <a:pt x="0" y="0"/>
                  </a:lnTo>
                  <a:lnTo>
                    <a:pt x="0" y="2485326"/>
                  </a:lnTo>
                  <a:lnTo>
                    <a:pt x="10050954" y="2485326"/>
                  </a:lnTo>
                  <a:lnTo>
                    <a:pt x="10050954" y="0"/>
                  </a:lnTo>
                  <a:close/>
                </a:path>
              </a:pathLst>
            </a:custGeom>
            <a:blipFill rotWithShape="1">
              <a:blip r:embed="rId3">
                <a:alphaModFix/>
              </a:blip>
              <a:stretch>
                <a:fillRect/>
              </a:stretch>
            </a:blipFill>
            <a:ln>
              <a:noFill/>
            </a:ln>
          </p:spPr>
          <p:txBody>
            <a:bodyPr/>
            <a:lstStyle/>
            <a:p>
              <a:endParaRPr lang="en-US"/>
            </a:p>
          </p:txBody>
        </p:sp>
        <p:sp>
          <p:nvSpPr>
            <p:cNvPr id="342" name="Google Shape;342;p25"/>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43" name="Google Shape;343;p25"/>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3">
                <a:alphaModFix/>
              </a:blip>
              <a:stretch>
                <a:fillRect/>
              </a:stretch>
            </a:blipFill>
            <a:ln>
              <a:noFill/>
            </a:ln>
          </p:spPr>
          <p:txBody>
            <a:bodyPr/>
            <a:lstStyle/>
            <a:p>
              <a:endParaRPr lang="en-US"/>
            </a:p>
          </p:txBody>
        </p:sp>
        <p:sp>
          <p:nvSpPr>
            <p:cNvPr id="344" name="Google Shape;344;p25"/>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45" name="Google Shape;345;p25"/>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sp>
          <p:nvSpPr>
            <p:cNvPr id="346" name="Google Shape;346;p25"/>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3">
                <a:alphaModFix/>
              </a:blip>
              <a:stretch>
                <a:fillRect/>
              </a:stretch>
            </a:blipFill>
            <a:ln>
              <a:noFill/>
            </a:ln>
          </p:spPr>
          <p:txBody>
            <a:bodyPr/>
            <a:lstStyle/>
            <a:p>
              <a:endParaRPr lang="en-US"/>
            </a:p>
          </p:txBody>
        </p:sp>
      </p:grpSp>
      <p:sp>
        <p:nvSpPr>
          <p:cNvPr id="347" name="Google Shape;347;p25"/>
          <p:cNvSpPr txBox="1"/>
          <p:nvPr/>
        </p:nvSpPr>
        <p:spPr>
          <a:xfrm>
            <a:off x="3801710" y="3035918"/>
            <a:ext cx="1543436" cy="99271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600" b="1" i="0" u="none" strike="noStrike" cap="none">
                <a:solidFill>
                  <a:srgbClr val="000000"/>
                </a:solidFill>
                <a:latin typeface="Nunito"/>
                <a:ea typeface="Nunito"/>
                <a:cs typeface="Nunito"/>
                <a:sym typeface="Nunito"/>
              </a:rPr>
              <a:t>Research Questions &amp;</a:t>
            </a:r>
          </a:p>
          <a:p>
            <a:pPr marL="0" marR="0" lvl="0" indent="0" algn="ctr" rtl="0">
              <a:spcBef>
                <a:spcPts val="0"/>
              </a:spcBef>
              <a:spcAft>
                <a:spcPts val="0"/>
              </a:spcAft>
              <a:buNone/>
            </a:pPr>
            <a:r>
              <a:rPr lang="en" sz="1600" b="1" i="0" u="none" strike="noStrike" cap="none">
                <a:solidFill>
                  <a:srgbClr val="000000"/>
                </a:solidFill>
                <a:latin typeface="Nunito"/>
                <a:ea typeface="Nunito"/>
                <a:cs typeface="Nunito"/>
                <a:sym typeface="Nunito"/>
              </a:rPr>
              <a:t>Preliminary Findings</a:t>
            </a:r>
            <a:endParaRPr sz="700"/>
          </a:p>
        </p:txBody>
      </p:sp>
      <p:sp>
        <p:nvSpPr>
          <p:cNvPr id="348" name="Google Shape;348;p25"/>
          <p:cNvSpPr txBox="1"/>
          <p:nvPr/>
        </p:nvSpPr>
        <p:spPr>
          <a:xfrm>
            <a:off x="806650" y="3039543"/>
            <a:ext cx="1653037" cy="49244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600" b="1" i="0" u="none" strike="noStrike" cap="none">
                <a:solidFill>
                  <a:srgbClr val="000000"/>
                </a:solidFill>
                <a:latin typeface="Nunito"/>
                <a:ea typeface="Nunito"/>
                <a:cs typeface="Nunito"/>
                <a:sym typeface="Nunito"/>
              </a:rPr>
              <a:t>PROMPT Design Framework</a:t>
            </a:r>
            <a:endParaRPr sz="700"/>
          </a:p>
        </p:txBody>
      </p:sp>
      <p:sp>
        <p:nvSpPr>
          <p:cNvPr id="349" name="Google Shape;349;p25"/>
          <p:cNvSpPr txBox="1"/>
          <p:nvPr/>
        </p:nvSpPr>
        <p:spPr>
          <a:xfrm>
            <a:off x="1054300" y="3533156"/>
            <a:ext cx="1157700" cy="553998"/>
          </a:xfrm>
          <a:prstGeom prst="rect">
            <a:avLst/>
          </a:prstGeom>
          <a:noFill/>
          <a:ln>
            <a:noFill/>
          </a:ln>
        </p:spPr>
        <p:txBody>
          <a:bodyPr spcFirstLastPara="1" wrap="square" lIns="0" tIns="0" rIns="0" bIns="0" anchor="t" anchorCtr="0">
            <a:spAutoFit/>
          </a:bodyPr>
          <a:lstStyle/>
          <a:p>
            <a:pPr marL="0" marR="0" lvl="1" indent="0" algn="ctr" rtl="0">
              <a:lnSpc>
                <a:spcPct val="100000"/>
              </a:lnSpc>
              <a:spcBef>
                <a:spcPts val="0"/>
              </a:spcBef>
              <a:spcAft>
                <a:spcPts val="0"/>
              </a:spcAft>
              <a:buNone/>
            </a:pPr>
            <a:r>
              <a:rPr lang="en" sz="1200" b="0" i="0" u="none" strike="noStrike" cap="none">
                <a:solidFill>
                  <a:srgbClr val="000000"/>
                </a:solidFill>
                <a:latin typeface="Nunito"/>
                <a:ea typeface="Nunito"/>
                <a:cs typeface="Nunito"/>
                <a:sym typeface="Nunito"/>
              </a:rPr>
              <a:t>Curricular integration of AI literacy</a:t>
            </a:r>
            <a:endParaRPr sz="1200"/>
          </a:p>
        </p:txBody>
      </p:sp>
      <p:sp>
        <p:nvSpPr>
          <p:cNvPr id="350" name="Google Shape;350;p25"/>
          <p:cNvSpPr txBox="1"/>
          <p:nvPr/>
        </p:nvSpPr>
        <p:spPr>
          <a:xfrm>
            <a:off x="6562213" y="3039543"/>
            <a:ext cx="1897239" cy="34471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1">
                <a:latin typeface="Nunito"/>
                <a:sym typeface="Nunito"/>
              </a:rPr>
              <a:t>Future Work</a:t>
            </a:r>
            <a:endParaRPr sz="700"/>
          </a:p>
        </p:txBody>
      </p:sp>
      <p:sp>
        <p:nvSpPr>
          <p:cNvPr id="351" name="Google Shape;351;p25"/>
          <p:cNvSpPr txBox="1"/>
          <p:nvPr/>
        </p:nvSpPr>
        <p:spPr>
          <a:xfrm>
            <a:off x="445112" y="447675"/>
            <a:ext cx="8253776" cy="754053"/>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T</a:t>
            </a:r>
            <a:r>
              <a:rPr lang="en-US" sz="3500" b="0" i="0" u="none" strike="noStrike" cap="none">
                <a:solidFill>
                  <a:srgbClr val="000000"/>
                </a:solidFill>
                <a:latin typeface="Fira Sans Black"/>
                <a:ea typeface="Fira Sans Black"/>
                <a:cs typeface="Fira Sans Black"/>
                <a:sym typeface="Fira Sans Black"/>
              </a:rPr>
              <a:t>o</a:t>
            </a:r>
            <a:r>
              <a:rPr lang="en" sz="3500" b="0" i="0" u="none" strike="noStrike" cap="none">
                <a:solidFill>
                  <a:srgbClr val="000000"/>
                </a:solidFill>
                <a:latin typeface="Fira Sans Black"/>
                <a:ea typeface="Fira Sans Black"/>
                <a:cs typeface="Fira Sans Black"/>
                <a:sym typeface="Fira Sans Black"/>
              </a:rPr>
              <a:t>day’s Session</a:t>
            </a:r>
            <a:endParaRPr sz="700"/>
          </a:p>
        </p:txBody>
      </p:sp>
      <p:pic>
        <p:nvPicPr>
          <p:cNvPr id="352" name="Google Shape;352;p25" descr="A person&amp;#39;s hands on a computer keyboard&#10;&#10;AI-generated content may be incorrect."/>
          <p:cNvPicPr preferRelativeResize="0"/>
          <p:nvPr/>
        </p:nvPicPr>
        <p:blipFill>
          <a:blip r:embed="rId4" cstate="print">
            <a:extLst>
              <a:ext uri="{28A0092B-C50C-407E-A947-70E740481C1C}">
                <a14:useLocalDpi xmlns:a14="http://schemas.microsoft.com/office/drawing/2010/main"/>
              </a:ext>
            </a:extLst>
          </a:blip>
          <a:srcRect l="20912" t="3321" r="17784" b="1159"/>
          <a:stretch>
            <a:fillRect/>
          </a:stretch>
        </p:blipFill>
        <p:spPr>
          <a:xfrm>
            <a:off x="861643" y="1394339"/>
            <a:ext cx="1542660" cy="1601828"/>
          </a:xfrm>
          <a:prstGeom prst="rect">
            <a:avLst/>
          </a:prstGeom>
          <a:noFill/>
          <a:ln>
            <a:noFill/>
          </a:ln>
        </p:spPr>
      </p:pic>
      <p:pic>
        <p:nvPicPr>
          <p:cNvPr id="353" name="Google Shape;353;p25"/>
          <p:cNvPicPr preferRelativeResize="0"/>
          <p:nvPr/>
        </p:nvPicPr>
        <p:blipFill>
          <a:blip r:embed="rId5" cstate="print">
            <a:extLst>
              <a:ext uri="{28A0092B-C50C-407E-A947-70E740481C1C}">
                <a14:useLocalDpi xmlns:a14="http://schemas.microsoft.com/office/drawing/2010/main"/>
              </a:ext>
            </a:extLst>
          </a:blip>
          <a:srcRect l="26153" t="485" r="9275"/>
          <a:stretch>
            <a:fillRect/>
          </a:stretch>
        </p:blipFill>
        <p:spPr>
          <a:xfrm>
            <a:off x="3796326" y="1400541"/>
            <a:ext cx="1538924" cy="1583291"/>
          </a:xfrm>
          <a:prstGeom prst="rect">
            <a:avLst/>
          </a:prstGeom>
          <a:noFill/>
          <a:ln>
            <a:noFill/>
          </a:ln>
        </p:spPr>
      </p:pic>
      <p:pic>
        <p:nvPicPr>
          <p:cNvPr id="354" name="Google Shape;354;p25"/>
          <p:cNvPicPr preferRelativeResize="0"/>
          <p:nvPr/>
        </p:nvPicPr>
        <p:blipFill>
          <a:blip r:embed="rId6" cstate="print">
            <a:extLst>
              <a:ext uri="{28A0092B-C50C-407E-A947-70E740481C1C}">
                <a14:useLocalDpi xmlns:a14="http://schemas.microsoft.com/office/drawing/2010/main"/>
              </a:ext>
            </a:extLst>
          </a:blip>
          <a:srcRect l="561" t="5475" r="743" b="-1"/>
          <a:stretch>
            <a:fillRect/>
          </a:stretch>
        </p:blipFill>
        <p:spPr>
          <a:xfrm>
            <a:off x="6743433" y="1394339"/>
            <a:ext cx="1538924" cy="1621254"/>
          </a:xfrm>
          <a:prstGeom prst="rect">
            <a:avLst/>
          </a:prstGeom>
          <a:noFill/>
          <a:ln>
            <a:noFill/>
          </a:ln>
        </p:spPr>
      </p:pic>
      <p:sp>
        <p:nvSpPr>
          <p:cNvPr id="355" name="Google Shape;355;p25"/>
          <p:cNvSpPr/>
          <p:nvPr/>
        </p:nvSpPr>
        <p:spPr>
          <a:xfrm>
            <a:off x="2364440" y="1790637"/>
            <a:ext cx="1749741" cy="432663"/>
          </a:xfrm>
          <a:custGeom>
            <a:avLst/>
            <a:gdLst/>
            <a:ahLst/>
            <a:cxnLst/>
            <a:rect l="l" t="t" r="r" b="b"/>
            <a:pathLst>
              <a:path w="3499482" h="865326" extrusionOk="0">
                <a:moveTo>
                  <a:pt x="0" y="0"/>
                </a:moveTo>
                <a:lnTo>
                  <a:pt x="3499482" y="0"/>
                </a:lnTo>
                <a:lnTo>
                  <a:pt x="3499482" y="865326"/>
                </a:lnTo>
                <a:lnTo>
                  <a:pt x="0" y="865326"/>
                </a:lnTo>
                <a:lnTo>
                  <a:pt x="0" y="0"/>
                </a:lnTo>
                <a:close/>
              </a:path>
            </a:pathLst>
          </a:custGeom>
          <a:blipFill rotWithShape="1">
            <a:blip r:embed="rId7"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356" name="Google Shape;356;p25"/>
          <p:cNvSpPr/>
          <p:nvPr/>
        </p:nvSpPr>
        <p:spPr>
          <a:xfrm>
            <a:off x="2659759" y="1480104"/>
            <a:ext cx="1559249" cy="385559"/>
          </a:xfrm>
          <a:custGeom>
            <a:avLst/>
            <a:gdLst/>
            <a:ahLst/>
            <a:cxnLst/>
            <a:rect l="l" t="t" r="r" b="b"/>
            <a:pathLst>
              <a:path w="3118497" h="771119" extrusionOk="0">
                <a:moveTo>
                  <a:pt x="0" y="0"/>
                </a:moveTo>
                <a:lnTo>
                  <a:pt x="3118497" y="0"/>
                </a:lnTo>
                <a:lnTo>
                  <a:pt x="3118497" y="771119"/>
                </a:lnTo>
                <a:lnTo>
                  <a:pt x="0" y="771119"/>
                </a:lnTo>
                <a:lnTo>
                  <a:pt x="0" y="0"/>
                </a:lnTo>
                <a:close/>
              </a:path>
            </a:pathLst>
          </a:custGeom>
          <a:blipFill rotWithShape="1">
            <a:blip r:embed="rId7"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357" name="Google Shape;357;p25"/>
          <p:cNvSpPr/>
          <p:nvPr/>
        </p:nvSpPr>
        <p:spPr>
          <a:xfrm>
            <a:off x="7911121" y="2717282"/>
            <a:ext cx="1749741" cy="432663"/>
          </a:xfrm>
          <a:custGeom>
            <a:avLst/>
            <a:gdLst/>
            <a:ahLst/>
            <a:cxnLst/>
            <a:rect l="l" t="t" r="r" b="b"/>
            <a:pathLst>
              <a:path w="3499482" h="865326" extrusionOk="0">
                <a:moveTo>
                  <a:pt x="0" y="0"/>
                </a:moveTo>
                <a:lnTo>
                  <a:pt x="3499482" y="0"/>
                </a:lnTo>
                <a:lnTo>
                  <a:pt x="3499482" y="865326"/>
                </a:lnTo>
                <a:lnTo>
                  <a:pt x="0" y="865326"/>
                </a:lnTo>
                <a:lnTo>
                  <a:pt x="0" y="0"/>
                </a:lnTo>
                <a:close/>
              </a:path>
            </a:pathLst>
          </a:custGeom>
          <a:blipFill rotWithShape="1">
            <a:blip r:embed="rId7"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358" name="Google Shape;358;p25"/>
          <p:cNvSpPr/>
          <p:nvPr/>
        </p:nvSpPr>
        <p:spPr>
          <a:xfrm>
            <a:off x="8101614" y="2466110"/>
            <a:ext cx="1559249" cy="385560"/>
          </a:xfrm>
          <a:custGeom>
            <a:avLst/>
            <a:gdLst/>
            <a:ahLst/>
            <a:cxnLst/>
            <a:rect l="l" t="t" r="r" b="b"/>
            <a:pathLst>
              <a:path w="3118497" h="771119" extrusionOk="0">
                <a:moveTo>
                  <a:pt x="0" y="0"/>
                </a:moveTo>
                <a:lnTo>
                  <a:pt x="3118497" y="0"/>
                </a:lnTo>
                <a:lnTo>
                  <a:pt x="3118497" y="771119"/>
                </a:lnTo>
                <a:lnTo>
                  <a:pt x="0" y="771119"/>
                </a:lnTo>
                <a:lnTo>
                  <a:pt x="0" y="0"/>
                </a:lnTo>
                <a:close/>
              </a:path>
            </a:pathLst>
          </a:custGeom>
          <a:blipFill rotWithShape="1">
            <a:blip r:embed="rId7"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360" name="Google Shape;360;p25"/>
          <p:cNvSpPr/>
          <p:nvPr/>
        </p:nvSpPr>
        <p:spPr>
          <a:xfrm>
            <a:off x="-402141" y="2483430"/>
            <a:ext cx="1559249" cy="385560"/>
          </a:xfrm>
          <a:custGeom>
            <a:avLst/>
            <a:gdLst/>
            <a:ahLst/>
            <a:cxnLst/>
            <a:rect l="l" t="t" r="r" b="b"/>
            <a:pathLst>
              <a:path w="3118497" h="771119" extrusionOk="0">
                <a:moveTo>
                  <a:pt x="0" y="0"/>
                </a:moveTo>
                <a:lnTo>
                  <a:pt x="3118497" y="0"/>
                </a:lnTo>
                <a:lnTo>
                  <a:pt x="3118497" y="771119"/>
                </a:lnTo>
                <a:lnTo>
                  <a:pt x="0" y="771119"/>
                </a:lnTo>
                <a:lnTo>
                  <a:pt x="0" y="0"/>
                </a:lnTo>
                <a:close/>
              </a:path>
            </a:pathLst>
          </a:custGeom>
          <a:blipFill rotWithShape="1">
            <a:blip r:embed="rId7"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361" name="Google Shape;361;p25"/>
          <p:cNvSpPr/>
          <p:nvPr/>
        </p:nvSpPr>
        <p:spPr>
          <a:xfrm>
            <a:off x="-621710" y="2598639"/>
            <a:ext cx="1749741" cy="432663"/>
          </a:xfrm>
          <a:custGeom>
            <a:avLst/>
            <a:gdLst/>
            <a:ahLst/>
            <a:cxnLst/>
            <a:rect l="l" t="t" r="r" b="b"/>
            <a:pathLst>
              <a:path w="3499482" h="865326" extrusionOk="0">
                <a:moveTo>
                  <a:pt x="0" y="0"/>
                </a:moveTo>
                <a:lnTo>
                  <a:pt x="3499482" y="0"/>
                </a:lnTo>
                <a:lnTo>
                  <a:pt x="3499482" y="865326"/>
                </a:lnTo>
                <a:lnTo>
                  <a:pt x="0" y="865326"/>
                </a:lnTo>
                <a:lnTo>
                  <a:pt x="0" y="0"/>
                </a:lnTo>
                <a:close/>
              </a:path>
            </a:pathLst>
          </a:custGeom>
          <a:blipFill rotWithShape="1">
            <a:blip r:embed="rId7"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362" name="Google Shape;362;p25"/>
          <p:cNvSpPr/>
          <p:nvPr/>
        </p:nvSpPr>
        <p:spPr>
          <a:xfrm>
            <a:off x="-326391" y="2288107"/>
            <a:ext cx="1559249" cy="385560"/>
          </a:xfrm>
          <a:custGeom>
            <a:avLst/>
            <a:gdLst/>
            <a:ahLst/>
            <a:cxnLst/>
            <a:rect l="l" t="t" r="r" b="b"/>
            <a:pathLst>
              <a:path w="3118497" h="771119" extrusionOk="0">
                <a:moveTo>
                  <a:pt x="0" y="0"/>
                </a:moveTo>
                <a:lnTo>
                  <a:pt x="3118497" y="0"/>
                </a:lnTo>
                <a:lnTo>
                  <a:pt x="3118497" y="771119"/>
                </a:lnTo>
                <a:lnTo>
                  <a:pt x="0" y="771119"/>
                </a:lnTo>
                <a:lnTo>
                  <a:pt x="0" y="0"/>
                </a:lnTo>
                <a:close/>
              </a:path>
            </a:pathLst>
          </a:custGeom>
          <a:blipFill rotWithShape="1">
            <a:blip r:embed="rId7"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300" name="Google Shape;300;p25"/>
          <p:cNvSpPr txBox="1"/>
          <p:nvPr/>
        </p:nvSpPr>
        <p:spPr>
          <a:xfrm>
            <a:off x="3964154" y="4027735"/>
            <a:ext cx="1157700" cy="923330"/>
          </a:xfrm>
          <a:prstGeom prst="rect">
            <a:avLst/>
          </a:prstGeom>
          <a:noFill/>
          <a:ln>
            <a:noFill/>
          </a:ln>
        </p:spPr>
        <p:txBody>
          <a:bodyPr spcFirstLastPara="1" wrap="square" lIns="0" tIns="0" rIns="0" bIns="0" anchor="t" anchorCtr="0">
            <a:spAutoFit/>
          </a:bodyPr>
          <a:lstStyle/>
          <a:p>
            <a:pPr marL="0" marR="0" lvl="1" indent="0" algn="ctr" rtl="0">
              <a:lnSpc>
                <a:spcPct val="100000"/>
              </a:lnSpc>
              <a:spcBef>
                <a:spcPts val="0"/>
              </a:spcBef>
              <a:spcAft>
                <a:spcPts val="0"/>
              </a:spcAft>
              <a:buNone/>
            </a:pPr>
            <a:r>
              <a:rPr lang="en" sz="1200" b="0" i="0" u="none" strike="noStrike" cap="none">
                <a:solidFill>
                  <a:srgbClr val="000000"/>
                </a:solidFill>
                <a:latin typeface="Nunito"/>
                <a:ea typeface="Nunito"/>
                <a:cs typeface="Nunito"/>
                <a:sym typeface="Nunito"/>
              </a:rPr>
              <a:t>Mixed methods pre/post study of PROMPT as an AI literacy intervention</a:t>
            </a:r>
            <a:endParaRPr sz="1200"/>
          </a:p>
        </p:txBody>
      </p:sp>
      <p:sp>
        <p:nvSpPr>
          <p:cNvPr id="2" name="TextBox 1">
            <a:extLst>
              <a:ext uri="{FF2B5EF4-FFF2-40B4-BE49-F238E27FC236}">
                <a16:creationId xmlns:a16="http://schemas.microsoft.com/office/drawing/2014/main" id="{34773933-F889-B4EB-4EB6-847E5028B5FC}"/>
              </a:ext>
            </a:extLst>
          </p:cNvPr>
          <p:cNvSpPr txBox="1"/>
          <p:nvPr/>
        </p:nvSpPr>
        <p:spPr>
          <a:xfrm>
            <a:off x="6902064" y="4928011"/>
            <a:ext cx="2260821" cy="215444"/>
          </a:xfrm>
          <a:prstGeom prst="rect">
            <a:avLst/>
          </a:prstGeom>
          <a:noFill/>
        </p:spPr>
        <p:txBody>
          <a:bodyPr wrap="square" lIns="91440" tIns="45720" rIns="91440" bIns="45720" rtlCol="0" anchor="t">
            <a:spAutoFit/>
          </a:bodyPr>
          <a:lstStyle/>
          <a:p>
            <a:pPr algn="r"/>
            <a:r>
              <a:rPr lang="en-US" sz="800">
                <a:solidFill>
                  <a:schemeClr val="tx1"/>
                </a:solidFill>
                <a:latin typeface="Nunito Light"/>
              </a:rPr>
              <a:t>Image credit: </a:t>
            </a:r>
            <a:r>
              <a:rPr lang="en-US" sz="800">
                <a:solidFill>
                  <a:schemeClr val="tx1"/>
                </a:solidFill>
                <a:latin typeface="Nunito Light"/>
                <a:hlinkClick r:id="rId8">
                  <a:extLst>
                    <a:ext uri="{A12FA001-AC4F-418D-AE19-62706E023703}">
                      <ahyp:hlinkClr xmlns:ahyp="http://schemas.microsoft.com/office/drawing/2018/hyperlinkcolor" val="tx"/>
                    </a:ext>
                  </a:extLst>
                </a:hlinkClick>
              </a:rPr>
              <a:t>nappy.co</a:t>
            </a:r>
            <a:r>
              <a:rPr lang="en-US" sz="800">
                <a:solidFill>
                  <a:schemeClr val="tx1"/>
                </a:solidFill>
                <a:latin typeface="Nunito Light"/>
              </a:rPr>
              <a:t>, </a:t>
            </a:r>
            <a:r>
              <a:rPr lang="en-US" sz="800" err="1">
                <a:solidFill>
                  <a:schemeClr val="tx1"/>
                </a:solidFill>
                <a:latin typeface="Nunito Light"/>
                <a:hlinkClick r:id="rId9">
                  <a:extLst>
                    <a:ext uri="{A12FA001-AC4F-418D-AE19-62706E023703}">
                      <ahyp:hlinkClr xmlns:ahyp="http://schemas.microsoft.com/office/drawing/2018/hyperlinkcolor" val="tx"/>
                    </a:ext>
                  </a:extLst>
                </a:hlinkClick>
              </a:rPr>
              <a:t>unsplash</a:t>
            </a:r>
            <a:r>
              <a:rPr lang="en-US" sz="800">
                <a:solidFill>
                  <a:schemeClr val="tx1"/>
                </a:solidFill>
                <a:latin typeface="Nunito Light"/>
              </a:rPr>
              <a:t>, </a:t>
            </a:r>
            <a:r>
              <a:rPr lang="en-US" sz="800" err="1">
                <a:solidFill>
                  <a:schemeClr val="tx1"/>
                </a:solidFill>
                <a:latin typeface="Nunito Light"/>
                <a:hlinkClick r:id="rId10">
                  <a:extLst>
                    <a:ext uri="{A12FA001-AC4F-418D-AE19-62706E023703}">
                      <ahyp:hlinkClr xmlns:ahyp="http://schemas.microsoft.com/office/drawing/2018/hyperlinkcolor" val="tx"/>
                    </a:ext>
                  </a:extLst>
                </a:hlinkClick>
              </a:rPr>
              <a:t>unsplash</a:t>
            </a:r>
            <a:r>
              <a:rPr lang="en-US" sz="800">
                <a:solidFill>
                  <a:schemeClr val="tx1"/>
                </a:solidFill>
                <a:latin typeface="Nunito Light"/>
                <a:hlinkClick r:id="rId10">
                  <a:extLst>
                    <a:ext uri="{A12FA001-AC4F-418D-AE19-62706E023703}">
                      <ahyp:hlinkClr xmlns:ahyp="http://schemas.microsoft.com/office/drawing/2018/hyperlinkcolor" val="tx"/>
                    </a:ext>
                  </a:extLst>
                </a:hlinkClick>
              </a:rPr>
              <a:t>+</a:t>
            </a:r>
            <a:r>
              <a:rPr lang="en-US" sz="800">
                <a:solidFill>
                  <a:schemeClr val="tx1"/>
                </a:solidFill>
                <a:latin typeface="Nunito Light"/>
                <a:hlinkClick r:id="rId11">
                  <a:extLst>
                    <a:ext uri="{A12FA001-AC4F-418D-AE19-62706E023703}">
                      <ahyp:hlinkClr xmlns:ahyp="http://schemas.microsoft.com/office/drawing/2018/hyperlinkcolor" val="tx"/>
                    </a:ext>
                  </a:extLst>
                </a:hlinkClick>
              </a:rPr>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21">
          <a:extLst>
            <a:ext uri="{FF2B5EF4-FFF2-40B4-BE49-F238E27FC236}">
              <a16:creationId xmlns:a16="http://schemas.microsoft.com/office/drawing/2014/main" id="{55C1E96D-DB95-26F8-E145-81F8B6DFB8FA}"/>
            </a:ext>
          </a:extLst>
        </p:cNvPr>
        <p:cNvGrpSpPr/>
        <p:nvPr/>
      </p:nvGrpSpPr>
      <p:grpSpPr>
        <a:xfrm>
          <a:off x="0" y="0"/>
          <a:ext cx="0" cy="0"/>
          <a:chOff x="0" y="0"/>
          <a:chExt cx="0" cy="0"/>
        </a:xfrm>
      </p:grpSpPr>
      <p:pic>
        <p:nvPicPr>
          <p:cNvPr id="822" name="Google Shape;822;p38">
            <a:extLst>
              <a:ext uri="{FF2B5EF4-FFF2-40B4-BE49-F238E27FC236}">
                <a16:creationId xmlns:a16="http://schemas.microsoft.com/office/drawing/2014/main" id="{132AF994-6D58-1A9C-1FD0-41CC8D0F280C}"/>
              </a:ext>
            </a:extLst>
          </p:cNvPr>
          <p:cNvPicPr preferRelativeResize="0">
            <a:picLocks noChangeAspect="1"/>
          </p:cNvPicPr>
          <p:nvPr/>
        </p:nvPicPr>
        <p:blipFill>
          <a:blip r:embed="rId3" cstate="print">
            <a:extLst>
              <a:ext uri="{28A0092B-C50C-407E-A947-70E740481C1C}">
                <a14:useLocalDpi xmlns:a14="http://schemas.microsoft.com/office/drawing/2010/main"/>
              </a:ext>
            </a:extLst>
          </a:blip>
          <a:srcRect/>
          <a:stretch/>
        </p:blipFill>
        <p:spPr>
          <a:xfrm>
            <a:off x="4477957" y="0"/>
            <a:ext cx="6952796" cy="5143500"/>
          </a:xfrm>
          <a:prstGeom prst="rect">
            <a:avLst/>
          </a:prstGeom>
          <a:noFill/>
          <a:ln>
            <a:noFill/>
          </a:ln>
        </p:spPr>
      </p:pic>
      <p:cxnSp>
        <p:nvCxnSpPr>
          <p:cNvPr id="826" name="Google Shape;826;p38">
            <a:extLst>
              <a:ext uri="{FF2B5EF4-FFF2-40B4-BE49-F238E27FC236}">
                <a16:creationId xmlns:a16="http://schemas.microsoft.com/office/drawing/2014/main" id="{2BF2FD3F-5149-8ADE-9C7C-4F6F26DAD081}"/>
              </a:ext>
            </a:extLst>
          </p:cNvPr>
          <p:cNvCxnSpPr/>
          <p:nvPr/>
        </p:nvCxnSpPr>
        <p:spPr>
          <a:xfrm>
            <a:off x="1138238" y="3249903"/>
            <a:ext cx="0" cy="2574364"/>
          </a:xfrm>
          <a:prstGeom prst="straightConnector1">
            <a:avLst/>
          </a:prstGeom>
          <a:noFill/>
          <a:ln w="19050" cap="flat" cmpd="sng">
            <a:solidFill>
              <a:srgbClr val="000000"/>
            </a:solidFill>
            <a:prstDash val="solid"/>
            <a:round/>
            <a:headEnd type="none" w="sm" len="sm"/>
            <a:tailEnd type="none" w="sm" len="sm"/>
          </a:ln>
        </p:spPr>
      </p:cxnSp>
      <p:cxnSp>
        <p:nvCxnSpPr>
          <p:cNvPr id="827" name="Google Shape;827;p38">
            <a:extLst>
              <a:ext uri="{FF2B5EF4-FFF2-40B4-BE49-F238E27FC236}">
                <a16:creationId xmlns:a16="http://schemas.microsoft.com/office/drawing/2014/main" id="{40CBDD34-0D04-9467-B2A3-FCEADF66716B}"/>
              </a:ext>
            </a:extLst>
          </p:cNvPr>
          <p:cNvCxnSpPr/>
          <p:nvPr/>
        </p:nvCxnSpPr>
        <p:spPr>
          <a:xfrm>
            <a:off x="1757363" y="4081570"/>
            <a:ext cx="0" cy="2574364"/>
          </a:xfrm>
          <a:prstGeom prst="straightConnector1">
            <a:avLst/>
          </a:prstGeom>
          <a:noFill/>
          <a:ln w="19050" cap="flat" cmpd="sng">
            <a:solidFill>
              <a:srgbClr val="000000"/>
            </a:solidFill>
            <a:prstDash val="solid"/>
            <a:round/>
            <a:headEnd type="none" w="sm" len="sm"/>
            <a:tailEnd type="none" w="sm" len="sm"/>
          </a:ln>
        </p:spPr>
      </p:cxnSp>
      <p:cxnSp>
        <p:nvCxnSpPr>
          <p:cNvPr id="828" name="Google Shape;828;p38">
            <a:extLst>
              <a:ext uri="{FF2B5EF4-FFF2-40B4-BE49-F238E27FC236}">
                <a16:creationId xmlns:a16="http://schemas.microsoft.com/office/drawing/2014/main" id="{0993F24C-D178-BAE3-3D34-EE505F7B575E}"/>
              </a:ext>
            </a:extLst>
          </p:cNvPr>
          <p:cNvCxnSpPr/>
          <p:nvPr/>
        </p:nvCxnSpPr>
        <p:spPr>
          <a:xfrm>
            <a:off x="519113" y="2448082"/>
            <a:ext cx="0" cy="2774406"/>
          </a:xfrm>
          <a:prstGeom prst="straightConnector1">
            <a:avLst/>
          </a:prstGeom>
          <a:noFill/>
          <a:ln w="19050" cap="flat" cmpd="sng">
            <a:solidFill>
              <a:srgbClr val="000000"/>
            </a:solidFill>
            <a:prstDash val="solid"/>
            <a:round/>
            <a:headEnd type="none" w="sm" len="sm"/>
            <a:tailEnd type="none" w="sm" len="sm"/>
          </a:ln>
        </p:spPr>
      </p:cxnSp>
      <p:grpSp>
        <p:nvGrpSpPr>
          <p:cNvPr id="829" name="Google Shape;829;p38">
            <a:extLst>
              <a:ext uri="{FF2B5EF4-FFF2-40B4-BE49-F238E27FC236}">
                <a16:creationId xmlns:a16="http://schemas.microsoft.com/office/drawing/2014/main" id="{C99C0A48-1F7E-0ABD-0D9E-831D163A1368}"/>
              </a:ext>
            </a:extLst>
          </p:cNvPr>
          <p:cNvGrpSpPr/>
          <p:nvPr/>
        </p:nvGrpSpPr>
        <p:grpSpPr>
          <a:xfrm rot="5400000">
            <a:off x="510262" y="2461695"/>
            <a:ext cx="217805" cy="190580"/>
            <a:chOff x="0" y="0"/>
            <a:chExt cx="812800" cy="711200"/>
          </a:xfrm>
        </p:grpSpPr>
        <p:sp>
          <p:nvSpPr>
            <p:cNvPr id="830" name="Google Shape;830;p38">
              <a:extLst>
                <a:ext uri="{FF2B5EF4-FFF2-40B4-BE49-F238E27FC236}">
                  <a16:creationId xmlns:a16="http://schemas.microsoft.com/office/drawing/2014/main" id="{32AD7517-2FEA-0AE4-8BF6-639A37C83578}"/>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1" name="Google Shape;831;p38">
              <a:extLst>
                <a:ext uri="{FF2B5EF4-FFF2-40B4-BE49-F238E27FC236}">
                  <a16:creationId xmlns:a16="http://schemas.microsoft.com/office/drawing/2014/main" id="{8BA20122-F056-E316-C6F5-C2AADBEA9056}"/>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832" name="Google Shape;832;p38">
            <a:extLst>
              <a:ext uri="{FF2B5EF4-FFF2-40B4-BE49-F238E27FC236}">
                <a16:creationId xmlns:a16="http://schemas.microsoft.com/office/drawing/2014/main" id="{88213F5E-6AA8-AE3D-B39B-839DDBF9F654}"/>
              </a:ext>
            </a:extLst>
          </p:cNvPr>
          <p:cNvGrpSpPr/>
          <p:nvPr/>
        </p:nvGrpSpPr>
        <p:grpSpPr>
          <a:xfrm rot="5400000">
            <a:off x="1119862" y="3263517"/>
            <a:ext cx="217805" cy="190580"/>
            <a:chOff x="0" y="0"/>
            <a:chExt cx="812800" cy="711200"/>
          </a:xfrm>
        </p:grpSpPr>
        <p:sp>
          <p:nvSpPr>
            <p:cNvPr id="833" name="Google Shape;833;p38">
              <a:extLst>
                <a:ext uri="{FF2B5EF4-FFF2-40B4-BE49-F238E27FC236}">
                  <a16:creationId xmlns:a16="http://schemas.microsoft.com/office/drawing/2014/main" id="{820B7062-89C2-DF45-65BA-0DF4DDD51C0E}"/>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4" name="Google Shape;834;p38">
              <a:extLst>
                <a:ext uri="{FF2B5EF4-FFF2-40B4-BE49-F238E27FC236}">
                  <a16:creationId xmlns:a16="http://schemas.microsoft.com/office/drawing/2014/main" id="{BF12AE7F-A89C-889B-7CB2-4A81A2528AD9}"/>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835" name="Google Shape;835;p38">
            <a:extLst>
              <a:ext uri="{FF2B5EF4-FFF2-40B4-BE49-F238E27FC236}">
                <a16:creationId xmlns:a16="http://schemas.microsoft.com/office/drawing/2014/main" id="{DD85C2DF-B012-292A-1953-0E7E183FFD4A}"/>
              </a:ext>
            </a:extLst>
          </p:cNvPr>
          <p:cNvGrpSpPr/>
          <p:nvPr/>
        </p:nvGrpSpPr>
        <p:grpSpPr>
          <a:xfrm rot="5400000">
            <a:off x="1738987" y="4095183"/>
            <a:ext cx="217805" cy="190580"/>
            <a:chOff x="0" y="0"/>
            <a:chExt cx="812800" cy="711200"/>
          </a:xfrm>
        </p:grpSpPr>
        <p:sp>
          <p:nvSpPr>
            <p:cNvPr id="836" name="Google Shape;836;p38">
              <a:extLst>
                <a:ext uri="{FF2B5EF4-FFF2-40B4-BE49-F238E27FC236}">
                  <a16:creationId xmlns:a16="http://schemas.microsoft.com/office/drawing/2014/main" id="{EDD893A8-BCB5-8460-D9E9-DE2AB12A780B}"/>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7" name="Google Shape;837;p38">
              <a:extLst>
                <a:ext uri="{FF2B5EF4-FFF2-40B4-BE49-F238E27FC236}">
                  <a16:creationId xmlns:a16="http://schemas.microsoft.com/office/drawing/2014/main" id="{6C39705F-94BF-224E-CBF5-9EF6AAE5A7AA}"/>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840" name="Google Shape;840;p38">
            <a:extLst>
              <a:ext uri="{FF2B5EF4-FFF2-40B4-BE49-F238E27FC236}">
                <a16:creationId xmlns:a16="http://schemas.microsoft.com/office/drawing/2014/main" id="{18ACBA1A-E4AB-216B-7B41-277BCEE05486}"/>
              </a:ext>
            </a:extLst>
          </p:cNvPr>
          <p:cNvSpPr txBox="1"/>
          <p:nvPr/>
        </p:nvSpPr>
        <p:spPr>
          <a:xfrm>
            <a:off x="806425" y="1816952"/>
            <a:ext cx="3583327" cy="1292662"/>
          </a:xfrm>
          <a:prstGeom prst="rect">
            <a:avLst/>
          </a:prstGeom>
          <a:noFill/>
          <a:ln>
            <a:noFill/>
          </a:ln>
        </p:spPr>
        <p:txBody>
          <a:bodyPr spcFirstLastPara="1" wrap="square" lIns="0" tIns="0" rIns="0" bIns="0" anchor="t" anchorCtr="0">
            <a:spAutoFit/>
          </a:bodyPr>
          <a:lstStyle/>
          <a:p>
            <a:r>
              <a:rPr lang="en" sz="2800">
                <a:latin typeface="Nunito" pitchFamily="2" charset="0"/>
              </a:rPr>
              <a:t>"I think I'll never look at a prompt the same way again."</a:t>
            </a:r>
            <a:endParaRPr lang="en-US" sz="2800">
              <a:latin typeface="Nunito" pitchFamily="2" charset="0"/>
            </a:endParaRPr>
          </a:p>
        </p:txBody>
      </p:sp>
      <p:sp>
        <p:nvSpPr>
          <p:cNvPr id="843" name="Google Shape;843;p38">
            <a:extLst>
              <a:ext uri="{FF2B5EF4-FFF2-40B4-BE49-F238E27FC236}">
                <a16:creationId xmlns:a16="http://schemas.microsoft.com/office/drawing/2014/main" id="{4C0A0356-A4A0-3248-E552-2B9D5B24673B}"/>
              </a:ext>
            </a:extLst>
          </p:cNvPr>
          <p:cNvSpPr txBox="1"/>
          <p:nvPr/>
        </p:nvSpPr>
        <p:spPr>
          <a:xfrm>
            <a:off x="1447763" y="3203177"/>
            <a:ext cx="2938223" cy="301621"/>
          </a:xfrm>
          <a:prstGeom prst="rect">
            <a:avLst/>
          </a:prstGeom>
          <a:noFill/>
          <a:ln>
            <a:noFill/>
          </a:ln>
        </p:spPr>
        <p:txBody>
          <a:bodyPr spcFirstLastPara="1" wrap="square" lIns="0" tIns="0" rIns="0" bIns="0" anchor="t" anchorCtr="0">
            <a:spAutoFit/>
          </a:bodyPr>
          <a:lstStyle/>
          <a:p>
            <a:pPr algn="r">
              <a:lnSpc>
                <a:spcPct val="139986"/>
              </a:lnSpc>
            </a:pPr>
            <a:r>
              <a:rPr lang="en">
                <a:latin typeface="Nunito" pitchFamily="2" charset="0"/>
              </a:rPr>
              <a:t>-Student focus group participant</a:t>
            </a:r>
            <a:endParaRPr lang="en-US" sz="600">
              <a:latin typeface="Nunito" pitchFamily="2" charset="0"/>
            </a:endParaRPr>
          </a:p>
        </p:txBody>
      </p:sp>
      <p:sp>
        <p:nvSpPr>
          <p:cNvPr id="848" name="Google Shape;848;p38">
            <a:extLst>
              <a:ext uri="{FF2B5EF4-FFF2-40B4-BE49-F238E27FC236}">
                <a16:creationId xmlns:a16="http://schemas.microsoft.com/office/drawing/2014/main" id="{37E7EE42-4CBA-0679-014E-859E086FE954}"/>
              </a:ext>
            </a:extLst>
          </p:cNvPr>
          <p:cNvSpPr/>
          <p:nvPr/>
        </p:nvSpPr>
        <p:spPr>
          <a:xfrm>
            <a:off x="8102710" y="-95250"/>
            <a:ext cx="3769108" cy="931998"/>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49" name="Google Shape;849;p38">
            <a:extLst>
              <a:ext uri="{FF2B5EF4-FFF2-40B4-BE49-F238E27FC236}">
                <a16:creationId xmlns:a16="http://schemas.microsoft.com/office/drawing/2014/main" id="{AA841EC6-214E-01D2-13CD-0C276E27A412}"/>
              </a:ext>
            </a:extLst>
          </p:cNvPr>
          <p:cNvSpPr/>
          <p:nvPr/>
        </p:nvSpPr>
        <p:spPr>
          <a:xfrm>
            <a:off x="8248596" y="2608906"/>
            <a:ext cx="3769108" cy="931998"/>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0" name="Google Shape;850;p38">
            <a:extLst>
              <a:ext uri="{FF2B5EF4-FFF2-40B4-BE49-F238E27FC236}">
                <a16:creationId xmlns:a16="http://schemas.microsoft.com/office/drawing/2014/main" id="{B4B9C59B-61D7-2ADC-E794-6B6635B795B3}"/>
              </a:ext>
            </a:extLst>
          </p:cNvPr>
          <p:cNvSpPr/>
          <p:nvPr/>
        </p:nvSpPr>
        <p:spPr>
          <a:xfrm>
            <a:off x="8546116" y="465999"/>
            <a:ext cx="3769108" cy="931998"/>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1" name="Google Shape;851;p38">
            <a:extLst>
              <a:ext uri="{FF2B5EF4-FFF2-40B4-BE49-F238E27FC236}">
                <a16:creationId xmlns:a16="http://schemas.microsoft.com/office/drawing/2014/main" id="{D7CE4F47-4343-CFC6-99D6-8B53E6FC8D6B}"/>
              </a:ext>
            </a:extLst>
          </p:cNvPr>
          <p:cNvSpPr/>
          <p:nvPr/>
        </p:nvSpPr>
        <p:spPr>
          <a:xfrm>
            <a:off x="8102710" y="3149572"/>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2" name="Google Shape;852;p38">
            <a:extLst>
              <a:ext uri="{FF2B5EF4-FFF2-40B4-BE49-F238E27FC236}">
                <a16:creationId xmlns:a16="http://schemas.microsoft.com/office/drawing/2014/main" id="{48DF4409-92A6-67FA-E886-34F757F4EE3A}"/>
              </a:ext>
            </a:extLst>
          </p:cNvPr>
          <p:cNvSpPr/>
          <p:nvPr/>
        </p:nvSpPr>
        <p:spPr>
          <a:xfrm>
            <a:off x="8336128" y="936095"/>
            <a:ext cx="3769108" cy="931998"/>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3" name="Google Shape;853;p38">
            <a:extLst>
              <a:ext uri="{FF2B5EF4-FFF2-40B4-BE49-F238E27FC236}">
                <a16:creationId xmlns:a16="http://schemas.microsoft.com/office/drawing/2014/main" id="{189E72F4-A835-4F40-749B-BCBB525CC898}"/>
              </a:ext>
            </a:extLst>
          </p:cNvPr>
          <p:cNvSpPr/>
          <p:nvPr/>
        </p:nvSpPr>
        <p:spPr>
          <a:xfrm>
            <a:off x="8322833" y="3564052"/>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4" name="Google Shape;854;p38">
            <a:extLst>
              <a:ext uri="{FF2B5EF4-FFF2-40B4-BE49-F238E27FC236}">
                <a16:creationId xmlns:a16="http://schemas.microsoft.com/office/drawing/2014/main" id="{F206ECAD-6D32-777D-2761-60AC4CCEDDB0}"/>
              </a:ext>
            </a:extLst>
          </p:cNvPr>
          <p:cNvSpPr/>
          <p:nvPr/>
        </p:nvSpPr>
        <p:spPr>
          <a:xfrm>
            <a:off x="8102710" y="1380013"/>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5" name="Google Shape;855;p38">
            <a:extLst>
              <a:ext uri="{FF2B5EF4-FFF2-40B4-BE49-F238E27FC236}">
                <a16:creationId xmlns:a16="http://schemas.microsoft.com/office/drawing/2014/main" id="{4B8FAC80-A19F-5D89-17E5-A7AFCC09773F}"/>
              </a:ext>
            </a:extLst>
          </p:cNvPr>
          <p:cNvSpPr/>
          <p:nvPr/>
        </p:nvSpPr>
        <p:spPr>
          <a:xfrm>
            <a:off x="8089416" y="4007969"/>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6" name="Google Shape;856;p38">
            <a:extLst>
              <a:ext uri="{FF2B5EF4-FFF2-40B4-BE49-F238E27FC236}">
                <a16:creationId xmlns:a16="http://schemas.microsoft.com/office/drawing/2014/main" id="{5BAE9B71-563F-4EA0-2BBC-58D53B7088F8}"/>
              </a:ext>
            </a:extLst>
          </p:cNvPr>
          <p:cNvSpPr/>
          <p:nvPr/>
        </p:nvSpPr>
        <p:spPr>
          <a:xfrm>
            <a:off x="8089416" y="1956360"/>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7" name="Google Shape;857;p38">
            <a:extLst>
              <a:ext uri="{FF2B5EF4-FFF2-40B4-BE49-F238E27FC236}">
                <a16:creationId xmlns:a16="http://schemas.microsoft.com/office/drawing/2014/main" id="{6DCF9876-5A53-DFE3-57A4-39BB941D5660}"/>
              </a:ext>
            </a:extLst>
          </p:cNvPr>
          <p:cNvSpPr/>
          <p:nvPr/>
        </p:nvSpPr>
        <p:spPr>
          <a:xfrm>
            <a:off x="8336128" y="4397428"/>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4" name="TextBox 3">
            <a:extLst>
              <a:ext uri="{FF2B5EF4-FFF2-40B4-BE49-F238E27FC236}">
                <a16:creationId xmlns:a16="http://schemas.microsoft.com/office/drawing/2014/main" id="{EAF9F4E4-C0E2-411D-4DEA-80F6504E10FE}"/>
              </a:ext>
            </a:extLst>
          </p:cNvPr>
          <p:cNvSpPr txBox="1"/>
          <p:nvPr/>
        </p:nvSpPr>
        <p:spPr>
          <a:xfrm>
            <a:off x="4495347" y="4901345"/>
            <a:ext cx="4615030" cy="215444"/>
          </a:xfrm>
          <a:prstGeom prst="rect">
            <a:avLst/>
          </a:prstGeom>
          <a:noFill/>
        </p:spPr>
        <p:txBody>
          <a:bodyPr wrap="square">
            <a:spAutoFit/>
          </a:bodyPr>
          <a:lstStyle/>
          <a:p>
            <a:pPr algn="r"/>
            <a:r>
              <a:rPr lang="en-US" sz="800">
                <a:solidFill>
                  <a:schemeClr val="bg1"/>
                </a:solidFill>
                <a:latin typeface="Nunito Light"/>
              </a:rPr>
              <a:t>Image credit: </a:t>
            </a:r>
            <a:r>
              <a:rPr lang="en-US" sz="800" err="1">
                <a:solidFill>
                  <a:schemeClr val="bg1"/>
                </a:solidFill>
                <a:latin typeface="Nunito Light"/>
                <a:hlinkClick r:id="rId5">
                  <a:extLst>
                    <a:ext uri="{A12FA001-AC4F-418D-AE19-62706E023703}">
                      <ahyp:hlinkClr xmlns:ahyp="http://schemas.microsoft.com/office/drawing/2018/hyperlinkcolor" val="tx"/>
                    </a:ext>
                  </a:extLst>
                </a:hlinkClick>
              </a:rPr>
              <a:t>unsplash</a:t>
            </a:r>
            <a:endParaRPr lang="en-US" sz="800">
              <a:solidFill>
                <a:schemeClr val="bg1"/>
              </a:solidFill>
            </a:endParaRPr>
          </a:p>
        </p:txBody>
      </p:sp>
    </p:spTree>
    <p:extLst>
      <p:ext uri="{BB962C8B-B14F-4D97-AF65-F5344CB8AC3E}">
        <p14:creationId xmlns:p14="http://schemas.microsoft.com/office/powerpoint/2010/main" val="748331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1FF72"/>
        </a:solidFill>
        <a:effectLst/>
      </p:bgPr>
    </p:bg>
    <p:spTree>
      <p:nvGrpSpPr>
        <p:cNvPr id="1" name="Shape 639"/>
        <p:cNvGrpSpPr/>
        <p:nvPr/>
      </p:nvGrpSpPr>
      <p:grpSpPr>
        <a:xfrm>
          <a:off x="0" y="0"/>
          <a:ext cx="0" cy="0"/>
          <a:chOff x="0" y="0"/>
          <a:chExt cx="0" cy="0"/>
        </a:xfrm>
      </p:grpSpPr>
      <p:pic>
        <p:nvPicPr>
          <p:cNvPr id="640" name="Google Shape;640;p35"/>
          <p:cNvPicPr preferRelativeResize="0"/>
          <p:nvPr/>
        </p:nvPicPr>
        <p:blipFill>
          <a:blip r:embed="rId3" cstate="print">
            <a:extLst>
              <a:ext uri="{28A0092B-C50C-407E-A947-70E740481C1C}">
                <a14:useLocalDpi xmlns:a14="http://schemas.microsoft.com/office/drawing/2010/main"/>
              </a:ext>
            </a:extLst>
          </a:blip>
          <a:srcRect l="10424" r="10424"/>
          <a:stretch>
            <a:fillRect/>
          </a:stretch>
        </p:blipFill>
        <p:spPr>
          <a:xfrm>
            <a:off x="5442954" y="0"/>
            <a:ext cx="3701043" cy="5143499"/>
          </a:xfrm>
          <a:prstGeom prst="rect">
            <a:avLst/>
          </a:prstGeom>
          <a:noFill/>
          <a:ln>
            <a:noFill/>
          </a:ln>
        </p:spPr>
      </p:pic>
      <p:grpSp>
        <p:nvGrpSpPr>
          <p:cNvPr id="641" name="Google Shape;641;p35"/>
          <p:cNvGrpSpPr/>
          <p:nvPr/>
        </p:nvGrpSpPr>
        <p:grpSpPr>
          <a:xfrm>
            <a:off x="1917296" y="-188275"/>
            <a:ext cx="4776008" cy="5331775"/>
            <a:chOff x="0" y="0"/>
            <a:chExt cx="12736021" cy="14218067"/>
          </a:xfrm>
        </p:grpSpPr>
        <p:sp>
          <p:nvSpPr>
            <p:cNvPr id="642" name="Google Shape;642;p35"/>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643" name="Google Shape;643;p35"/>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644" name="Google Shape;644;p35"/>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645" name="Google Shape;645;p35"/>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4">
                <a:alphaModFix/>
              </a:blip>
              <a:stretch>
                <a:fillRect/>
              </a:stretch>
            </a:blipFill>
            <a:ln>
              <a:noFill/>
            </a:ln>
          </p:spPr>
          <p:txBody>
            <a:bodyPr/>
            <a:lstStyle/>
            <a:p>
              <a:endParaRPr lang="en-US"/>
            </a:p>
          </p:txBody>
        </p:sp>
        <p:sp>
          <p:nvSpPr>
            <p:cNvPr id="646" name="Google Shape;646;p35"/>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4">
                <a:alphaModFix/>
              </a:blip>
              <a:stretch>
                <a:fillRect/>
              </a:stretch>
            </a:blipFill>
            <a:ln>
              <a:noFill/>
            </a:ln>
          </p:spPr>
          <p:txBody>
            <a:bodyPr/>
            <a:lstStyle/>
            <a:p>
              <a:endParaRPr lang="en-US"/>
            </a:p>
          </p:txBody>
        </p:sp>
        <p:sp>
          <p:nvSpPr>
            <p:cNvPr id="647" name="Google Shape;647;p35"/>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648" name="Google Shape;648;p35"/>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4">
                <a:alphaModFix/>
              </a:blip>
              <a:stretch>
                <a:fillRect/>
              </a:stretch>
            </a:blipFill>
            <a:ln>
              <a:noFill/>
            </a:ln>
          </p:spPr>
          <p:txBody>
            <a:bodyPr/>
            <a:lstStyle/>
            <a:p>
              <a:endParaRPr lang="en-US"/>
            </a:p>
          </p:txBody>
        </p:sp>
        <p:sp>
          <p:nvSpPr>
            <p:cNvPr id="649" name="Google Shape;649;p35"/>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650" name="Google Shape;650;p35"/>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651" name="Google Shape;651;p35"/>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grpSp>
      <p:sp>
        <p:nvSpPr>
          <p:cNvPr id="652" name="Google Shape;652;p35"/>
          <p:cNvSpPr txBox="1"/>
          <p:nvPr/>
        </p:nvSpPr>
        <p:spPr>
          <a:xfrm>
            <a:off x="806649" y="2450527"/>
            <a:ext cx="4463373" cy="775597"/>
          </a:xfrm>
          <a:prstGeom prst="rect">
            <a:avLst/>
          </a:prstGeom>
          <a:noFill/>
          <a:ln>
            <a:noFill/>
          </a:ln>
        </p:spPr>
        <p:txBody>
          <a:bodyPr spcFirstLastPara="1" wrap="square" lIns="0" tIns="0" rIns="0" bIns="0" anchor="t" anchorCtr="0">
            <a:spAutoFit/>
          </a:bodyPr>
          <a:lstStyle/>
          <a:p>
            <a:pPr marL="0" marR="0" lvl="0" indent="0" algn="l" rtl="0">
              <a:lnSpc>
                <a:spcPct val="140004"/>
              </a:lnSpc>
              <a:spcBef>
                <a:spcPts val="0"/>
              </a:spcBef>
              <a:spcAft>
                <a:spcPts val="0"/>
              </a:spcAft>
              <a:buNone/>
            </a:pPr>
            <a:r>
              <a:rPr lang="en" sz="3600" b="0" i="0" u="none" strike="noStrike" cap="none">
                <a:solidFill>
                  <a:srgbClr val="000000"/>
                </a:solidFill>
                <a:latin typeface="Fira Sans Black"/>
                <a:ea typeface="Fira Sans Black"/>
                <a:cs typeface="Fira Sans Black"/>
                <a:sym typeface="Fira Sans Black"/>
              </a:rPr>
              <a:t>Future Work</a:t>
            </a:r>
            <a:endParaRPr sz="3600"/>
          </a:p>
        </p:txBody>
      </p:sp>
      <p:sp>
        <p:nvSpPr>
          <p:cNvPr id="653" name="Google Shape;653;p35"/>
          <p:cNvSpPr txBox="1"/>
          <p:nvPr/>
        </p:nvSpPr>
        <p:spPr>
          <a:xfrm>
            <a:off x="806650" y="499523"/>
            <a:ext cx="2986024" cy="1971362"/>
          </a:xfrm>
          <a:prstGeom prst="rect">
            <a:avLst/>
          </a:prstGeom>
          <a:noFill/>
          <a:ln>
            <a:noFill/>
          </a:ln>
        </p:spPr>
        <p:txBody>
          <a:bodyPr spcFirstLastPara="1" wrap="square" lIns="0" tIns="0" rIns="0" bIns="0" anchor="t" anchorCtr="0">
            <a:spAutoFit/>
          </a:bodyPr>
          <a:lstStyle/>
          <a:p>
            <a:pPr marL="0" marR="0" lvl="0" indent="0" algn="l" rtl="0">
              <a:lnSpc>
                <a:spcPct val="140003"/>
              </a:lnSpc>
              <a:spcBef>
                <a:spcPts val="0"/>
              </a:spcBef>
              <a:spcAft>
                <a:spcPts val="0"/>
              </a:spcAft>
              <a:buNone/>
            </a:pPr>
            <a:r>
              <a:rPr lang="en" sz="11600" b="0" i="0" u="none" strike="noStrike" cap="none">
                <a:solidFill>
                  <a:srgbClr val="99E13C"/>
                </a:solidFill>
                <a:latin typeface="Fira Sans Black"/>
                <a:ea typeface="Fira Sans Black"/>
                <a:cs typeface="Fira Sans Black"/>
                <a:sym typeface="Fira Sans Black"/>
              </a:rPr>
              <a:t>03.</a:t>
            </a:r>
            <a:endParaRPr sz="700"/>
          </a:p>
        </p:txBody>
      </p:sp>
      <p:sp>
        <p:nvSpPr>
          <p:cNvPr id="654" name="Google Shape;654;p35"/>
          <p:cNvSpPr txBox="1"/>
          <p:nvPr/>
        </p:nvSpPr>
        <p:spPr>
          <a:xfrm>
            <a:off x="1071756" y="3223643"/>
            <a:ext cx="3196371" cy="603242"/>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 b="0" i="0" u="none" strike="noStrike" cap="none">
                <a:solidFill>
                  <a:srgbClr val="000000"/>
                </a:solidFill>
                <a:latin typeface="Nunito"/>
                <a:ea typeface="Nunito"/>
                <a:cs typeface="Nunito"/>
                <a:sym typeface="Nunito"/>
              </a:rPr>
              <a:t>Data analysis</a:t>
            </a:r>
          </a:p>
          <a:p>
            <a:pPr marL="0" marR="0" lvl="1" indent="0" algn="l" rtl="0">
              <a:lnSpc>
                <a:spcPct val="140000"/>
              </a:lnSpc>
              <a:spcBef>
                <a:spcPts val="0"/>
              </a:spcBef>
              <a:spcAft>
                <a:spcPts val="0"/>
              </a:spcAft>
              <a:buNone/>
            </a:pPr>
            <a:r>
              <a:rPr lang="en">
                <a:latin typeface="Nunito"/>
                <a:sym typeface="Nunito"/>
              </a:rPr>
              <a:t>Study limitations and future directions</a:t>
            </a:r>
            <a:endParaRPr/>
          </a:p>
        </p:txBody>
      </p:sp>
      <p:grpSp>
        <p:nvGrpSpPr>
          <p:cNvPr id="655" name="Google Shape;655;p35"/>
          <p:cNvGrpSpPr/>
          <p:nvPr/>
        </p:nvGrpSpPr>
        <p:grpSpPr>
          <a:xfrm rot="-5400000">
            <a:off x="788557" y="2413699"/>
            <a:ext cx="1543069" cy="1579215"/>
            <a:chOff x="0" y="-19050"/>
            <a:chExt cx="812800" cy="831850"/>
          </a:xfrm>
        </p:grpSpPr>
        <p:sp>
          <p:nvSpPr>
            <p:cNvPr id="656" name="Google Shape;656;p35"/>
            <p:cNvSpPr/>
            <p:nvPr/>
          </p:nvSpPr>
          <p:spPr>
            <a:xfrm>
              <a:off x="0" y="0"/>
              <a:ext cx="17678" cy="491694"/>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657" name="Google Shape;657;p35"/>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cxnSp>
        <p:nvCxnSpPr>
          <p:cNvPr id="658" name="Google Shape;658;p35"/>
          <p:cNvCxnSpPr/>
          <p:nvPr/>
        </p:nvCxnSpPr>
        <p:spPr>
          <a:xfrm>
            <a:off x="806649" y="3958061"/>
            <a:ext cx="3744844" cy="0"/>
          </a:xfrm>
          <a:prstGeom prst="straightConnector1">
            <a:avLst/>
          </a:prstGeom>
          <a:noFill/>
          <a:ln w="19050" cap="flat" cmpd="sng">
            <a:solidFill>
              <a:srgbClr val="000000"/>
            </a:solidFill>
            <a:prstDash val="solid"/>
            <a:round/>
            <a:headEnd type="none" w="sm" len="sm"/>
            <a:tailEnd type="none" w="sm" len="sm"/>
          </a:ln>
        </p:spPr>
      </p:cxnSp>
      <p:sp>
        <p:nvSpPr>
          <p:cNvPr id="3" name="TextBox 2">
            <a:extLst>
              <a:ext uri="{FF2B5EF4-FFF2-40B4-BE49-F238E27FC236}">
                <a16:creationId xmlns:a16="http://schemas.microsoft.com/office/drawing/2014/main" id="{BB8F6C4E-DAA8-EB7B-E8D9-20D2C6A912A0}"/>
              </a:ext>
            </a:extLst>
          </p:cNvPr>
          <p:cNvSpPr txBox="1"/>
          <p:nvPr/>
        </p:nvSpPr>
        <p:spPr>
          <a:xfrm>
            <a:off x="4495347" y="4901345"/>
            <a:ext cx="4615030" cy="215444"/>
          </a:xfrm>
          <a:prstGeom prst="rect">
            <a:avLst/>
          </a:prstGeom>
          <a:noFill/>
        </p:spPr>
        <p:txBody>
          <a:bodyPr wrap="square">
            <a:spAutoFit/>
          </a:bodyPr>
          <a:lstStyle/>
          <a:p>
            <a:pPr algn="r"/>
            <a:r>
              <a:rPr lang="en-US" sz="800">
                <a:solidFill>
                  <a:schemeClr val="bg1"/>
                </a:solidFill>
                <a:latin typeface="Nunito Light"/>
              </a:rPr>
              <a:t>Image credit: </a:t>
            </a:r>
            <a:r>
              <a:rPr lang="en-US" sz="800" err="1">
                <a:solidFill>
                  <a:schemeClr val="bg1"/>
                </a:solidFill>
                <a:latin typeface="Nunito Light"/>
                <a:hlinkClick r:id="rId5">
                  <a:extLst>
                    <a:ext uri="{A12FA001-AC4F-418D-AE19-62706E023703}">
                      <ahyp:hlinkClr xmlns:ahyp="http://schemas.microsoft.com/office/drawing/2018/hyperlinkcolor" val="tx"/>
                    </a:ext>
                  </a:extLst>
                </a:hlinkClick>
              </a:rPr>
              <a:t>unsplash</a:t>
            </a:r>
            <a:r>
              <a:rPr lang="en-US" sz="800">
                <a:solidFill>
                  <a:schemeClr val="bg1"/>
                </a:solidFill>
                <a:latin typeface="Nunito Light"/>
                <a:hlinkClick r:id="rId5">
                  <a:extLst>
                    <a:ext uri="{A12FA001-AC4F-418D-AE19-62706E023703}">
                      <ahyp:hlinkClr xmlns:ahyp="http://schemas.microsoft.com/office/drawing/2018/hyperlinkcolor" val="tx"/>
                    </a:ext>
                  </a:extLst>
                </a:hlinkClick>
              </a:rPr>
              <a:t>+</a:t>
            </a:r>
            <a:endParaRPr lang="en-US" sz="80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5">
          <a:extLst>
            <a:ext uri="{FF2B5EF4-FFF2-40B4-BE49-F238E27FC236}">
              <a16:creationId xmlns:a16="http://schemas.microsoft.com/office/drawing/2014/main" id="{FC2DC9F5-D3BF-3EDD-A44E-49C6EB53618A}"/>
            </a:ext>
          </a:extLst>
        </p:cNvPr>
        <p:cNvGrpSpPr/>
        <p:nvPr/>
      </p:nvGrpSpPr>
      <p:grpSpPr>
        <a:xfrm>
          <a:off x="0" y="0"/>
          <a:ext cx="0" cy="0"/>
          <a:chOff x="0" y="0"/>
          <a:chExt cx="0" cy="0"/>
        </a:xfrm>
      </p:grpSpPr>
      <p:grpSp>
        <p:nvGrpSpPr>
          <p:cNvPr id="446" name="Google Shape;446;p29">
            <a:extLst>
              <a:ext uri="{FF2B5EF4-FFF2-40B4-BE49-F238E27FC236}">
                <a16:creationId xmlns:a16="http://schemas.microsoft.com/office/drawing/2014/main" id="{B5BCE0B6-A0E1-5B46-C3F8-B65DDE6AEB9D}"/>
              </a:ext>
            </a:extLst>
          </p:cNvPr>
          <p:cNvGrpSpPr/>
          <p:nvPr/>
        </p:nvGrpSpPr>
        <p:grpSpPr>
          <a:xfrm>
            <a:off x="4272743" y="779462"/>
            <a:ext cx="3071521" cy="446712"/>
            <a:chOff x="0" y="0"/>
            <a:chExt cx="8190721" cy="1191231"/>
          </a:xfrm>
        </p:grpSpPr>
        <p:sp>
          <p:nvSpPr>
            <p:cNvPr id="447" name="Google Shape;447;p29">
              <a:extLst>
                <a:ext uri="{FF2B5EF4-FFF2-40B4-BE49-F238E27FC236}">
                  <a16:creationId xmlns:a16="http://schemas.microsoft.com/office/drawing/2014/main" id="{1B114ACE-2E8D-8BEF-D439-707B4D5C8706}"/>
                </a:ext>
              </a:extLst>
            </p:cNvPr>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448" name="Google Shape;448;p29">
              <a:extLst>
                <a:ext uri="{FF2B5EF4-FFF2-40B4-BE49-F238E27FC236}">
                  <a16:creationId xmlns:a16="http://schemas.microsoft.com/office/drawing/2014/main" id="{441D82AB-6B68-2C91-7CCE-EC41DD827A40}"/>
                </a:ext>
              </a:extLst>
            </p:cNvPr>
            <p:cNvSpPr/>
            <p:nvPr/>
          </p:nvSpPr>
          <p:spPr>
            <a:xfrm>
              <a:off x="3373243"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grpSp>
        <p:nvGrpSpPr>
          <p:cNvPr id="449" name="Google Shape;449;p29">
            <a:extLst>
              <a:ext uri="{FF2B5EF4-FFF2-40B4-BE49-F238E27FC236}">
                <a16:creationId xmlns:a16="http://schemas.microsoft.com/office/drawing/2014/main" id="{46291A4C-A2DE-264C-0D86-7734CCB25136}"/>
              </a:ext>
            </a:extLst>
          </p:cNvPr>
          <p:cNvGrpSpPr/>
          <p:nvPr/>
        </p:nvGrpSpPr>
        <p:grpSpPr>
          <a:xfrm>
            <a:off x="3335497" y="2325355"/>
            <a:ext cx="2473006" cy="2009317"/>
            <a:chOff x="0" y="0"/>
            <a:chExt cx="812800" cy="660400"/>
          </a:xfrm>
        </p:grpSpPr>
        <p:sp>
          <p:nvSpPr>
            <p:cNvPr id="450" name="Google Shape;450;p29">
              <a:extLst>
                <a:ext uri="{FF2B5EF4-FFF2-40B4-BE49-F238E27FC236}">
                  <a16:creationId xmlns:a16="http://schemas.microsoft.com/office/drawing/2014/main" id="{E49A057D-F935-8DE7-CBB8-D61B781993A9}"/>
                </a:ext>
              </a:extLst>
            </p:cNvPr>
            <p:cNvSpPr/>
            <p:nvPr/>
          </p:nvSpPr>
          <p:spPr>
            <a:xfrm>
              <a:off x="0" y="0"/>
              <a:ext cx="812800" cy="416992"/>
            </a:xfrm>
            <a:custGeom>
              <a:avLst/>
              <a:gdLst/>
              <a:ahLst/>
              <a:cxnLst/>
              <a:rect l="l" t="t" r="r" b="b"/>
              <a:pathLst>
                <a:path w="812800" h="416992" extrusionOk="0">
                  <a:moveTo>
                    <a:pt x="406400" y="0"/>
                  </a:moveTo>
                  <a:lnTo>
                    <a:pt x="812800" y="416992"/>
                  </a:lnTo>
                  <a:lnTo>
                    <a:pt x="0" y="416992"/>
                  </a:lnTo>
                  <a:lnTo>
                    <a:pt x="406400" y="0"/>
                  </a:lnTo>
                  <a:close/>
                </a:path>
              </a:pathLst>
            </a:custGeom>
            <a:solidFill>
              <a:srgbClr val="C1FF72"/>
            </a:solidFill>
            <a:ln>
              <a:noFill/>
            </a:ln>
          </p:spPr>
          <p:txBody>
            <a:bodyPr/>
            <a:lstStyle/>
            <a:p>
              <a:endParaRPr lang="en-US"/>
            </a:p>
          </p:txBody>
        </p:sp>
        <p:sp>
          <p:nvSpPr>
            <p:cNvPr id="451" name="Google Shape;451;p29">
              <a:extLst>
                <a:ext uri="{FF2B5EF4-FFF2-40B4-BE49-F238E27FC236}">
                  <a16:creationId xmlns:a16="http://schemas.microsoft.com/office/drawing/2014/main" id="{3AC0FCAD-E867-9A47-EC5F-64B420D4ED1A}"/>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52" name="Google Shape;452;p29">
            <a:extLst>
              <a:ext uri="{FF2B5EF4-FFF2-40B4-BE49-F238E27FC236}">
                <a16:creationId xmlns:a16="http://schemas.microsoft.com/office/drawing/2014/main" id="{24913990-5273-7073-F1A2-256C87B835FC}"/>
              </a:ext>
            </a:extLst>
          </p:cNvPr>
          <p:cNvGrpSpPr/>
          <p:nvPr/>
        </p:nvGrpSpPr>
        <p:grpSpPr>
          <a:xfrm>
            <a:off x="6712094" y="2802451"/>
            <a:ext cx="1543050" cy="1253728"/>
            <a:chOff x="0" y="0"/>
            <a:chExt cx="812800" cy="660400"/>
          </a:xfrm>
        </p:grpSpPr>
        <p:sp>
          <p:nvSpPr>
            <p:cNvPr id="453" name="Google Shape;453;p29">
              <a:extLst>
                <a:ext uri="{FF2B5EF4-FFF2-40B4-BE49-F238E27FC236}">
                  <a16:creationId xmlns:a16="http://schemas.microsoft.com/office/drawing/2014/main" id="{32A21A76-739E-4EF5-1EA9-3D82799CFE6E}"/>
                </a:ext>
              </a:extLst>
            </p:cNvPr>
            <p:cNvSpPr/>
            <p:nvPr/>
          </p:nvSpPr>
          <p:spPr>
            <a:xfrm>
              <a:off x="0" y="0"/>
              <a:ext cx="812800" cy="416992"/>
            </a:xfrm>
            <a:custGeom>
              <a:avLst/>
              <a:gdLst/>
              <a:ahLst/>
              <a:cxnLst/>
              <a:rect l="l" t="t" r="r" b="b"/>
              <a:pathLst>
                <a:path w="812800" h="416992" extrusionOk="0">
                  <a:moveTo>
                    <a:pt x="406400" y="0"/>
                  </a:moveTo>
                  <a:lnTo>
                    <a:pt x="812800" y="416992"/>
                  </a:lnTo>
                  <a:lnTo>
                    <a:pt x="0" y="416992"/>
                  </a:lnTo>
                  <a:lnTo>
                    <a:pt x="406400" y="0"/>
                  </a:lnTo>
                  <a:close/>
                </a:path>
              </a:pathLst>
            </a:custGeom>
            <a:solidFill>
              <a:srgbClr val="C1FF72"/>
            </a:solidFill>
            <a:ln>
              <a:noFill/>
            </a:ln>
          </p:spPr>
          <p:txBody>
            <a:bodyPr/>
            <a:lstStyle/>
            <a:p>
              <a:endParaRPr lang="en-US"/>
            </a:p>
          </p:txBody>
        </p:sp>
        <p:sp>
          <p:nvSpPr>
            <p:cNvPr id="454" name="Google Shape;454;p29">
              <a:extLst>
                <a:ext uri="{FF2B5EF4-FFF2-40B4-BE49-F238E27FC236}">
                  <a16:creationId xmlns:a16="http://schemas.microsoft.com/office/drawing/2014/main" id="{7A124ED6-C517-BD28-3C28-49DBC72301C5}"/>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55" name="Google Shape;455;p29">
            <a:extLst>
              <a:ext uri="{FF2B5EF4-FFF2-40B4-BE49-F238E27FC236}">
                <a16:creationId xmlns:a16="http://schemas.microsoft.com/office/drawing/2014/main" id="{06DF5471-250D-001C-08F5-6BD285FB15AB}"/>
              </a:ext>
            </a:extLst>
          </p:cNvPr>
          <p:cNvGrpSpPr/>
          <p:nvPr/>
        </p:nvGrpSpPr>
        <p:grpSpPr>
          <a:xfrm>
            <a:off x="701603" y="2610317"/>
            <a:ext cx="1917556" cy="1558014"/>
            <a:chOff x="0" y="0"/>
            <a:chExt cx="812800" cy="660400"/>
          </a:xfrm>
        </p:grpSpPr>
        <p:sp>
          <p:nvSpPr>
            <p:cNvPr id="456" name="Google Shape;456;p29">
              <a:extLst>
                <a:ext uri="{FF2B5EF4-FFF2-40B4-BE49-F238E27FC236}">
                  <a16:creationId xmlns:a16="http://schemas.microsoft.com/office/drawing/2014/main" id="{47F646BB-7747-5522-69E8-EC8C54E95C9C}"/>
                </a:ext>
              </a:extLst>
            </p:cNvPr>
            <p:cNvSpPr/>
            <p:nvPr/>
          </p:nvSpPr>
          <p:spPr>
            <a:xfrm>
              <a:off x="0" y="0"/>
              <a:ext cx="812800" cy="416992"/>
            </a:xfrm>
            <a:custGeom>
              <a:avLst/>
              <a:gdLst/>
              <a:ahLst/>
              <a:cxnLst/>
              <a:rect l="l" t="t" r="r" b="b"/>
              <a:pathLst>
                <a:path w="812800" h="416992" extrusionOk="0">
                  <a:moveTo>
                    <a:pt x="406400" y="0"/>
                  </a:moveTo>
                  <a:lnTo>
                    <a:pt x="812800" y="416992"/>
                  </a:lnTo>
                  <a:lnTo>
                    <a:pt x="0" y="416992"/>
                  </a:lnTo>
                  <a:lnTo>
                    <a:pt x="406400" y="0"/>
                  </a:lnTo>
                  <a:close/>
                </a:path>
              </a:pathLst>
            </a:custGeom>
            <a:solidFill>
              <a:srgbClr val="C1FF72"/>
            </a:solidFill>
            <a:ln>
              <a:noFill/>
            </a:ln>
          </p:spPr>
          <p:txBody>
            <a:bodyPr/>
            <a:lstStyle/>
            <a:p>
              <a:endParaRPr lang="en-US"/>
            </a:p>
          </p:txBody>
        </p:sp>
        <p:sp>
          <p:nvSpPr>
            <p:cNvPr id="457" name="Google Shape;457;p29">
              <a:extLst>
                <a:ext uri="{FF2B5EF4-FFF2-40B4-BE49-F238E27FC236}">
                  <a16:creationId xmlns:a16="http://schemas.microsoft.com/office/drawing/2014/main" id="{D0709E91-4B1D-46C9-A030-3C03C9FAEB42}"/>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cxnSp>
        <p:nvCxnSpPr>
          <p:cNvPr id="458" name="Google Shape;458;p29">
            <a:extLst>
              <a:ext uri="{FF2B5EF4-FFF2-40B4-BE49-F238E27FC236}">
                <a16:creationId xmlns:a16="http://schemas.microsoft.com/office/drawing/2014/main" id="{7F268C3A-AF27-308C-EE70-8363E03BB56B}"/>
              </a:ext>
            </a:extLst>
          </p:cNvPr>
          <p:cNvCxnSpPr/>
          <p:nvPr/>
        </p:nvCxnSpPr>
        <p:spPr>
          <a:xfrm>
            <a:off x="-585801" y="3584559"/>
            <a:ext cx="10307545" cy="0"/>
          </a:xfrm>
          <a:prstGeom prst="straightConnector1">
            <a:avLst/>
          </a:prstGeom>
          <a:noFill/>
          <a:ln w="19050" cap="flat" cmpd="sng">
            <a:solidFill>
              <a:srgbClr val="000000"/>
            </a:solidFill>
            <a:prstDash val="solid"/>
            <a:round/>
            <a:headEnd type="none" w="sm" len="sm"/>
            <a:tailEnd type="none" w="sm" len="sm"/>
          </a:ln>
        </p:spPr>
      </p:cxnSp>
      <p:grpSp>
        <p:nvGrpSpPr>
          <p:cNvPr id="459" name="Google Shape;459;p29">
            <a:extLst>
              <a:ext uri="{FF2B5EF4-FFF2-40B4-BE49-F238E27FC236}">
                <a16:creationId xmlns:a16="http://schemas.microsoft.com/office/drawing/2014/main" id="{19F03909-D092-BB76-4732-2E51E71A747C}"/>
              </a:ext>
            </a:extLst>
          </p:cNvPr>
          <p:cNvGrpSpPr/>
          <p:nvPr/>
        </p:nvGrpSpPr>
        <p:grpSpPr>
          <a:xfrm>
            <a:off x="4095256" y="1926487"/>
            <a:ext cx="953486" cy="957760"/>
            <a:chOff x="1813" y="0"/>
            <a:chExt cx="809173" cy="812800"/>
          </a:xfrm>
        </p:grpSpPr>
        <p:sp>
          <p:nvSpPr>
            <p:cNvPr id="460" name="Google Shape;460;p29">
              <a:extLst>
                <a:ext uri="{FF2B5EF4-FFF2-40B4-BE49-F238E27FC236}">
                  <a16:creationId xmlns:a16="http://schemas.microsoft.com/office/drawing/2014/main" id="{108125B1-C6F0-5EF8-FAA7-A8F719950643}"/>
                </a:ext>
              </a:extLst>
            </p:cNvPr>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w="19050" cap="flat" cmpd="sng">
              <a:solidFill>
                <a:srgbClr val="000000"/>
              </a:solidFill>
              <a:prstDash val="solid"/>
              <a:round/>
              <a:headEnd type="none" w="sm" len="sm"/>
              <a:tailEnd type="none" w="sm" len="sm"/>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1" name="Google Shape;461;p29">
              <a:extLst>
                <a:ext uri="{FF2B5EF4-FFF2-40B4-BE49-F238E27FC236}">
                  <a16:creationId xmlns:a16="http://schemas.microsoft.com/office/drawing/2014/main" id="{88B7776C-FD83-CB68-AB8B-15D7BD507789}"/>
                </a:ext>
              </a:extLst>
            </p:cNvPr>
            <p:cNvSpPr txBox="1"/>
            <p:nvPr/>
          </p:nvSpPr>
          <p:spPr>
            <a:xfrm>
              <a:off x="76200" y="57150"/>
              <a:ext cx="660400" cy="6794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62" name="Google Shape;462;p29">
            <a:extLst>
              <a:ext uri="{FF2B5EF4-FFF2-40B4-BE49-F238E27FC236}">
                <a16:creationId xmlns:a16="http://schemas.microsoft.com/office/drawing/2014/main" id="{5D83B4FD-BC61-71D3-97E7-6AEF7B1C508A}"/>
              </a:ext>
            </a:extLst>
          </p:cNvPr>
          <p:cNvGrpSpPr/>
          <p:nvPr/>
        </p:nvGrpSpPr>
        <p:grpSpPr>
          <a:xfrm>
            <a:off x="1183637" y="2010733"/>
            <a:ext cx="953486" cy="957760"/>
            <a:chOff x="1813" y="0"/>
            <a:chExt cx="809173" cy="812800"/>
          </a:xfrm>
        </p:grpSpPr>
        <p:sp>
          <p:nvSpPr>
            <p:cNvPr id="463" name="Google Shape;463;p29">
              <a:extLst>
                <a:ext uri="{FF2B5EF4-FFF2-40B4-BE49-F238E27FC236}">
                  <a16:creationId xmlns:a16="http://schemas.microsoft.com/office/drawing/2014/main" id="{29DF05C0-841B-6FA9-F792-C0721BDF72A2}"/>
                </a:ext>
              </a:extLst>
            </p:cNvPr>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w="19050" cap="flat" cmpd="sng">
              <a:solidFill>
                <a:srgbClr val="000000"/>
              </a:solidFill>
              <a:prstDash val="solid"/>
              <a:round/>
              <a:headEnd type="none" w="sm" len="sm"/>
              <a:tailEnd type="none" w="sm" len="sm"/>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4" name="Google Shape;464;p29">
              <a:extLst>
                <a:ext uri="{FF2B5EF4-FFF2-40B4-BE49-F238E27FC236}">
                  <a16:creationId xmlns:a16="http://schemas.microsoft.com/office/drawing/2014/main" id="{A6125BB2-01BE-7F73-C62E-76868436E584}"/>
                </a:ext>
              </a:extLst>
            </p:cNvPr>
            <p:cNvSpPr txBox="1"/>
            <p:nvPr/>
          </p:nvSpPr>
          <p:spPr>
            <a:xfrm>
              <a:off x="76200" y="57150"/>
              <a:ext cx="660400" cy="6794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65" name="Google Shape;465;p29">
            <a:extLst>
              <a:ext uri="{FF2B5EF4-FFF2-40B4-BE49-F238E27FC236}">
                <a16:creationId xmlns:a16="http://schemas.microsoft.com/office/drawing/2014/main" id="{563CDC66-8AD1-CEAD-13B4-6F13FF9E17DC}"/>
              </a:ext>
            </a:extLst>
          </p:cNvPr>
          <p:cNvGrpSpPr/>
          <p:nvPr/>
        </p:nvGrpSpPr>
        <p:grpSpPr>
          <a:xfrm>
            <a:off x="7006875" y="2131438"/>
            <a:ext cx="953486" cy="957760"/>
            <a:chOff x="1813" y="0"/>
            <a:chExt cx="809173" cy="812800"/>
          </a:xfrm>
        </p:grpSpPr>
        <p:sp>
          <p:nvSpPr>
            <p:cNvPr id="466" name="Google Shape;466;p29">
              <a:extLst>
                <a:ext uri="{FF2B5EF4-FFF2-40B4-BE49-F238E27FC236}">
                  <a16:creationId xmlns:a16="http://schemas.microsoft.com/office/drawing/2014/main" id="{45ECDFCC-472A-5651-A669-1598C3838FE7}"/>
                </a:ext>
              </a:extLst>
            </p:cNvPr>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w="19050" cap="flat" cmpd="sng">
              <a:solidFill>
                <a:srgbClr val="000000"/>
              </a:solidFill>
              <a:prstDash val="solid"/>
              <a:round/>
              <a:headEnd type="none" w="sm" len="sm"/>
              <a:tailEnd type="none" w="sm" len="sm"/>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7" name="Google Shape;467;p29">
              <a:extLst>
                <a:ext uri="{FF2B5EF4-FFF2-40B4-BE49-F238E27FC236}">
                  <a16:creationId xmlns:a16="http://schemas.microsoft.com/office/drawing/2014/main" id="{E321AFB1-C63F-A064-3E3F-AA908E70B351}"/>
                </a:ext>
              </a:extLst>
            </p:cNvPr>
            <p:cNvSpPr txBox="1"/>
            <p:nvPr/>
          </p:nvSpPr>
          <p:spPr>
            <a:xfrm>
              <a:off x="76200" y="57150"/>
              <a:ext cx="660400" cy="6794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468" name="Google Shape;468;p29">
            <a:extLst>
              <a:ext uri="{FF2B5EF4-FFF2-40B4-BE49-F238E27FC236}">
                <a16:creationId xmlns:a16="http://schemas.microsoft.com/office/drawing/2014/main" id="{D9ED7BB0-B4A2-362A-B290-AE7B13FF7E09}"/>
              </a:ext>
            </a:extLst>
          </p:cNvPr>
          <p:cNvSpPr txBox="1"/>
          <p:nvPr/>
        </p:nvSpPr>
        <p:spPr>
          <a:xfrm>
            <a:off x="3425969" y="3906076"/>
            <a:ext cx="2292063" cy="49244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600" b="1" i="0" u="none" strike="noStrike" cap="none">
                <a:solidFill>
                  <a:srgbClr val="000000"/>
                </a:solidFill>
                <a:latin typeface="Nunito"/>
                <a:ea typeface="Nunito"/>
                <a:cs typeface="Nunito"/>
                <a:sym typeface="Nunito"/>
              </a:rPr>
              <a:t>Further quantitative analysis</a:t>
            </a:r>
            <a:endParaRPr sz="700"/>
          </a:p>
        </p:txBody>
      </p:sp>
      <p:sp>
        <p:nvSpPr>
          <p:cNvPr id="469" name="Google Shape;469;p29">
            <a:extLst>
              <a:ext uri="{FF2B5EF4-FFF2-40B4-BE49-F238E27FC236}">
                <a16:creationId xmlns:a16="http://schemas.microsoft.com/office/drawing/2014/main" id="{8139B7E5-BD74-8947-A026-55B28385DB63}"/>
              </a:ext>
            </a:extLst>
          </p:cNvPr>
          <p:cNvSpPr txBox="1"/>
          <p:nvPr/>
        </p:nvSpPr>
        <p:spPr>
          <a:xfrm>
            <a:off x="514350" y="3906076"/>
            <a:ext cx="2292063" cy="34471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1" i="0" u="none" strike="noStrike" cap="none">
                <a:solidFill>
                  <a:srgbClr val="000000"/>
                </a:solidFill>
                <a:latin typeface="Nunito"/>
                <a:ea typeface="Nunito"/>
                <a:cs typeface="Nunito"/>
                <a:sym typeface="Nunito"/>
              </a:rPr>
              <a:t>Independent ratings</a:t>
            </a:r>
            <a:endParaRPr sz="700"/>
          </a:p>
        </p:txBody>
      </p:sp>
      <p:sp>
        <p:nvSpPr>
          <p:cNvPr id="470" name="Google Shape;470;p29">
            <a:extLst>
              <a:ext uri="{FF2B5EF4-FFF2-40B4-BE49-F238E27FC236}">
                <a16:creationId xmlns:a16="http://schemas.microsoft.com/office/drawing/2014/main" id="{19C19466-40FD-DD55-99D8-EAFC133F924B}"/>
              </a:ext>
            </a:extLst>
          </p:cNvPr>
          <p:cNvSpPr txBox="1"/>
          <p:nvPr/>
        </p:nvSpPr>
        <p:spPr>
          <a:xfrm>
            <a:off x="1222940" y="3164930"/>
            <a:ext cx="874882" cy="34471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0" i="0" u="none" strike="noStrike" cap="none">
                <a:solidFill>
                  <a:srgbClr val="000000"/>
                </a:solidFill>
                <a:latin typeface="Fira Sans Black"/>
                <a:ea typeface="Fira Sans Black"/>
                <a:cs typeface="Fira Sans Black"/>
                <a:sym typeface="Fira Sans Black"/>
              </a:rPr>
              <a:t>01.</a:t>
            </a:r>
            <a:endParaRPr sz="700"/>
          </a:p>
        </p:txBody>
      </p:sp>
      <p:sp>
        <p:nvSpPr>
          <p:cNvPr id="471" name="Google Shape;471;p29">
            <a:extLst>
              <a:ext uri="{FF2B5EF4-FFF2-40B4-BE49-F238E27FC236}">
                <a16:creationId xmlns:a16="http://schemas.microsoft.com/office/drawing/2014/main" id="{EDF0B52D-1760-5AF6-D1E0-BCE24D854519}"/>
              </a:ext>
            </a:extLst>
          </p:cNvPr>
          <p:cNvSpPr txBox="1"/>
          <p:nvPr/>
        </p:nvSpPr>
        <p:spPr>
          <a:xfrm>
            <a:off x="7046177" y="3164930"/>
            <a:ext cx="874882" cy="27368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0" i="0" u="none" strike="noStrike" cap="none">
                <a:solidFill>
                  <a:srgbClr val="000000"/>
                </a:solidFill>
                <a:latin typeface="Fira Sans Black"/>
                <a:ea typeface="Fira Sans Black"/>
                <a:cs typeface="Fira Sans Black"/>
                <a:sym typeface="Fira Sans Black"/>
              </a:rPr>
              <a:t>03.</a:t>
            </a:r>
            <a:endParaRPr sz="700"/>
          </a:p>
        </p:txBody>
      </p:sp>
      <p:sp>
        <p:nvSpPr>
          <p:cNvPr id="472" name="Google Shape;472;p29">
            <a:extLst>
              <a:ext uri="{FF2B5EF4-FFF2-40B4-BE49-F238E27FC236}">
                <a16:creationId xmlns:a16="http://schemas.microsoft.com/office/drawing/2014/main" id="{E4C5A5BB-6238-DBA0-B332-3103FC4B973F}"/>
              </a:ext>
            </a:extLst>
          </p:cNvPr>
          <p:cNvSpPr txBox="1"/>
          <p:nvPr/>
        </p:nvSpPr>
        <p:spPr>
          <a:xfrm>
            <a:off x="4134558" y="3164930"/>
            <a:ext cx="874883" cy="34471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0" i="0" u="none" strike="noStrike" cap="none">
                <a:solidFill>
                  <a:srgbClr val="000000"/>
                </a:solidFill>
                <a:latin typeface="Fira Sans Black"/>
                <a:ea typeface="Fira Sans Black"/>
                <a:cs typeface="Fira Sans Black"/>
                <a:sym typeface="Fira Sans Black"/>
              </a:rPr>
              <a:t>02.</a:t>
            </a:r>
            <a:endParaRPr sz="700"/>
          </a:p>
        </p:txBody>
      </p:sp>
      <p:sp>
        <p:nvSpPr>
          <p:cNvPr id="473" name="Google Shape;473;p29">
            <a:extLst>
              <a:ext uri="{FF2B5EF4-FFF2-40B4-BE49-F238E27FC236}">
                <a16:creationId xmlns:a16="http://schemas.microsoft.com/office/drawing/2014/main" id="{49FEFCFB-F99D-07B9-000F-9EE113510945}"/>
              </a:ext>
            </a:extLst>
          </p:cNvPr>
          <p:cNvSpPr txBox="1"/>
          <p:nvPr/>
        </p:nvSpPr>
        <p:spPr>
          <a:xfrm>
            <a:off x="6337588" y="3906076"/>
            <a:ext cx="2292063" cy="49244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600" b="1" i="0" u="none" strike="noStrike" cap="none">
                <a:solidFill>
                  <a:srgbClr val="000000"/>
                </a:solidFill>
                <a:latin typeface="Nunito"/>
                <a:ea typeface="Nunito"/>
                <a:cs typeface="Nunito"/>
                <a:sym typeface="Nunito"/>
              </a:rPr>
              <a:t>Further qualitative analysis</a:t>
            </a:r>
            <a:endParaRPr sz="700"/>
          </a:p>
        </p:txBody>
      </p:sp>
      <p:sp>
        <p:nvSpPr>
          <p:cNvPr id="474" name="Google Shape;474;p29">
            <a:extLst>
              <a:ext uri="{FF2B5EF4-FFF2-40B4-BE49-F238E27FC236}">
                <a16:creationId xmlns:a16="http://schemas.microsoft.com/office/drawing/2014/main" id="{EE0B7873-BA11-110A-47A4-8A78E4288C91}"/>
              </a:ext>
            </a:extLst>
          </p:cNvPr>
          <p:cNvSpPr txBox="1"/>
          <p:nvPr/>
        </p:nvSpPr>
        <p:spPr>
          <a:xfrm>
            <a:off x="3613159" y="4392100"/>
            <a:ext cx="2292000" cy="276999"/>
          </a:xfrm>
          <a:prstGeom prst="rect">
            <a:avLst/>
          </a:prstGeom>
          <a:noFill/>
          <a:ln>
            <a:noFill/>
          </a:ln>
        </p:spPr>
        <p:txBody>
          <a:bodyPr spcFirstLastPara="1" wrap="square" lIns="0" tIns="0" rIns="0" bIns="0" anchor="t" anchorCtr="0">
            <a:spAutoFit/>
          </a:bodyPr>
          <a:lstStyle/>
          <a:p>
            <a:pPr marR="0" lvl="0" rtl="0">
              <a:lnSpc>
                <a:spcPct val="100000"/>
              </a:lnSpc>
              <a:spcBef>
                <a:spcPts val="0"/>
              </a:spcBef>
              <a:spcAft>
                <a:spcPts val="0"/>
              </a:spcAft>
            </a:pPr>
            <a:r>
              <a:rPr lang="en" sz="900" b="0" i="0" u="none" strike="noStrike" cap="none">
                <a:solidFill>
                  <a:srgbClr val="000000"/>
                </a:solidFill>
                <a:latin typeface="Nunito"/>
                <a:ea typeface="Nunito"/>
                <a:cs typeface="Nunito"/>
                <a:sym typeface="Nunito"/>
              </a:rPr>
              <a:t>Investigate the relationship between AI experience and output effectiveness</a:t>
            </a:r>
            <a:endParaRPr sz="700"/>
          </a:p>
        </p:txBody>
      </p:sp>
      <p:sp>
        <p:nvSpPr>
          <p:cNvPr id="475" name="Google Shape;475;p29">
            <a:extLst>
              <a:ext uri="{FF2B5EF4-FFF2-40B4-BE49-F238E27FC236}">
                <a16:creationId xmlns:a16="http://schemas.microsoft.com/office/drawing/2014/main" id="{5F19B57D-DCB9-5ECD-B5D6-A438DDEF7C63}"/>
              </a:ext>
            </a:extLst>
          </p:cNvPr>
          <p:cNvSpPr txBox="1"/>
          <p:nvPr/>
        </p:nvSpPr>
        <p:spPr>
          <a:xfrm>
            <a:off x="701603" y="4391727"/>
            <a:ext cx="2292000" cy="276999"/>
          </a:xfrm>
          <a:prstGeom prst="rect">
            <a:avLst/>
          </a:prstGeom>
          <a:noFill/>
          <a:ln>
            <a:noFill/>
          </a:ln>
        </p:spPr>
        <p:txBody>
          <a:bodyPr spcFirstLastPara="1" wrap="square" lIns="0" tIns="0" rIns="0" bIns="0" anchor="t" anchorCtr="0">
            <a:spAutoFit/>
          </a:bodyPr>
          <a:lstStyle/>
          <a:p>
            <a:pPr marR="0" lvl="0" rtl="0">
              <a:lnSpc>
                <a:spcPct val="100000"/>
              </a:lnSpc>
              <a:spcBef>
                <a:spcPts val="0"/>
              </a:spcBef>
              <a:spcAft>
                <a:spcPts val="0"/>
              </a:spcAft>
            </a:pPr>
            <a:r>
              <a:rPr lang="en-US" sz="900" b="0" i="0" u="none" strike="noStrike" cap="none">
                <a:solidFill>
                  <a:srgbClr val="000000"/>
                </a:solidFill>
                <a:latin typeface="Nunito"/>
                <a:ea typeface="Nunito"/>
                <a:cs typeface="Nunito"/>
                <a:sym typeface="Nunito"/>
              </a:rPr>
              <a:t>Independent raters will evaluate pre/post prompt-output pairs using a rubric</a:t>
            </a:r>
          </a:p>
        </p:txBody>
      </p:sp>
      <p:sp>
        <p:nvSpPr>
          <p:cNvPr id="476" name="Google Shape;476;p29">
            <a:extLst>
              <a:ext uri="{FF2B5EF4-FFF2-40B4-BE49-F238E27FC236}">
                <a16:creationId xmlns:a16="http://schemas.microsoft.com/office/drawing/2014/main" id="{C69EEC85-BCD8-153D-B7E8-9827068C082B}"/>
              </a:ext>
            </a:extLst>
          </p:cNvPr>
          <p:cNvSpPr txBox="1"/>
          <p:nvPr/>
        </p:nvSpPr>
        <p:spPr>
          <a:xfrm>
            <a:off x="6440986" y="4367832"/>
            <a:ext cx="2292000" cy="415498"/>
          </a:xfrm>
          <a:prstGeom prst="rect">
            <a:avLst/>
          </a:prstGeom>
          <a:noFill/>
          <a:ln>
            <a:noFill/>
          </a:ln>
        </p:spPr>
        <p:txBody>
          <a:bodyPr spcFirstLastPara="1" wrap="square" lIns="0" tIns="0" rIns="0" bIns="0" anchor="t" anchorCtr="0">
            <a:spAutoFit/>
          </a:bodyPr>
          <a:lstStyle/>
          <a:p>
            <a:pPr marL="171450" lvl="0" indent="-171450">
              <a:buFont typeface="Arial" panose="020B0604020202020204" pitchFamily="34" charset="0"/>
              <a:buChar char="•"/>
            </a:pPr>
            <a:r>
              <a:rPr lang="en-US" sz="900" b="0" i="0" u="none" strike="noStrike" cap="none">
                <a:solidFill>
                  <a:srgbClr val="000000"/>
                </a:solidFill>
                <a:latin typeface="Nunito"/>
                <a:ea typeface="Nunito"/>
                <a:cs typeface="Nunito"/>
                <a:sym typeface="Nunito"/>
              </a:rPr>
              <a:t>Additional thematic and axial coding</a:t>
            </a:r>
          </a:p>
          <a:p>
            <a:pPr marL="171450" lvl="0" indent="-171450">
              <a:buFont typeface="Arial" panose="020B0604020202020204" pitchFamily="34" charset="0"/>
              <a:buChar char="•"/>
            </a:pPr>
            <a:r>
              <a:rPr lang="en-US" sz="900">
                <a:latin typeface="Nunito"/>
                <a:sym typeface="Nunito"/>
              </a:rPr>
              <a:t>Examining potential correlations between codes and student groups</a:t>
            </a:r>
            <a:endParaRPr sz="700"/>
          </a:p>
        </p:txBody>
      </p:sp>
      <p:sp>
        <p:nvSpPr>
          <p:cNvPr id="477" name="Google Shape;477;p29">
            <a:extLst>
              <a:ext uri="{FF2B5EF4-FFF2-40B4-BE49-F238E27FC236}">
                <a16:creationId xmlns:a16="http://schemas.microsoft.com/office/drawing/2014/main" id="{731275F9-90FF-F826-6DC1-0D4307DAC0DE}"/>
              </a:ext>
            </a:extLst>
          </p:cNvPr>
          <p:cNvSpPr txBox="1"/>
          <p:nvPr/>
        </p:nvSpPr>
        <p:spPr>
          <a:xfrm>
            <a:off x="1269753" y="447675"/>
            <a:ext cx="6604493" cy="754053"/>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Additional Data Analysis</a:t>
            </a:r>
            <a:endParaRPr sz="700"/>
          </a:p>
        </p:txBody>
      </p:sp>
      <p:sp>
        <p:nvSpPr>
          <p:cNvPr id="478" name="Google Shape;478;p29">
            <a:extLst>
              <a:ext uri="{FF2B5EF4-FFF2-40B4-BE49-F238E27FC236}">
                <a16:creationId xmlns:a16="http://schemas.microsoft.com/office/drawing/2014/main" id="{20325CE0-4C88-CB31-441C-29C362A23C67}"/>
              </a:ext>
            </a:extLst>
          </p:cNvPr>
          <p:cNvSpPr/>
          <p:nvPr/>
        </p:nvSpPr>
        <p:spPr>
          <a:xfrm>
            <a:off x="4325514" y="2165011"/>
            <a:ext cx="484915" cy="484915"/>
          </a:xfrm>
          <a:custGeom>
            <a:avLst/>
            <a:gdLst/>
            <a:ahLst/>
            <a:cxnLst/>
            <a:rect l="l" t="t" r="r" b="b"/>
            <a:pathLst>
              <a:path w="969830" h="969830" extrusionOk="0">
                <a:moveTo>
                  <a:pt x="0" y="0"/>
                </a:moveTo>
                <a:lnTo>
                  <a:pt x="969830" y="0"/>
                </a:lnTo>
                <a:lnTo>
                  <a:pt x="969830" y="969830"/>
                </a:lnTo>
                <a:lnTo>
                  <a:pt x="0" y="969830"/>
                </a:lnTo>
                <a:lnTo>
                  <a:pt x="0" y="0"/>
                </a:lnTo>
                <a:close/>
              </a:path>
            </a:pathLst>
          </a:custGeom>
          <a:blipFill rotWithShape="1">
            <a:blip r:embed="rId5"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482" name="Google Shape;482;p29">
            <a:extLst>
              <a:ext uri="{FF2B5EF4-FFF2-40B4-BE49-F238E27FC236}">
                <a16:creationId xmlns:a16="http://schemas.microsoft.com/office/drawing/2014/main" id="{91AAE0B4-4280-6067-7BE5-F798A01AE9AB}"/>
              </a:ext>
            </a:extLst>
          </p:cNvPr>
          <p:cNvSpPr/>
          <p:nvPr/>
        </p:nvSpPr>
        <p:spPr>
          <a:xfrm rot="16200000">
            <a:off x="1614317" y="3117833"/>
            <a:ext cx="33561" cy="933450"/>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485" name="Google Shape;485;p29">
            <a:extLst>
              <a:ext uri="{FF2B5EF4-FFF2-40B4-BE49-F238E27FC236}">
                <a16:creationId xmlns:a16="http://schemas.microsoft.com/office/drawing/2014/main" id="{3F52B851-DD2B-D574-DB85-161C732EC6D8}"/>
              </a:ext>
            </a:extLst>
          </p:cNvPr>
          <p:cNvSpPr/>
          <p:nvPr/>
        </p:nvSpPr>
        <p:spPr>
          <a:xfrm rot="16200000">
            <a:off x="4551191" y="3117833"/>
            <a:ext cx="33561" cy="933450"/>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488" name="Google Shape;488;p29">
            <a:extLst>
              <a:ext uri="{FF2B5EF4-FFF2-40B4-BE49-F238E27FC236}">
                <a16:creationId xmlns:a16="http://schemas.microsoft.com/office/drawing/2014/main" id="{2DF6DAD4-BF14-35F0-ECB1-FB07B9781E79}"/>
              </a:ext>
            </a:extLst>
          </p:cNvPr>
          <p:cNvSpPr/>
          <p:nvPr/>
        </p:nvSpPr>
        <p:spPr>
          <a:xfrm rot="16200000">
            <a:off x="7442317" y="3117833"/>
            <a:ext cx="33561" cy="933450"/>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2" name="Google Shape;880;p39">
            <a:extLst>
              <a:ext uri="{FF2B5EF4-FFF2-40B4-BE49-F238E27FC236}">
                <a16:creationId xmlns:a16="http://schemas.microsoft.com/office/drawing/2014/main" id="{44960DAF-0993-6AA3-1208-111C07DE1A6C}"/>
              </a:ext>
            </a:extLst>
          </p:cNvPr>
          <p:cNvSpPr/>
          <p:nvPr/>
        </p:nvSpPr>
        <p:spPr>
          <a:xfrm>
            <a:off x="1377364" y="2325355"/>
            <a:ext cx="562226" cy="334269"/>
          </a:xfrm>
          <a:custGeom>
            <a:avLst/>
            <a:gdLst/>
            <a:ahLst/>
            <a:cxnLst/>
            <a:rect l="l" t="t" r="r" b="b"/>
            <a:pathLst>
              <a:path w="1124452" h="668538" extrusionOk="0">
                <a:moveTo>
                  <a:pt x="0" y="0"/>
                </a:moveTo>
                <a:lnTo>
                  <a:pt x="1124452" y="0"/>
                </a:lnTo>
                <a:lnTo>
                  <a:pt x="1124452" y="668537"/>
                </a:lnTo>
                <a:lnTo>
                  <a:pt x="0" y="668537"/>
                </a:lnTo>
                <a:lnTo>
                  <a:pt x="0" y="0"/>
                </a:lnTo>
                <a:close/>
              </a:path>
            </a:pathLst>
          </a:custGeom>
          <a:blipFill rotWithShape="1">
            <a:blip r:embed="rId6"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3" name="Google Shape;909;p39">
            <a:extLst>
              <a:ext uri="{FF2B5EF4-FFF2-40B4-BE49-F238E27FC236}">
                <a16:creationId xmlns:a16="http://schemas.microsoft.com/office/drawing/2014/main" id="{BDB7202D-9F29-0036-D614-279A695796D7}"/>
              </a:ext>
            </a:extLst>
          </p:cNvPr>
          <p:cNvSpPr/>
          <p:nvPr/>
        </p:nvSpPr>
        <p:spPr>
          <a:xfrm>
            <a:off x="7254114" y="2377186"/>
            <a:ext cx="409965" cy="474696"/>
          </a:xfrm>
          <a:custGeom>
            <a:avLst/>
            <a:gdLst/>
            <a:ahLst/>
            <a:cxnLst/>
            <a:rect l="l" t="t" r="r" b="b"/>
            <a:pathLst>
              <a:path w="819929" h="949391" extrusionOk="0">
                <a:moveTo>
                  <a:pt x="0" y="0"/>
                </a:moveTo>
                <a:lnTo>
                  <a:pt x="819929" y="0"/>
                </a:lnTo>
                <a:lnTo>
                  <a:pt x="819929" y="949391"/>
                </a:lnTo>
                <a:lnTo>
                  <a:pt x="0" y="949391"/>
                </a:lnTo>
                <a:lnTo>
                  <a:pt x="0" y="0"/>
                </a:lnTo>
                <a:close/>
              </a:path>
            </a:pathLst>
          </a:custGeom>
          <a:blipFill rotWithShape="1">
            <a:blip r:embed="rId7"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Tree>
    <p:extLst>
      <p:ext uri="{BB962C8B-B14F-4D97-AF65-F5344CB8AC3E}">
        <p14:creationId xmlns:p14="http://schemas.microsoft.com/office/powerpoint/2010/main" val="545000759"/>
      </p:ext>
    </p:extLst>
  </p:cSld>
  <p:clrMapOvr>
    <a:masterClrMapping/>
  </p:clrMapOvr>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C43B6-231B-F3B7-BE6A-0D1F17FE5F70}"/>
            </a:ext>
          </a:extLst>
        </p:cNvPr>
        <p:cNvGrpSpPr/>
        <p:nvPr/>
      </p:nvGrpSpPr>
      <p:grpSpPr>
        <a:xfrm>
          <a:off x="0" y="0"/>
          <a:ext cx="0" cy="0"/>
          <a:chOff x="0" y="0"/>
          <a:chExt cx="0" cy="0"/>
        </a:xfrm>
      </p:grpSpPr>
      <p:sp>
        <p:nvSpPr>
          <p:cNvPr id="18" name="Google Shape;618;p34">
            <a:extLst>
              <a:ext uri="{FF2B5EF4-FFF2-40B4-BE49-F238E27FC236}">
                <a16:creationId xmlns:a16="http://schemas.microsoft.com/office/drawing/2014/main" id="{8EAD6254-B44C-1BA9-4689-56677AB20448}"/>
              </a:ext>
            </a:extLst>
          </p:cNvPr>
          <p:cNvSpPr txBox="1"/>
          <p:nvPr/>
        </p:nvSpPr>
        <p:spPr>
          <a:xfrm>
            <a:off x="237486" y="892524"/>
            <a:ext cx="3480023" cy="369332"/>
          </a:xfrm>
          <a:prstGeom prst="rect">
            <a:avLst/>
          </a:prstGeom>
          <a:noFill/>
          <a:ln>
            <a:noFill/>
          </a:ln>
        </p:spPr>
        <p:txBody>
          <a:bodyPr spcFirstLastPara="1" wrap="square" lIns="0" tIns="0" rIns="0" bIns="0" anchor="t" anchorCtr="0">
            <a:spAutoFit/>
          </a:bodyPr>
          <a:lstStyle/>
          <a:p>
            <a:pPr marL="0" marR="0" lvl="0" indent="0">
              <a:lnSpc>
                <a:spcPct val="100000"/>
              </a:lnSpc>
              <a:spcBef>
                <a:spcPts val="0"/>
              </a:spcBef>
              <a:spcAft>
                <a:spcPts val="0"/>
              </a:spcAft>
              <a:buNone/>
            </a:pPr>
            <a:r>
              <a:rPr lang="en" sz="2400" b="1">
                <a:latin typeface="Nunito"/>
                <a:sym typeface="Fira Sans Black"/>
              </a:rPr>
              <a:t>Prompt</a:t>
            </a:r>
            <a:endParaRPr lang="en-US" sz="2400" b="1">
              <a:latin typeface="Nunito" pitchFamily="2" charset="0"/>
            </a:endParaRPr>
          </a:p>
        </p:txBody>
      </p:sp>
      <p:sp>
        <p:nvSpPr>
          <p:cNvPr id="11" name="Google Shape;753;p36">
            <a:extLst>
              <a:ext uri="{FF2B5EF4-FFF2-40B4-BE49-F238E27FC236}">
                <a16:creationId xmlns:a16="http://schemas.microsoft.com/office/drawing/2014/main" id="{B9C416B6-4E21-C6BF-88F5-C30AC52E8ACB}"/>
              </a:ext>
            </a:extLst>
          </p:cNvPr>
          <p:cNvSpPr txBox="1"/>
          <p:nvPr/>
        </p:nvSpPr>
        <p:spPr>
          <a:xfrm>
            <a:off x="43123" y="-5460"/>
            <a:ext cx="9738025" cy="754053"/>
          </a:xfrm>
          <a:prstGeom prst="rect">
            <a:avLst/>
          </a:prstGeom>
          <a:noFill/>
          <a:ln>
            <a:noFill/>
          </a:ln>
        </p:spPr>
        <p:txBody>
          <a:bodyPr spcFirstLastPara="1" wrap="square" lIns="0" tIns="0" rIns="0" bIns="0" anchor="t" anchorCtr="0">
            <a:spAutoFit/>
          </a:bodyPr>
          <a:lstStyle/>
          <a:p>
            <a:pPr>
              <a:lnSpc>
                <a:spcPct val="140005"/>
              </a:lnSpc>
            </a:pPr>
            <a:r>
              <a:rPr lang="en" sz="3500">
                <a:latin typeface="Fira Sans Black"/>
                <a:sym typeface="Fira Sans Black"/>
              </a:rPr>
              <a:t>Sample independent rating of the artifact</a:t>
            </a:r>
            <a:endParaRPr lang="en" sz="3500">
              <a:latin typeface="Fira Sans Black"/>
            </a:endParaRPr>
          </a:p>
        </p:txBody>
      </p:sp>
      <p:sp>
        <p:nvSpPr>
          <p:cNvPr id="12" name="Google Shape;618;p34">
            <a:extLst>
              <a:ext uri="{FF2B5EF4-FFF2-40B4-BE49-F238E27FC236}">
                <a16:creationId xmlns:a16="http://schemas.microsoft.com/office/drawing/2014/main" id="{4C9CF192-C82D-BD46-B78D-3BF867BA83B5}"/>
              </a:ext>
            </a:extLst>
          </p:cNvPr>
          <p:cNvSpPr txBox="1"/>
          <p:nvPr/>
        </p:nvSpPr>
        <p:spPr>
          <a:xfrm>
            <a:off x="237486" y="2570247"/>
            <a:ext cx="3808000" cy="369332"/>
          </a:xfrm>
          <a:prstGeom prst="rect">
            <a:avLst/>
          </a:prstGeom>
          <a:noFill/>
          <a:ln>
            <a:noFill/>
          </a:ln>
        </p:spPr>
        <p:txBody>
          <a:bodyPr spcFirstLastPara="1" wrap="square" lIns="0" tIns="0" rIns="0" bIns="0" anchor="t" anchorCtr="0">
            <a:spAutoFit/>
          </a:bodyPr>
          <a:lstStyle/>
          <a:p>
            <a:pPr marL="0" marR="0" lvl="0" indent="0">
              <a:lnSpc>
                <a:spcPct val="100000"/>
              </a:lnSpc>
              <a:spcBef>
                <a:spcPts val="0"/>
              </a:spcBef>
              <a:spcAft>
                <a:spcPts val="0"/>
              </a:spcAft>
              <a:buNone/>
            </a:pPr>
            <a:r>
              <a:rPr lang="en" sz="2400" b="1">
                <a:latin typeface="Nunito"/>
                <a:sym typeface="Fira Sans Black"/>
              </a:rPr>
              <a:t>Output</a:t>
            </a:r>
            <a:endParaRPr lang="en-US" sz="2400" b="1">
              <a:latin typeface="Nunito" pitchFamily="2" charset="0"/>
            </a:endParaRPr>
          </a:p>
        </p:txBody>
      </p:sp>
      <p:pic>
        <p:nvPicPr>
          <p:cNvPr id="3" name="Picture 2" descr="A close-up of a text&#10;&#10;AI-generated content may be incorrect.">
            <a:extLst>
              <a:ext uri="{FF2B5EF4-FFF2-40B4-BE49-F238E27FC236}">
                <a16:creationId xmlns:a16="http://schemas.microsoft.com/office/drawing/2014/main" id="{BC3C266B-493E-9E1B-9A33-7602D9640802}"/>
              </a:ext>
            </a:extLst>
          </p:cNvPr>
          <p:cNvPicPr>
            <a:picLocks noChangeAspect="1"/>
          </p:cNvPicPr>
          <p:nvPr/>
        </p:nvPicPr>
        <p:blipFill>
          <a:blip r:embed="rId3"/>
          <a:stretch>
            <a:fillRect/>
          </a:stretch>
        </p:blipFill>
        <p:spPr>
          <a:xfrm>
            <a:off x="21702" y="1261856"/>
            <a:ext cx="9122298" cy="1113972"/>
          </a:xfrm>
          <a:prstGeom prst="rect">
            <a:avLst/>
          </a:prstGeom>
          <a:ln>
            <a:solidFill>
              <a:schemeClr val="bg1">
                <a:lumMod val="85000"/>
              </a:schemeClr>
            </a:solidFill>
          </a:ln>
        </p:spPr>
      </p:pic>
      <p:pic>
        <p:nvPicPr>
          <p:cNvPr id="4" name="Picture 3" descr="A close-up of a text&#10;&#10;AI-generated content may be incorrect.">
            <a:extLst>
              <a:ext uri="{FF2B5EF4-FFF2-40B4-BE49-F238E27FC236}">
                <a16:creationId xmlns:a16="http://schemas.microsoft.com/office/drawing/2014/main" id="{86920650-C363-7CE1-56BF-C7BC9FF88627}"/>
              </a:ext>
            </a:extLst>
          </p:cNvPr>
          <p:cNvPicPr>
            <a:picLocks noChangeAspect="1"/>
          </p:cNvPicPr>
          <p:nvPr/>
        </p:nvPicPr>
        <p:blipFill>
          <a:blip r:embed="rId4"/>
          <a:stretch>
            <a:fillRect/>
          </a:stretch>
        </p:blipFill>
        <p:spPr>
          <a:xfrm>
            <a:off x="21702" y="2939579"/>
            <a:ext cx="9144000" cy="4579458"/>
          </a:xfrm>
          <a:prstGeom prst="rect">
            <a:avLst/>
          </a:prstGeom>
          <a:ln>
            <a:solidFill>
              <a:schemeClr val="bg1">
                <a:lumMod val="75000"/>
              </a:schemeClr>
            </a:solidFill>
          </a:ln>
        </p:spPr>
      </p:pic>
    </p:spTree>
    <p:extLst>
      <p:ext uri="{BB962C8B-B14F-4D97-AF65-F5344CB8AC3E}">
        <p14:creationId xmlns:p14="http://schemas.microsoft.com/office/powerpoint/2010/main" val="1359363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EC31EABD-9380-2F72-32EC-966757166F9E}"/>
              </a:ext>
            </a:extLst>
          </p:cNvPr>
          <p:cNvGraphicFramePr>
            <a:graphicFrameLocks noGrp="1"/>
          </p:cNvGraphicFramePr>
          <p:nvPr>
            <p:extLst>
              <p:ext uri="{D42A27DB-BD31-4B8C-83A1-F6EECF244321}">
                <p14:modId xmlns:p14="http://schemas.microsoft.com/office/powerpoint/2010/main" val="3829229560"/>
              </p:ext>
            </p:extLst>
          </p:nvPr>
        </p:nvGraphicFramePr>
        <p:xfrm>
          <a:off x="147205" y="112569"/>
          <a:ext cx="8843992" cy="4907280"/>
        </p:xfrm>
        <a:graphic>
          <a:graphicData uri="http://schemas.openxmlformats.org/drawingml/2006/table">
            <a:tbl>
              <a:tblPr firstRow="1" bandRow="1">
                <a:tableStyleId>{17292A2E-F333-43FB-9621-5CBBE7FDCDCB}</a:tableStyleId>
              </a:tblPr>
              <a:tblGrid>
                <a:gridCol w="2104157">
                  <a:extLst>
                    <a:ext uri="{9D8B030D-6E8A-4147-A177-3AD203B41FA5}">
                      <a16:colId xmlns:a16="http://schemas.microsoft.com/office/drawing/2014/main" val="90527384"/>
                    </a:ext>
                  </a:extLst>
                </a:gridCol>
                <a:gridCol w="1508636">
                  <a:extLst>
                    <a:ext uri="{9D8B030D-6E8A-4147-A177-3AD203B41FA5}">
                      <a16:colId xmlns:a16="http://schemas.microsoft.com/office/drawing/2014/main" val="4080025357"/>
                    </a:ext>
                  </a:extLst>
                </a:gridCol>
                <a:gridCol w="1309475">
                  <a:extLst>
                    <a:ext uri="{9D8B030D-6E8A-4147-A177-3AD203B41FA5}">
                      <a16:colId xmlns:a16="http://schemas.microsoft.com/office/drawing/2014/main" val="596182614"/>
                    </a:ext>
                  </a:extLst>
                </a:gridCol>
                <a:gridCol w="1359477">
                  <a:extLst>
                    <a:ext uri="{9D8B030D-6E8A-4147-A177-3AD203B41FA5}">
                      <a16:colId xmlns:a16="http://schemas.microsoft.com/office/drawing/2014/main" val="2743460723"/>
                    </a:ext>
                  </a:extLst>
                </a:gridCol>
                <a:gridCol w="1389361">
                  <a:extLst>
                    <a:ext uri="{9D8B030D-6E8A-4147-A177-3AD203B41FA5}">
                      <a16:colId xmlns:a16="http://schemas.microsoft.com/office/drawing/2014/main" val="1271711695"/>
                    </a:ext>
                  </a:extLst>
                </a:gridCol>
                <a:gridCol w="1172886">
                  <a:extLst>
                    <a:ext uri="{9D8B030D-6E8A-4147-A177-3AD203B41FA5}">
                      <a16:colId xmlns:a16="http://schemas.microsoft.com/office/drawing/2014/main" val="942700609"/>
                    </a:ext>
                  </a:extLst>
                </a:gridCol>
              </a:tblGrid>
              <a:tr h="370840">
                <a:tc>
                  <a:txBody>
                    <a:bodyPr/>
                    <a:lstStyle/>
                    <a:p>
                      <a:pPr lvl="0" algn="l">
                        <a:lnSpc>
                          <a:spcPct val="100000"/>
                        </a:lnSpc>
                        <a:spcBef>
                          <a:spcPts val="0"/>
                        </a:spcBef>
                        <a:spcAft>
                          <a:spcPts val="0"/>
                        </a:spcAft>
                        <a:buNone/>
                      </a:pPr>
                      <a:r>
                        <a:rPr lang="en-US" sz="1200" b="0" i="1" u="none" strike="noStrike" noProof="0">
                          <a:latin typeface="Aptos"/>
                        </a:rPr>
                        <a:t>Items based on (</a:t>
                      </a:r>
                      <a:r>
                        <a:rPr lang="en-US" sz="1200" b="0" i="1" u="sng" strike="noStrike" noProof="0">
                          <a:latin typeface="Aptos"/>
                          <a:hlinkClick r:id="rId3"/>
                        </a:rPr>
                        <a:t>Gastineau, 2024</a:t>
                      </a:r>
                      <a:r>
                        <a:rPr lang="en-US" sz="1200" b="0" i="1" u="none" strike="noStrike" noProof="0">
                          <a:latin typeface="Aptos"/>
                        </a:rPr>
                        <a:t>; </a:t>
                      </a:r>
                      <a:r>
                        <a:rPr lang="en-US" sz="1200" b="0" i="1" u="sng" strike="noStrike" noProof="0">
                          <a:latin typeface="Aptos"/>
                          <a:hlinkClick r:id="rId4"/>
                        </a:rPr>
                        <a:t>Lo, 2023</a:t>
                      </a:r>
                      <a:r>
                        <a:rPr lang="en-US" sz="1200" b="0" i="1" u="none" strike="noStrike" noProof="0">
                          <a:latin typeface="Aptos"/>
                        </a:rPr>
                        <a:t>; </a:t>
                      </a:r>
                      <a:r>
                        <a:rPr lang="en-US" sz="1200" b="0" i="1" u="sng" strike="noStrike" noProof="0">
                          <a:latin typeface="Aptos"/>
                          <a:hlinkClick r:id="rId5"/>
                        </a:rPr>
                        <a:t>Rossi, 2024</a:t>
                      </a:r>
                      <a:r>
                        <a:rPr lang="en-US" sz="1200" b="0" i="1" u="none" strike="noStrike" noProof="0">
                          <a:latin typeface="Aptos"/>
                        </a:rPr>
                        <a:t>)</a:t>
                      </a:r>
                      <a:endParaRPr lang="en-US" sz="1200" b="0" i="0" u="none" strike="noStrike" noProof="0">
                        <a:latin typeface="Aptos"/>
                      </a:endParaRPr>
                    </a:p>
                  </a:txBody>
                  <a:tcPr anchor="b"/>
                </a:tc>
                <a:tc>
                  <a:txBody>
                    <a:bodyPr/>
                    <a:lstStyle/>
                    <a:p>
                      <a:r>
                        <a:rPr lang="en-US"/>
                        <a:t>1</a:t>
                      </a:r>
                    </a:p>
                    <a:p>
                      <a:pPr lvl="0">
                        <a:buNone/>
                      </a:pPr>
                      <a:r>
                        <a:rPr lang="en-US"/>
                        <a:t>Unsatisfactory</a:t>
                      </a:r>
                    </a:p>
                  </a:txBody>
                  <a:tcPr/>
                </a:tc>
                <a:tc>
                  <a:txBody>
                    <a:bodyPr/>
                    <a:lstStyle/>
                    <a:p>
                      <a:r>
                        <a:rPr lang="en-US"/>
                        <a:t>2</a:t>
                      </a:r>
                    </a:p>
                    <a:p>
                      <a:pPr lvl="0">
                        <a:buNone/>
                      </a:pPr>
                      <a:r>
                        <a:rPr lang="en-US"/>
                        <a:t>Dissatisfied /</a:t>
                      </a:r>
                    </a:p>
                    <a:p>
                      <a:pPr lvl="0">
                        <a:buNone/>
                      </a:pPr>
                      <a:r>
                        <a:rPr lang="en-US"/>
                        <a:t>Developing</a:t>
                      </a:r>
                    </a:p>
                  </a:txBody>
                  <a:tcPr/>
                </a:tc>
                <a:tc>
                  <a:txBody>
                    <a:bodyPr/>
                    <a:lstStyle/>
                    <a:p>
                      <a:r>
                        <a:rPr lang="en-US"/>
                        <a:t>3</a:t>
                      </a:r>
                    </a:p>
                    <a:p>
                      <a:pPr lvl="0">
                        <a:buNone/>
                      </a:pPr>
                      <a:r>
                        <a:rPr lang="en-US"/>
                        <a:t>Meets expectations</a:t>
                      </a:r>
                    </a:p>
                  </a:txBody>
                  <a:tcPr/>
                </a:tc>
                <a:tc>
                  <a:txBody>
                    <a:bodyPr/>
                    <a:lstStyle/>
                    <a:p>
                      <a:r>
                        <a:rPr lang="en-US"/>
                        <a:t>4</a:t>
                      </a:r>
                    </a:p>
                    <a:p>
                      <a:pPr lvl="0">
                        <a:buNone/>
                      </a:pPr>
                      <a:r>
                        <a:rPr lang="en-US"/>
                        <a:t>Satisfied / Exceeds expectations</a:t>
                      </a:r>
                    </a:p>
                  </a:txBody>
                  <a:tcPr/>
                </a:tc>
                <a:tc>
                  <a:txBody>
                    <a:bodyPr/>
                    <a:lstStyle/>
                    <a:p>
                      <a:pPr lvl="0">
                        <a:buNone/>
                      </a:pPr>
                      <a:r>
                        <a:rPr lang="en-US"/>
                        <a:t>5</a:t>
                      </a:r>
                    </a:p>
                    <a:p>
                      <a:pPr lvl="0">
                        <a:buNone/>
                      </a:pPr>
                      <a:r>
                        <a:rPr lang="en-US"/>
                        <a:t>Exemplary</a:t>
                      </a:r>
                    </a:p>
                  </a:txBody>
                  <a:tcPr/>
                </a:tc>
                <a:extLst>
                  <a:ext uri="{0D108BD9-81ED-4DB2-BD59-A6C34878D82A}">
                    <a16:rowId xmlns:a16="http://schemas.microsoft.com/office/drawing/2014/main" val="3309370324"/>
                  </a:ext>
                </a:extLst>
              </a:tr>
              <a:tr h="370840">
                <a:tc>
                  <a:txBody>
                    <a:bodyPr/>
                    <a:lstStyle/>
                    <a:p>
                      <a:r>
                        <a:rPr lang="en-US" b="1"/>
                        <a:t>Conciseness</a:t>
                      </a:r>
                    </a:p>
                  </a:txBody>
                  <a:tcPr/>
                </a:tc>
                <a:tc>
                  <a:txBody>
                    <a:bodyPr/>
                    <a:lstStyle/>
                    <a:p>
                      <a:r>
                        <a:rPr lang="en-US" sz="1150"/>
                        <a:t>Vague, ambiguous</a:t>
                      </a:r>
                    </a:p>
                  </a:txBody>
                  <a:tcPr/>
                </a:tc>
                <a:tc>
                  <a:txBody>
                    <a:bodyPr/>
                    <a:lstStyle/>
                    <a:p>
                      <a:r>
                        <a:rPr lang="en-US" sz="1150"/>
                        <a:t>Open to competing interpretations</a:t>
                      </a:r>
                    </a:p>
                  </a:txBody>
                  <a:tcPr/>
                </a:tc>
                <a:tc>
                  <a:txBody>
                    <a:bodyPr/>
                    <a:lstStyle/>
                    <a:p>
                      <a:r>
                        <a:rPr lang="en-US" sz="1150"/>
                        <a:t>Clear enough with room for improvement</a:t>
                      </a:r>
                    </a:p>
                  </a:txBody>
                  <a:tcPr/>
                </a:tc>
                <a:tc>
                  <a:txBody>
                    <a:bodyPr/>
                    <a:lstStyle/>
                    <a:p>
                      <a:r>
                        <a:rPr lang="en-US" sz="1150"/>
                        <a:t>Succinct and clear</a:t>
                      </a:r>
                    </a:p>
                  </a:txBody>
                  <a:tcPr/>
                </a:tc>
                <a:tc>
                  <a:txBody>
                    <a:bodyPr/>
                    <a:lstStyle/>
                    <a:p>
                      <a:pPr lvl="0">
                        <a:buNone/>
                      </a:pPr>
                      <a:r>
                        <a:rPr lang="en-US" sz="1150"/>
                        <a:t>Contains only necessary content</a:t>
                      </a:r>
                    </a:p>
                  </a:txBody>
                  <a:tcPr/>
                </a:tc>
                <a:extLst>
                  <a:ext uri="{0D108BD9-81ED-4DB2-BD59-A6C34878D82A}">
                    <a16:rowId xmlns:a16="http://schemas.microsoft.com/office/drawing/2014/main" val="468583630"/>
                  </a:ext>
                </a:extLst>
              </a:tr>
              <a:tr h="370840">
                <a:tc>
                  <a:txBody>
                    <a:bodyPr/>
                    <a:lstStyle/>
                    <a:p>
                      <a:r>
                        <a:rPr lang="en-US" b="1"/>
                        <a:t>Logic</a:t>
                      </a:r>
                    </a:p>
                  </a:txBody>
                  <a:tcPr/>
                </a:tc>
                <a:tc>
                  <a:txBody>
                    <a:bodyPr/>
                    <a:lstStyle/>
                    <a:p>
                      <a:r>
                        <a:rPr lang="en-US" sz="1150"/>
                        <a:t>Lacks logical flow</a:t>
                      </a:r>
                    </a:p>
                  </a:txBody>
                  <a:tcPr/>
                </a:tc>
                <a:tc>
                  <a:txBody>
                    <a:bodyPr/>
                    <a:lstStyle/>
                    <a:p>
                      <a:r>
                        <a:rPr lang="en-US" sz="1150"/>
                        <a:t>Flow lacks sequencing or connections</a:t>
                      </a:r>
                    </a:p>
                  </a:txBody>
                  <a:tcPr/>
                </a:tc>
                <a:tc>
                  <a:txBody>
                    <a:bodyPr/>
                    <a:lstStyle/>
                    <a:p>
                      <a:r>
                        <a:rPr lang="en-US" sz="1150"/>
                        <a:t>Minor inconsistencies or gaps</a:t>
                      </a:r>
                    </a:p>
                  </a:txBody>
                  <a:tcPr/>
                </a:tc>
                <a:tc>
                  <a:txBody>
                    <a:bodyPr/>
                    <a:lstStyle/>
                    <a:p>
                      <a:r>
                        <a:rPr lang="en-US" sz="1150"/>
                        <a:t>Well organized</a:t>
                      </a:r>
                    </a:p>
                  </a:txBody>
                  <a:tcPr/>
                </a:tc>
                <a:tc>
                  <a:txBody>
                    <a:bodyPr/>
                    <a:lstStyle/>
                    <a:p>
                      <a:pPr lvl="0">
                        <a:buNone/>
                      </a:pPr>
                      <a:r>
                        <a:rPr lang="en-US" sz="1150"/>
                        <a:t>Perfectly ordered sequence of ideas</a:t>
                      </a:r>
                    </a:p>
                  </a:txBody>
                  <a:tcPr/>
                </a:tc>
                <a:extLst>
                  <a:ext uri="{0D108BD9-81ED-4DB2-BD59-A6C34878D82A}">
                    <a16:rowId xmlns:a16="http://schemas.microsoft.com/office/drawing/2014/main" val="1727523128"/>
                  </a:ext>
                </a:extLst>
              </a:tr>
              <a:tr h="370840">
                <a:tc>
                  <a:txBody>
                    <a:bodyPr/>
                    <a:lstStyle/>
                    <a:p>
                      <a:r>
                        <a:rPr lang="en-US" b="1"/>
                        <a:t>Explicitness</a:t>
                      </a:r>
                    </a:p>
                  </a:txBody>
                  <a:tcPr/>
                </a:tc>
                <a:tc>
                  <a:txBody>
                    <a:bodyPr/>
                    <a:lstStyle/>
                    <a:p>
                      <a:r>
                        <a:rPr lang="en-US" sz="1150"/>
                        <a:t>Lacks clear requirements</a:t>
                      </a:r>
                    </a:p>
                  </a:txBody>
                  <a:tcPr/>
                </a:tc>
                <a:tc>
                  <a:txBody>
                    <a:bodyPr/>
                    <a:lstStyle/>
                    <a:p>
                      <a:r>
                        <a:rPr lang="en-US" sz="1150"/>
                        <a:t>Incomplete or unclear specifications</a:t>
                      </a:r>
                    </a:p>
                  </a:txBody>
                  <a:tcPr/>
                </a:tc>
                <a:tc>
                  <a:txBody>
                    <a:bodyPr/>
                    <a:lstStyle/>
                    <a:p>
                      <a:r>
                        <a:rPr lang="en-US" sz="1150"/>
                        <a:t>Some requirements with room for improvement</a:t>
                      </a:r>
                    </a:p>
                  </a:txBody>
                  <a:tcPr/>
                </a:tc>
                <a:tc>
                  <a:txBody>
                    <a:bodyPr/>
                    <a:lstStyle/>
                    <a:p>
                      <a:r>
                        <a:rPr lang="en-US" sz="1150"/>
                        <a:t>Includes all necessary requirements</a:t>
                      </a:r>
                    </a:p>
                  </a:txBody>
                  <a:tcPr/>
                </a:tc>
                <a:tc>
                  <a:txBody>
                    <a:bodyPr/>
                    <a:lstStyle/>
                    <a:p>
                      <a:pPr lvl="0">
                        <a:buNone/>
                      </a:pPr>
                      <a:r>
                        <a:rPr lang="en-US" sz="1150"/>
                        <a:t>Precisely defines expected output and requirements</a:t>
                      </a:r>
                    </a:p>
                  </a:txBody>
                  <a:tcPr/>
                </a:tc>
                <a:extLst>
                  <a:ext uri="{0D108BD9-81ED-4DB2-BD59-A6C34878D82A}">
                    <a16:rowId xmlns:a16="http://schemas.microsoft.com/office/drawing/2014/main" val="4123265856"/>
                  </a:ext>
                </a:extLst>
              </a:tr>
              <a:tr h="370840">
                <a:tc>
                  <a:txBody>
                    <a:bodyPr/>
                    <a:lstStyle/>
                    <a:p>
                      <a:r>
                        <a:rPr lang="en-US" b="1"/>
                        <a:t>Adaptiveness</a:t>
                      </a:r>
                    </a:p>
                  </a:txBody>
                  <a:tcPr>
                    <a:solidFill>
                      <a:schemeClr val="bg1">
                        <a:lumMod val="85000"/>
                      </a:schemeClr>
                    </a:solidFill>
                  </a:tcPr>
                </a:tc>
                <a:tc>
                  <a:txBody>
                    <a:bodyPr/>
                    <a:lstStyle/>
                    <a:p>
                      <a:r>
                        <a:rPr lang="en-US" sz="1150"/>
                        <a:t>Post-intervention: no customization</a:t>
                      </a:r>
                    </a:p>
                  </a:txBody>
                  <a:tcPr>
                    <a:solidFill>
                      <a:schemeClr val="bg1">
                        <a:lumMod val="85000"/>
                      </a:schemeClr>
                    </a:solidFill>
                  </a:tcPr>
                </a:tc>
                <a:tc>
                  <a:txBody>
                    <a:bodyPr/>
                    <a:lstStyle/>
                    <a:p>
                      <a:r>
                        <a:rPr lang="en-US" sz="1150"/>
                        <a:t>Post-intervention:</a:t>
                      </a:r>
                    </a:p>
                    <a:p>
                      <a:pPr lvl="0">
                        <a:buNone/>
                      </a:pPr>
                      <a:r>
                        <a:rPr lang="en-US" sz="1150"/>
                        <a:t>limited customization</a:t>
                      </a:r>
                    </a:p>
                  </a:txBody>
                  <a:tcPr>
                    <a:solidFill>
                      <a:schemeClr val="bg1">
                        <a:lumMod val="85000"/>
                      </a:schemeClr>
                    </a:solidFill>
                  </a:tcPr>
                </a:tc>
                <a:tc>
                  <a:txBody>
                    <a:bodyPr/>
                    <a:lstStyle/>
                    <a:p>
                      <a:r>
                        <a:rPr lang="en-US" sz="1150"/>
                        <a:t>Post-intervention: some customization</a:t>
                      </a:r>
                    </a:p>
                  </a:txBody>
                  <a:tcPr>
                    <a:solidFill>
                      <a:schemeClr val="bg1">
                        <a:lumMod val="85000"/>
                      </a:schemeClr>
                    </a:solidFill>
                  </a:tcPr>
                </a:tc>
                <a:tc>
                  <a:txBody>
                    <a:bodyPr/>
                    <a:lstStyle/>
                    <a:p>
                      <a:r>
                        <a:rPr lang="en-US" sz="1150"/>
                        <a:t>Post-intervention: sufficient customization</a:t>
                      </a:r>
                    </a:p>
                  </a:txBody>
                  <a:tcPr>
                    <a:solidFill>
                      <a:schemeClr val="bg1">
                        <a:lumMod val="85000"/>
                      </a:schemeClr>
                    </a:solidFill>
                  </a:tcPr>
                </a:tc>
                <a:tc>
                  <a:txBody>
                    <a:bodyPr/>
                    <a:lstStyle/>
                    <a:p>
                      <a:pPr lvl="0">
                        <a:buNone/>
                      </a:pPr>
                      <a:r>
                        <a:rPr lang="en-US" sz="1150"/>
                        <a:t>Post-intervention: highly customized</a:t>
                      </a:r>
                    </a:p>
                  </a:txBody>
                  <a:tcPr>
                    <a:solidFill>
                      <a:schemeClr val="bg1">
                        <a:lumMod val="85000"/>
                      </a:schemeClr>
                    </a:solidFill>
                  </a:tcPr>
                </a:tc>
                <a:extLst>
                  <a:ext uri="{0D108BD9-81ED-4DB2-BD59-A6C34878D82A}">
                    <a16:rowId xmlns:a16="http://schemas.microsoft.com/office/drawing/2014/main" val="197979428"/>
                  </a:ext>
                </a:extLst>
              </a:tr>
              <a:tr h="370840">
                <a:tc>
                  <a:txBody>
                    <a:bodyPr/>
                    <a:lstStyle/>
                    <a:p>
                      <a:r>
                        <a:rPr lang="en-US" b="1"/>
                        <a:t>Relevance</a:t>
                      </a:r>
                    </a:p>
                  </a:txBody>
                  <a:tcPr/>
                </a:tc>
                <a:tc>
                  <a:txBody>
                    <a:bodyPr/>
                    <a:lstStyle/>
                    <a:p>
                      <a:r>
                        <a:rPr lang="en-US" sz="1150"/>
                        <a:t>Broad, generic, vague</a:t>
                      </a:r>
                    </a:p>
                  </a:txBody>
                  <a:tcPr/>
                </a:tc>
                <a:tc>
                  <a:txBody>
                    <a:bodyPr/>
                    <a:lstStyle/>
                    <a:p>
                      <a:r>
                        <a:rPr lang="en-US" sz="1150"/>
                        <a:t>Context introduced insufficiently</a:t>
                      </a:r>
                    </a:p>
                  </a:txBody>
                  <a:tcPr/>
                </a:tc>
                <a:tc>
                  <a:txBody>
                    <a:bodyPr/>
                    <a:lstStyle/>
                    <a:p>
                      <a:r>
                        <a:rPr lang="en-US" sz="1150"/>
                        <a:t>Includes some context for requirements</a:t>
                      </a:r>
                    </a:p>
                  </a:txBody>
                  <a:tcPr/>
                </a:tc>
                <a:tc>
                  <a:txBody>
                    <a:bodyPr/>
                    <a:lstStyle/>
                    <a:p>
                      <a:r>
                        <a:rPr lang="en-US" sz="1150"/>
                        <a:t>Includes sufficient context for requirements</a:t>
                      </a:r>
                    </a:p>
                  </a:txBody>
                  <a:tcPr/>
                </a:tc>
                <a:tc>
                  <a:txBody>
                    <a:bodyPr/>
                    <a:lstStyle/>
                    <a:p>
                      <a:pPr lvl="0">
                        <a:buNone/>
                      </a:pPr>
                      <a:r>
                        <a:rPr lang="en-US" sz="1150"/>
                        <a:t>Includes all necessary context for requirements</a:t>
                      </a:r>
                    </a:p>
                  </a:txBody>
                  <a:tcPr/>
                </a:tc>
                <a:extLst>
                  <a:ext uri="{0D108BD9-81ED-4DB2-BD59-A6C34878D82A}">
                    <a16:rowId xmlns:a16="http://schemas.microsoft.com/office/drawing/2014/main" val="187872017"/>
                  </a:ext>
                </a:extLst>
              </a:tr>
            </a:tbl>
          </a:graphicData>
        </a:graphic>
      </p:graphicFrame>
    </p:spTree>
    <p:extLst>
      <p:ext uri="{BB962C8B-B14F-4D97-AF65-F5344CB8AC3E}">
        <p14:creationId xmlns:p14="http://schemas.microsoft.com/office/powerpoint/2010/main" val="32308333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6">
          <a:extLst>
            <a:ext uri="{FF2B5EF4-FFF2-40B4-BE49-F238E27FC236}">
              <a16:creationId xmlns:a16="http://schemas.microsoft.com/office/drawing/2014/main" id="{6503085F-7065-30DF-AEEF-02037A258877}"/>
            </a:ext>
          </a:extLst>
        </p:cNvPr>
        <p:cNvGrpSpPr/>
        <p:nvPr/>
      </p:nvGrpSpPr>
      <p:grpSpPr>
        <a:xfrm>
          <a:off x="0" y="0"/>
          <a:ext cx="0" cy="0"/>
          <a:chOff x="0" y="0"/>
          <a:chExt cx="0" cy="0"/>
        </a:xfrm>
      </p:grpSpPr>
      <p:grpSp>
        <p:nvGrpSpPr>
          <p:cNvPr id="517" name="Google Shape;517;p31">
            <a:extLst>
              <a:ext uri="{FF2B5EF4-FFF2-40B4-BE49-F238E27FC236}">
                <a16:creationId xmlns:a16="http://schemas.microsoft.com/office/drawing/2014/main" id="{00592D96-A46D-E00B-4FEA-1C6CA291D618}"/>
              </a:ext>
            </a:extLst>
          </p:cNvPr>
          <p:cNvGrpSpPr/>
          <p:nvPr/>
        </p:nvGrpSpPr>
        <p:grpSpPr>
          <a:xfrm>
            <a:off x="361950" y="1551021"/>
            <a:ext cx="1821184" cy="2656517"/>
            <a:chOff x="0" y="-219075"/>
            <a:chExt cx="4856491" cy="7084046"/>
          </a:xfrm>
        </p:grpSpPr>
        <p:sp>
          <p:nvSpPr>
            <p:cNvPr id="518" name="Google Shape;518;p31">
              <a:extLst>
                <a:ext uri="{FF2B5EF4-FFF2-40B4-BE49-F238E27FC236}">
                  <a16:creationId xmlns:a16="http://schemas.microsoft.com/office/drawing/2014/main" id="{DCCA32B4-A55A-4E5B-EF00-CB7578893EB9}"/>
                </a:ext>
              </a:extLst>
            </p:cNvPr>
            <p:cNvSpPr txBox="1"/>
            <p:nvPr/>
          </p:nvSpPr>
          <p:spPr>
            <a:xfrm>
              <a:off x="914400" y="3040648"/>
              <a:ext cx="3942091" cy="1838454"/>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 sz="1600" b="1" i="0" u="none" strike="noStrike" cap="none">
                  <a:solidFill>
                    <a:srgbClr val="000000"/>
                  </a:solidFill>
                  <a:latin typeface="Nunito"/>
                  <a:ea typeface="Nunito"/>
                  <a:cs typeface="Nunito"/>
                  <a:sym typeface="Nunito"/>
                </a:rPr>
                <a:t>Recruitment &amp; Participation</a:t>
              </a:r>
              <a:endParaRPr sz="700"/>
            </a:p>
          </p:txBody>
        </p:sp>
        <p:sp>
          <p:nvSpPr>
            <p:cNvPr id="520" name="Google Shape;520;p31">
              <a:extLst>
                <a:ext uri="{FF2B5EF4-FFF2-40B4-BE49-F238E27FC236}">
                  <a16:creationId xmlns:a16="http://schemas.microsoft.com/office/drawing/2014/main" id="{9A78E9C8-FD79-6CD1-26C4-577C6BA76419}"/>
                </a:ext>
              </a:extLst>
            </p:cNvPr>
            <p:cNvSpPr txBox="1"/>
            <p:nvPr/>
          </p:nvSpPr>
          <p:spPr>
            <a:xfrm>
              <a:off x="914400" y="-219075"/>
              <a:ext cx="3942091" cy="2532410"/>
            </a:xfrm>
            <a:prstGeom prst="rect">
              <a:avLst/>
            </a:prstGeom>
            <a:noFill/>
            <a:ln>
              <a:noFill/>
            </a:ln>
          </p:spPr>
          <p:txBody>
            <a:bodyPr spcFirstLastPara="1" wrap="square" lIns="0" tIns="0" rIns="0" bIns="0" anchor="t" anchorCtr="0">
              <a:spAutoFit/>
            </a:bodyPr>
            <a:lstStyle/>
            <a:p>
              <a:pPr marL="0" marR="0" lvl="0" indent="0" algn="l" rtl="0">
                <a:lnSpc>
                  <a:spcPct val="140001"/>
                </a:lnSpc>
                <a:spcBef>
                  <a:spcPts val="0"/>
                </a:spcBef>
                <a:spcAft>
                  <a:spcPts val="0"/>
                </a:spcAft>
                <a:buNone/>
              </a:pPr>
              <a:r>
                <a:rPr lang="en" sz="5700" b="0" i="0" u="none" strike="noStrike" cap="none">
                  <a:solidFill>
                    <a:srgbClr val="C1FF72"/>
                  </a:solidFill>
                  <a:latin typeface="Fira Sans Black"/>
                  <a:ea typeface="Fira Sans Black"/>
                  <a:cs typeface="Fira Sans Black"/>
                  <a:sym typeface="Fira Sans Black"/>
                </a:rPr>
                <a:t>01.</a:t>
              </a:r>
              <a:endParaRPr sz="700"/>
            </a:p>
          </p:txBody>
        </p:sp>
        <p:cxnSp>
          <p:nvCxnSpPr>
            <p:cNvPr id="521" name="Google Shape;521;p31">
              <a:extLst>
                <a:ext uri="{FF2B5EF4-FFF2-40B4-BE49-F238E27FC236}">
                  <a16:creationId xmlns:a16="http://schemas.microsoft.com/office/drawing/2014/main" id="{5C8ED736-C39E-FBFB-9974-A9C67F5B890B}"/>
                </a:ext>
              </a:extLst>
            </p:cNvPr>
            <p:cNvCxnSpPr/>
            <p:nvPr/>
          </p:nvCxnSpPr>
          <p:spPr>
            <a:xfrm>
              <a:off x="12700" y="0"/>
              <a:ext cx="0" cy="6864971"/>
            </a:xfrm>
            <a:prstGeom prst="straightConnector1">
              <a:avLst/>
            </a:prstGeom>
            <a:noFill/>
            <a:ln w="25400" cap="flat" cmpd="sng">
              <a:solidFill>
                <a:srgbClr val="000000"/>
              </a:solidFill>
              <a:prstDash val="solid"/>
              <a:round/>
              <a:headEnd type="none" w="sm" len="sm"/>
              <a:tailEnd type="none" w="sm" len="sm"/>
            </a:ln>
          </p:spPr>
        </p:cxnSp>
        <p:grpSp>
          <p:nvGrpSpPr>
            <p:cNvPr id="522" name="Google Shape;522;p31">
              <a:extLst>
                <a:ext uri="{FF2B5EF4-FFF2-40B4-BE49-F238E27FC236}">
                  <a16:creationId xmlns:a16="http://schemas.microsoft.com/office/drawing/2014/main" id="{A2F67585-E004-4B30-8DE8-6E72EC26AE45}"/>
                </a:ext>
              </a:extLst>
            </p:cNvPr>
            <p:cNvGrpSpPr/>
            <p:nvPr/>
          </p:nvGrpSpPr>
          <p:grpSpPr>
            <a:xfrm rot="5400000">
              <a:off x="-36301" y="3178380"/>
              <a:ext cx="580814" cy="508212"/>
              <a:chOff x="0" y="0"/>
              <a:chExt cx="812800" cy="711200"/>
            </a:xfrm>
          </p:grpSpPr>
          <p:sp>
            <p:nvSpPr>
              <p:cNvPr id="523" name="Google Shape;523;p31">
                <a:extLst>
                  <a:ext uri="{FF2B5EF4-FFF2-40B4-BE49-F238E27FC236}">
                    <a16:creationId xmlns:a16="http://schemas.microsoft.com/office/drawing/2014/main" id="{2566481C-4919-B014-76B4-1B8DFD7E9231}"/>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524" name="Google Shape;524;p31">
                <a:extLst>
                  <a:ext uri="{FF2B5EF4-FFF2-40B4-BE49-F238E27FC236}">
                    <a16:creationId xmlns:a16="http://schemas.microsoft.com/office/drawing/2014/main" id="{679E93B5-8CD9-5A20-651A-54F7ABFC1BAB}"/>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grpSp>
        <p:nvGrpSpPr>
          <p:cNvPr id="525" name="Google Shape;525;p31">
            <a:extLst>
              <a:ext uri="{FF2B5EF4-FFF2-40B4-BE49-F238E27FC236}">
                <a16:creationId xmlns:a16="http://schemas.microsoft.com/office/drawing/2014/main" id="{CBE13A42-4F27-9745-8DCD-443ACE8B8FF3}"/>
              </a:ext>
            </a:extLst>
          </p:cNvPr>
          <p:cNvGrpSpPr/>
          <p:nvPr/>
        </p:nvGrpSpPr>
        <p:grpSpPr>
          <a:xfrm>
            <a:off x="4890086" y="1551021"/>
            <a:ext cx="1821184" cy="2656517"/>
            <a:chOff x="0" y="-219075"/>
            <a:chExt cx="4856491" cy="7084046"/>
          </a:xfrm>
        </p:grpSpPr>
        <p:sp>
          <p:nvSpPr>
            <p:cNvPr id="526" name="Google Shape;526;p31">
              <a:extLst>
                <a:ext uri="{FF2B5EF4-FFF2-40B4-BE49-F238E27FC236}">
                  <a16:creationId xmlns:a16="http://schemas.microsoft.com/office/drawing/2014/main" id="{4121E39E-8B83-8080-2FAE-E8AEE81E9288}"/>
                </a:ext>
              </a:extLst>
            </p:cNvPr>
            <p:cNvSpPr txBox="1"/>
            <p:nvPr/>
          </p:nvSpPr>
          <p:spPr>
            <a:xfrm>
              <a:off x="914400" y="3040648"/>
              <a:ext cx="3942091" cy="1838454"/>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 sz="1600" b="1" i="0" u="none" strike="noStrike" cap="none">
                  <a:solidFill>
                    <a:srgbClr val="000000"/>
                  </a:solidFill>
                  <a:latin typeface="Nunito"/>
                  <a:ea typeface="Nunito"/>
                  <a:cs typeface="Nunito"/>
                  <a:sym typeface="Nunito"/>
                </a:rPr>
                <a:t>Artifact collection</a:t>
              </a:r>
              <a:endParaRPr sz="700"/>
            </a:p>
          </p:txBody>
        </p:sp>
        <p:sp>
          <p:nvSpPr>
            <p:cNvPr id="528" name="Google Shape;528;p31">
              <a:extLst>
                <a:ext uri="{FF2B5EF4-FFF2-40B4-BE49-F238E27FC236}">
                  <a16:creationId xmlns:a16="http://schemas.microsoft.com/office/drawing/2014/main" id="{C8C0162A-5A6E-8462-A20A-DDE655B414EE}"/>
                </a:ext>
              </a:extLst>
            </p:cNvPr>
            <p:cNvSpPr txBox="1"/>
            <p:nvPr/>
          </p:nvSpPr>
          <p:spPr>
            <a:xfrm>
              <a:off x="914400" y="-219075"/>
              <a:ext cx="3942091" cy="2532410"/>
            </a:xfrm>
            <a:prstGeom prst="rect">
              <a:avLst/>
            </a:prstGeom>
            <a:noFill/>
            <a:ln>
              <a:noFill/>
            </a:ln>
          </p:spPr>
          <p:txBody>
            <a:bodyPr spcFirstLastPara="1" wrap="square" lIns="0" tIns="0" rIns="0" bIns="0" anchor="t" anchorCtr="0">
              <a:spAutoFit/>
            </a:bodyPr>
            <a:lstStyle/>
            <a:p>
              <a:pPr marL="0" marR="0" lvl="0" indent="0" algn="l" rtl="0">
                <a:lnSpc>
                  <a:spcPct val="140001"/>
                </a:lnSpc>
                <a:spcBef>
                  <a:spcPts val="0"/>
                </a:spcBef>
                <a:spcAft>
                  <a:spcPts val="0"/>
                </a:spcAft>
                <a:buNone/>
              </a:pPr>
              <a:r>
                <a:rPr lang="en" sz="5700" b="0" i="0" u="none" strike="noStrike" cap="none">
                  <a:solidFill>
                    <a:srgbClr val="C1FF72"/>
                  </a:solidFill>
                  <a:latin typeface="Fira Sans Black"/>
                  <a:ea typeface="Fira Sans Black"/>
                  <a:cs typeface="Fira Sans Black"/>
                  <a:sym typeface="Fira Sans Black"/>
                </a:rPr>
                <a:t>03.</a:t>
              </a:r>
              <a:endParaRPr sz="700"/>
            </a:p>
          </p:txBody>
        </p:sp>
        <p:cxnSp>
          <p:nvCxnSpPr>
            <p:cNvPr id="529" name="Google Shape;529;p31">
              <a:extLst>
                <a:ext uri="{FF2B5EF4-FFF2-40B4-BE49-F238E27FC236}">
                  <a16:creationId xmlns:a16="http://schemas.microsoft.com/office/drawing/2014/main" id="{297A1AE8-1585-5E9F-AC81-06DB8F0D30D4}"/>
                </a:ext>
              </a:extLst>
            </p:cNvPr>
            <p:cNvCxnSpPr/>
            <p:nvPr/>
          </p:nvCxnSpPr>
          <p:spPr>
            <a:xfrm>
              <a:off x="12700" y="0"/>
              <a:ext cx="0" cy="6864971"/>
            </a:xfrm>
            <a:prstGeom prst="straightConnector1">
              <a:avLst/>
            </a:prstGeom>
            <a:noFill/>
            <a:ln w="25400" cap="flat" cmpd="sng">
              <a:solidFill>
                <a:srgbClr val="000000"/>
              </a:solidFill>
              <a:prstDash val="solid"/>
              <a:round/>
              <a:headEnd type="none" w="sm" len="sm"/>
              <a:tailEnd type="none" w="sm" len="sm"/>
            </a:ln>
          </p:spPr>
        </p:cxnSp>
        <p:grpSp>
          <p:nvGrpSpPr>
            <p:cNvPr id="530" name="Google Shape;530;p31">
              <a:extLst>
                <a:ext uri="{FF2B5EF4-FFF2-40B4-BE49-F238E27FC236}">
                  <a16:creationId xmlns:a16="http://schemas.microsoft.com/office/drawing/2014/main" id="{92E75A48-1F62-07A8-9937-91D5BFD8CE3C}"/>
                </a:ext>
              </a:extLst>
            </p:cNvPr>
            <p:cNvGrpSpPr/>
            <p:nvPr/>
          </p:nvGrpSpPr>
          <p:grpSpPr>
            <a:xfrm rot="5400000">
              <a:off x="-36301" y="3178380"/>
              <a:ext cx="580814" cy="508212"/>
              <a:chOff x="0" y="0"/>
              <a:chExt cx="812800" cy="711200"/>
            </a:xfrm>
          </p:grpSpPr>
          <p:sp>
            <p:nvSpPr>
              <p:cNvPr id="531" name="Google Shape;531;p31">
                <a:extLst>
                  <a:ext uri="{FF2B5EF4-FFF2-40B4-BE49-F238E27FC236}">
                    <a16:creationId xmlns:a16="http://schemas.microsoft.com/office/drawing/2014/main" id="{34BF681C-3964-E2C1-DE79-07B6D0C72F86}"/>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532" name="Google Shape;532;p31">
                <a:extLst>
                  <a:ext uri="{FF2B5EF4-FFF2-40B4-BE49-F238E27FC236}">
                    <a16:creationId xmlns:a16="http://schemas.microsoft.com/office/drawing/2014/main" id="{BB53DDBB-7741-1A35-4F9F-6AFF7B88094F}"/>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sp>
        <p:nvSpPr>
          <p:cNvPr id="533" name="Google Shape;533;p31">
            <a:extLst>
              <a:ext uri="{FF2B5EF4-FFF2-40B4-BE49-F238E27FC236}">
                <a16:creationId xmlns:a16="http://schemas.microsoft.com/office/drawing/2014/main" id="{0B8FC50C-F288-224E-6CC3-2D5D710B0C96}"/>
              </a:ext>
            </a:extLst>
          </p:cNvPr>
          <p:cNvSpPr txBox="1"/>
          <p:nvPr/>
        </p:nvSpPr>
        <p:spPr>
          <a:xfrm>
            <a:off x="2968918" y="2766275"/>
            <a:ext cx="1478284" cy="689420"/>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 sz="1600" b="1" i="0" u="none" strike="noStrike" cap="none">
                <a:solidFill>
                  <a:srgbClr val="000000"/>
                </a:solidFill>
                <a:latin typeface="Nunito"/>
                <a:ea typeface="Nunito"/>
                <a:cs typeface="Nunito"/>
                <a:sym typeface="Nunito"/>
              </a:rPr>
              <a:t>Instrument design</a:t>
            </a:r>
            <a:endParaRPr sz="700"/>
          </a:p>
        </p:txBody>
      </p:sp>
      <p:sp>
        <p:nvSpPr>
          <p:cNvPr id="535" name="Google Shape;535;p31">
            <a:extLst>
              <a:ext uri="{FF2B5EF4-FFF2-40B4-BE49-F238E27FC236}">
                <a16:creationId xmlns:a16="http://schemas.microsoft.com/office/drawing/2014/main" id="{5AB0C40A-090A-4B6E-8931-8D30B9AEE745}"/>
              </a:ext>
            </a:extLst>
          </p:cNvPr>
          <p:cNvSpPr txBox="1"/>
          <p:nvPr/>
        </p:nvSpPr>
        <p:spPr>
          <a:xfrm>
            <a:off x="2968918" y="1523637"/>
            <a:ext cx="1478284" cy="977038"/>
          </a:xfrm>
          <a:prstGeom prst="rect">
            <a:avLst/>
          </a:prstGeom>
          <a:noFill/>
          <a:ln>
            <a:noFill/>
          </a:ln>
        </p:spPr>
        <p:txBody>
          <a:bodyPr spcFirstLastPara="1" wrap="square" lIns="0" tIns="0" rIns="0" bIns="0" anchor="t" anchorCtr="0">
            <a:spAutoFit/>
          </a:bodyPr>
          <a:lstStyle/>
          <a:p>
            <a:pPr marL="0" marR="0" lvl="0" indent="0" algn="l" rtl="0">
              <a:lnSpc>
                <a:spcPct val="140001"/>
              </a:lnSpc>
              <a:spcBef>
                <a:spcPts val="0"/>
              </a:spcBef>
              <a:spcAft>
                <a:spcPts val="0"/>
              </a:spcAft>
              <a:buNone/>
            </a:pPr>
            <a:r>
              <a:rPr lang="en" sz="5700" b="0" i="0" u="none" strike="noStrike" cap="none">
                <a:solidFill>
                  <a:srgbClr val="C1FF72"/>
                </a:solidFill>
                <a:latin typeface="Fira Sans Black"/>
                <a:ea typeface="Fira Sans Black"/>
                <a:cs typeface="Fira Sans Black"/>
                <a:sym typeface="Fira Sans Black"/>
              </a:rPr>
              <a:t>02.</a:t>
            </a:r>
            <a:endParaRPr sz="700"/>
          </a:p>
        </p:txBody>
      </p:sp>
      <p:cxnSp>
        <p:nvCxnSpPr>
          <p:cNvPr id="536" name="Google Shape;536;p31">
            <a:extLst>
              <a:ext uri="{FF2B5EF4-FFF2-40B4-BE49-F238E27FC236}">
                <a16:creationId xmlns:a16="http://schemas.microsoft.com/office/drawing/2014/main" id="{AB8047A8-0075-2ACC-2240-1B7BBBE6A361}"/>
              </a:ext>
            </a:extLst>
          </p:cNvPr>
          <p:cNvCxnSpPr/>
          <p:nvPr/>
        </p:nvCxnSpPr>
        <p:spPr>
          <a:xfrm>
            <a:off x="2630781" y="1633175"/>
            <a:ext cx="0" cy="2574364"/>
          </a:xfrm>
          <a:prstGeom prst="straightConnector1">
            <a:avLst/>
          </a:prstGeom>
          <a:noFill/>
          <a:ln w="19050" cap="flat" cmpd="sng">
            <a:solidFill>
              <a:srgbClr val="000000"/>
            </a:solidFill>
            <a:prstDash val="solid"/>
            <a:round/>
            <a:headEnd type="none" w="sm" len="sm"/>
            <a:tailEnd type="none" w="sm" len="sm"/>
          </a:ln>
        </p:spPr>
      </p:cxnSp>
      <p:grpSp>
        <p:nvGrpSpPr>
          <p:cNvPr id="537" name="Google Shape;537;p31">
            <a:extLst>
              <a:ext uri="{FF2B5EF4-FFF2-40B4-BE49-F238E27FC236}">
                <a16:creationId xmlns:a16="http://schemas.microsoft.com/office/drawing/2014/main" id="{64422E79-5606-02F3-FD42-FD4131EF09E0}"/>
              </a:ext>
            </a:extLst>
          </p:cNvPr>
          <p:cNvGrpSpPr/>
          <p:nvPr/>
        </p:nvGrpSpPr>
        <p:grpSpPr>
          <a:xfrm rot="5400000">
            <a:off x="2612405" y="2825067"/>
            <a:ext cx="217805" cy="190580"/>
            <a:chOff x="0" y="0"/>
            <a:chExt cx="812800" cy="711200"/>
          </a:xfrm>
        </p:grpSpPr>
        <p:sp>
          <p:nvSpPr>
            <p:cNvPr id="538" name="Google Shape;538;p31">
              <a:extLst>
                <a:ext uri="{FF2B5EF4-FFF2-40B4-BE49-F238E27FC236}">
                  <a16:creationId xmlns:a16="http://schemas.microsoft.com/office/drawing/2014/main" id="{3F481C79-8919-C8BD-B924-84EA61C8DD10}"/>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539" name="Google Shape;539;p31">
              <a:extLst>
                <a:ext uri="{FF2B5EF4-FFF2-40B4-BE49-F238E27FC236}">
                  <a16:creationId xmlns:a16="http://schemas.microsoft.com/office/drawing/2014/main" id="{2543BB9C-5863-D72D-E019-7B021FFA8A9D}"/>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540" name="Google Shape;540;p31">
            <a:extLst>
              <a:ext uri="{FF2B5EF4-FFF2-40B4-BE49-F238E27FC236}">
                <a16:creationId xmlns:a16="http://schemas.microsoft.com/office/drawing/2014/main" id="{41EE9A6B-8A5D-63A2-9952-76E05B5781A0}"/>
              </a:ext>
            </a:extLst>
          </p:cNvPr>
          <p:cNvGrpSpPr/>
          <p:nvPr/>
        </p:nvGrpSpPr>
        <p:grpSpPr>
          <a:xfrm>
            <a:off x="7154154" y="1551021"/>
            <a:ext cx="1821184" cy="2656517"/>
            <a:chOff x="0" y="-219075"/>
            <a:chExt cx="4856491" cy="7084046"/>
          </a:xfrm>
        </p:grpSpPr>
        <p:sp>
          <p:nvSpPr>
            <p:cNvPr id="541" name="Google Shape;541;p31">
              <a:extLst>
                <a:ext uri="{FF2B5EF4-FFF2-40B4-BE49-F238E27FC236}">
                  <a16:creationId xmlns:a16="http://schemas.microsoft.com/office/drawing/2014/main" id="{43BAB732-EFCE-2739-DD47-A2BB7B32E5C5}"/>
                </a:ext>
              </a:extLst>
            </p:cNvPr>
            <p:cNvSpPr txBox="1"/>
            <p:nvPr/>
          </p:nvSpPr>
          <p:spPr>
            <a:xfrm>
              <a:off x="914400" y="3040648"/>
              <a:ext cx="3942091" cy="1838454"/>
            </a:xfrm>
            <a:prstGeom prst="rect">
              <a:avLst/>
            </a:prstGeom>
            <a:noFill/>
            <a:ln>
              <a:noFill/>
            </a:ln>
          </p:spPr>
          <p:txBody>
            <a:bodyPr spcFirstLastPara="1" wrap="square" lIns="0" tIns="0" rIns="0" bIns="0" anchor="t" anchorCtr="0">
              <a:spAutoFit/>
            </a:bodyPr>
            <a:lstStyle/>
            <a:p>
              <a:pPr marL="0" marR="0" lvl="0" indent="0" algn="just" rtl="0">
                <a:lnSpc>
                  <a:spcPct val="140000"/>
                </a:lnSpc>
                <a:spcBef>
                  <a:spcPts val="0"/>
                </a:spcBef>
                <a:spcAft>
                  <a:spcPts val="0"/>
                </a:spcAft>
                <a:buNone/>
              </a:pPr>
              <a:r>
                <a:rPr lang="en" sz="1600" b="1" i="0" u="none" strike="noStrike" cap="none">
                  <a:solidFill>
                    <a:srgbClr val="000000"/>
                  </a:solidFill>
                  <a:latin typeface="Nunito"/>
                  <a:ea typeface="Nunito"/>
                  <a:cs typeface="Nunito"/>
                  <a:sym typeface="Nunito"/>
                </a:rPr>
                <a:t>Investigator bias</a:t>
              </a:r>
              <a:endParaRPr sz="700"/>
            </a:p>
          </p:txBody>
        </p:sp>
        <p:sp>
          <p:nvSpPr>
            <p:cNvPr id="543" name="Google Shape;543;p31">
              <a:extLst>
                <a:ext uri="{FF2B5EF4-FFF2-40B4-BE49-F238E27FC236}">
                  <a16:creationId xmlns:a16="http://schemas.microsoft.com/office/drawing/2014/main" id="{AAE4C435-7DAB-AE66-D5D4-A05FB47BEAD2}"/>
                </a:ext>
              </a:extLst>
            </p:cNvPr>
            <p:cNvSpPr txBox="1"/>
            <p:nvPr/>
          </p:nvSpPr>
          <p:spPr>
            <a:xfrm>
              <a:off x="914400" y="-219075"/>
              <a:ext cx="3942091" cy="2532410"/>
            </a:xfrm>
            <a:prstGeom prst="rect">
              <a:avLst/>
            </a:prstGeom>
            <a:noFill/>
            <a:ln>
              <a:noFill/>
            </a:ln>
          </p:spPr>
          <p:txBody>
            <a:bodyPr spcFirstLastPara="1" wrap="square" lIns="0" tIns="0" rIns="0" bIns="0" anchor="t" anchorCtr="0">
              <a:spAutoFit/>
            </a:bodyPr>
            <a:lstStyle/>
            <a:p>
              <a:pPr marL="0" marR="0" lvl="0" indent="0" algn="l" rtl="0">
                <a:lnSpc>
                  <a:spcPct val="140001"/>
                </a:lnSpc>
                <a:spcBef>
                  <a:spcPts val="0"/>
                </a:spcBef>
                <a:spcAft>
                  <a:spcPts val="0"/>
                </a:spcAft>
                <a:buNone/>
              </a:pPr>
              <a:r>
                <a:rPr lang="en" sz="5700" b="0" i="0" u="none" strike="noStrike" cap="none">
                  <a:solidFill>
                    <a:srgbClr val="C1FF72"/>
                  </a:solidFill>
                  <a:latin typeface="Fira Sans Black"/>
                  <a:ea typeface="Fira Sans Black"/>
                  <a:cs typeface="Fira Sans Black"/>
                  <a:sym typeface="Fira Sans Black"/>
                </a:rPr>
                <a:t>04.</a:t>
              </a:r>
              <a:endParaRPr sz="700"/>
            </a:p>
          </p:txBody>
        </p:sp>
        <p:cxnSp>
          <p:nvCxnSpPr>
            <p:cNvPr id="544" name="Google Shape;544;p31">
              <a:extLst>
                <a:ext uri="{FF2B5EF4-FFF2-40B4-BE49-F238E27FC236}">
                  <a16:creationId xmlns:a16="http://schemas.microsoft.com/office/drawing/2014/main" id="{05254D3C-988A-6D98-3603-09187184EDB2}"/>
                </a:ext>
              </a:extLst>
            </p:cNvPr>
            <p:cNvCxnSpPr/>
            <p:nvPr/>
          </p:nvCxnSpPr>
          <p:spPr>
            <a:xfrm>
              <a:off x="12700" y="0"/>
              <a:ext cx="0" cy="6864971"/>
            </a:xfrm>
            <a:prstGeom prst="straightConnector1">
              <a:avLst/>
            </a:prstGeom>
            <a:noFill/>
            <a:ln w="25400" cap="flat" cmpd="sng">
              <a:solidFill>
                <a:srgbClr val="000000"/>
              </a:solidFill>
              <a:prstDash val="solid"/>
              <a:round/>
              <a:headEnd type="none" w="sm" len="sm"/>
              <a:tailEnd type="none" w="sm" len="sm"/>
            </a:ln>
          </p:spPr>
        </p:cxnSp>
        <p:grpSp>
          <p:nvGrpSpPr>
            <p:cNvPr id="545" name="Google Shape;545;p31">
              <a:extLst>
                <a:ext uri="{FF2B5EF4-FFF2-40B4-BE49-F238E27FC236}">
                  <a16:creationId xmlns:a16="http://schemas.microsoft.com/office/drawing/2014/main" id="{E1621CF3-F716-66C8-C7CE-DCF270241FEC}"/>
                </a:ext>
              </a:extLst>
            </p:cNvPr>
            <p:cNvGrpSpPr/>
            <p:nvPr/>
          </p:nvGrpSpPr>
          <p:grpSpPr>
            <a:xfrm rot="5400000">
              <a:off x="-36301" y="3178380"/>
              <a:ext cx="580814" cy="508212"/>
              <a:chOff x="0" y="0"/>
              <a:chExt cx="812800" cy="711200"/>
            </a:xfrm>
          </p:grpSpPr>
          <p:sp>
            <p:nvSpPr>
              <p:cNvPr id="546" name="Google Shape;546;p31">
                <a:extLst>
                  <a:ext uri="{FF2B5EF4-FFF2-40B4-BE49-F238E27FC236}">
                    <a16:creationId xmlns:a16="http://schemas.microsoft.com/office/drawing/2014/main" id="{3D1486F5-596F-C973-8F9E-D5DE0E90F8DF}"/>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547" name="Google Shape;547;p31">
                <a:extLst>
                  <a:ext uri="{FF2B5EF4-FFF2-40B4-BE49-F238E27FC236}">
                    <a16:creationId xmlns:a16="http://schemas.microsoft.com/office/drawing/2014/main" id="{933DDD6E-7C89-7961-4317-7CD68D7956FC}"/>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pic>
        <p:nvPicPr>
          <p:cNvPr id="548" name="Google Shape;548;p31">
            <a:extLst>
              <a:ext uri="{FF2B5EF4-FFF2-40B4-BE49-F238E27FC236}">
                <a16:creationId xmlns:a16="http://schemas.microsoft.com/office/drawing/2014/main" id="{FCD567E4-0AB2-07B7-0052-36CD4B6975B3}"/>
              </a:ext>
            </a:extLst>
          </p:cNvPr>
          <p:cNvPicPr preferRelativeResize="0"/>
          <p:nvPr/>
        </p:nvPicPr>
        <p:blipFill>
          <a:blip r:embed="rId3"/>
          <a:srcRect t="24015" b="24015"/>
          <a:stretch/>
        </p:blipFill>
        <p:spPr>
          <a:xfrm>
            <a:off x="0" y="3686175"/>
            <a:ext cx="9144001" cy="1457327"/>
          </a:xfrm>
          <a:prstGeom prst="rect">
            <a:avLst/>
          </a:prstGeom>
          <a:noFill/>
          <a:ln>
            <a:noFill/>
          </a:ln>
        </p:spPr>
      </p:pic>
      <p:grpSp>
        <p:nvGrpSpPr>
          <p:cNvPr id="549" name="Google Shape;549;p31">
            <a:extLst>
              <a:ext uri="{FF2B5EF4-FFF2-40B4-BE49-F238E27FC236}">
                <a16:creationId xmlns:a16="http://schemas.microsoft.com/office/drawing/2014/main" id="{F2636ED1-5873-D2D0-05F2-7EE5E477B26E}"/>
              </a:ext>
            </a:extLst>
          </p:cNvPr>
          <p:cNvGrpSpPr/>
          <p:nvPr/>
        </p:nvGrpSpPr>
        <p:grpSpPr>
          <a:xfrm>
            <a:off x="4272743" y="712787"/>
            <a:ext cx="3071521" cy="446712"/>
            <a:chOff x="0" y="0"/>
            <a:chExt cx="8190721" cy="1191231"/>
          </a:xfrm>
        </p:grpSpPr>
        <p:sp>
          <p:nvSpPr>
            <p:cNvPr id="550" name="Google Shape;550;p31">
              <a:extLst>
                <a:ext uri="{FF2B5EF4-FFF2-40B4-BE49-F238E27FC236}">
                  <a16:creationId xmlns:a16="http://schemas.microsoft.com/office/drawing/2014/main" id="{4B3896B8-82A9-A6C6-7D61-FDE2AAD1F4AA}"/>
                </a:ext>
              </a:extLst>
            </p:cNvPr>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551" name="Google Shape;551;p31">
              <a:extLst>
                <a:ext uri="{FF2B5EF4-FFF2-40B4-BE49-F238E27FC236}">
                  <a16:creationId xmlns:a16="http://schemas.microsoft.com/office/drawing/2014/main" id="{BF8BC961-2D37-8969-D344-9D38A40D22B4}"/>
                </a:ext>
              </a:extLst>
            </p:cNvPr>
            <p:cNvSpPr/>
            <p:nvPr/>
          </p:nvSpPr>
          <p:spPr>
            <a:xfrm>
              <a:off x="3373243"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sp>
        <p:nvSpPr>
          <p:cNvPr id="552" name="Google Shape;552;p31">
            <a:extLst>
              <a:ext uri="{FF2B5EF4-FFF2-40B4-BE49-F238E27FC236}">
                <a16:creationId xmlns:a16="http://schemas.microsoft.com/office/drawing/2014/main" id="{2D6B0EDA-71E1-CB9F-455C-B7AB468D8A13}"/>
              </a:ext>
            </a:extLst>
          </p:cNvPr>
          <p:cNvSpPr txBox="1"/>
          <p:nvPr/>
        </p:nvSpPr>
        <p:spPr>
          <a:xfrm>
            <a:off x="1269753" y="381000"/>
            <a:ext cx="6604493" cy="754053"/>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Study Limitations</a:t>
            </a:r>
            <a:endParaRPr sz="700"/>
          </a:p>
        </p:txBody>
      </p:sp>
      <p:sp>
        <p:nvSpPr>
          <p:cNvPr id="2" name="TextBox 1">
            <a:extLst>
              <a:ext uri="{FF2B5EF4-FFF2-40B4-BE49-F238E27FC236}">
                <a16:creationId xmlns:a16="http://schemas.microsoft.com/office/drawing/2014/main" id="{08C2B90F-086E-C793-5EF3-5313B3776AE5}"/>
              </a:ext>
            </a:extLst>
          </p:cNvPr>
          <p:cNvSpPr txBox="1"/>
          <p:nvPr/>
        </p:nvSpPr>
        <p:spPr>
          <a:xfrm>
            <a:off x="5249315" y="4940506"/>
            <a:ext cx="3960359" cy="215444"/>
          </a:xfrm>
          <a:prstGeom prst="rect">
            <a:avLst/>
          </a:prstGeom>
          <a:noFill/>
        </p:spPr>
        <p:txBody>
          <a:bodyPr wrap="square" rtlCol="0">
            <a:spAutoFit/>
          </a:bodyPr>
          <a:lstStyle/>
          <a:p>
            <a:pPr algn="r"/>
            <a:r>
              <a:rPr lang="en-US" sz="800">
                <a:latin typeface="Nunito Light" pitchFamily="2" charset="0"/>
              </a:rPr>
              <a:t>Image credit: </a:t>
            </a:r>
            <a:r>
              <a:rPr lang="en-US" sz="800">
                <a:latin typeface="Nunito Light" pitchFamily="2" charset="0"/>
                <a:hlinkClick r:id="rId5"/>
              </a:rPr>
              <a:t>Construction Management Association of America</a:t>
            </a:r>
            <a:endParaRPr lang="en-US" sz="800">
              <a:latin typeface="Nunito Light" pitchFamily="2" charset="0"/>
            </a:endParaRPr>
          </a:p>
        </p:txBody>
      </p:sp>
    </p:spTree>
    <p:extLst>
      <p:ext uri="{BB962C8B-B14F-4D97-AF65-F5344CB8AC3E}">
        <p14:creationId xmlns:p14="http://schemas.microsoft.com/office/powerpoint/2010/main" val="1715171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1FF72"/>
        </a:solidFill>
        <a:effectLst/>
      </p:bgPr>
    </p:bg>
    <p:spTree>
      <p:nvGrpSpPr>
        <p:cNvPr id="1" name="Shape 269">
          <a:extLst>
            <a:ext uri="{FF2B5EF4-FFF2-40B4-BE49-F238E27FC236}">
              <a16:creationId xmlns:a16="http://schemas.microsoft.com/office/drawing/2014/main" id="{E1277510-6B52-E7AC-D4BD-34CD1DD3A220}"/>
            </a:ext>
          </a:extLst>
        </p:cNvPr>
        <p:cNvGrpSpPr/>
        <p:nvPr/>
      </p:nvGrpSpPr>
      <p:grpSpPr>
        <a:xfrm>
          <a:off x="0" y="0"/>
          <a:ext cx="0" cy="0"/>
          <a:chOff x="0" y="0"/>
          <a:chExt cx="0" cy="0"/>
        </a:xfrm>
      </p:grpSpPr>
      <p:pic>
        <p:nvPicPr>
          <p:cNvPr id="270" name="Google Shape;270;p24">
            <a:extLst>
              <a:ext uri="{FF2B5EF4-FFF2-40B4-BE49-F238E27FC236}">
                <a16:creationId xmlns:a16="http://schemas.microsoft.com/office/drawing/2014/main" id="{78017919-0F6E-5C7D-7934-EEC7CC002216}"/>
              </a:ext>
            </a:extLst>
          </p:cNvPr>
          <p:cNvPicPr preferRelativeResize="0"/>
          <p:nvPr/>
        </p:nvPicPr>
        <p:blipFill>
          <a:blip r:embed="rId3" cstate="print">
            <a:extLst>
              <a:ext uri="{28A0092B-C50C-407E-A947-70E740481C1C}">
                <a14:useLocalDpi xmlns:a14="http://schemas.microsoft.com/office/drawing/2010/main"/>
              </a:ext>
            </a:extLst>
          </a:blip>
          <a:srcRect l="32470" t="363" r="32104"/>
          <a:stretch>
            <a:fillRect/>
          </a:stretch>
        </p:blipFill>
        <p:spPr>
          <a:xfrm>
            <a:off x="6400800" y="0"/>
            <a:ext cx="2743200" cy="5143500"/>
          </a:xfrm>
          <a:prstGeom prst="rect">
            <a:avLst/>
          </a:prstGeom>
          <a:noFill/>
          <a:ln>
            <a:noFill/>
          </a:ln>
        </p:spPr>
      </p:pic>
      <p:sp>
        <p:nvSpPr>
          <p:cNvPr id="271" name="Google Shape;271;p24">
            <a:extLst>
              <a:ext uri="{FF2B5EF4-FFF2-40B4-BE49-F238E27FC236}">
                <a16:creationId xmlns:a16="http://schemas.microsoft.com/office/drawing/2014/main" id="{AE981A7B-540D-884B-E8DF-297A181206BC}"/>
              </a:ext>
            </a:extLst>
          </p:cNvPr>
          <p:cNvSpPr/>
          <p:nvPr/>
        </p:nvSpPr>
        <p:spPr>
          <a:xfrm>
            <a:off x="-4295638" y="-816477"/>
            <a:ext cx="6095314" cy="1507205"/>
          </a:xfrm>
          <a:custGeom>
            <a:avLst/>
            <a:gdLst/>
            <a:ahLst/>
            <a:cxnLst/>
            <a:rect l="l" t="t" r="r" b="b"/>
            <a:pathLst>
              <a:path w="12190627" h="3014410" extrusionOk="0">
                <a:moveTo>
                  <a:pt x="0" y="0"/>
                </a:moveTo>
                <a:lnTo>
                  <a:pt x="12190628" y="0"/>
                </a:lnTo>
                <a:lnTo>
                  <a:pt x="12190628" y="3014409"/>
                </a:lnTo>
                <a:lnTo>
                  <a:pt x="0" y="3014409"/>
                </a:lnTo>
                <a:lnTo>
                  <a:pt x="0" y="0"/>
                </a:lnTo>
                <a:close/>
              </a:path>
            </a:pathLst>
          </a:custGeom>
          <a:blipFill rotWithShape="1">
            <a:blip r:embed="rId4">
              <a:alphaModFix/>
            </a:blip>
            <a:stretch>
              <a:fillRect/>
            </a:stretch>
          </a:blipFill>
          <a:ln>
            <a:noFill/>
          </a:ln>
        </p:spPr>
        <p:txBody>
          <a:bodyPr/>
          <a:lstStyle/>
          <a:p>
            <a:endParaRPr lang="en-US"/>
          </a:p>
        </p:txBody>
      </p:sp>
      <p:sp>
        <p:nvSpPr>
          <p:cNvPr id="272" name="Google Shape;272;p24">
            <a:extLst>
              <a:ext uri="{FF2B5EF4-FFF2-40B4-BE49-F238E27FC236}">
                <a16:creationId xmlns:a16="http://schemas.microsoft.com/office/drawing/2014/main" id="{69F271FD-D27F-C4EF-EE20-B7B170768CB7}"/>
              </a:ext>
            </a:extLst>
          </p:cNvPr>
          <p:cNvSpPr/>
          <p:nvPr/>
        </p:nvSpPr>
        <p:spPr>
          <a:xfrm>
            <a:off x="8357829" y="3691496"/>
            <a:ext cx="6095314" cy="1507205"/>
          </a:xfrm>
          <a:custGeom>
            <a:avLst/>
            <a:gdLst/>
            <a:ahLst/>
            <a:cxnLst/>
            <a:rect l="l" t="t" r="r" b="b"/>
            <a:pathLst>
              <a:path w="12190627" h="3014410" extrusionOk="0">
                <a:moveTo>
                  <a:pt x="0" y="0"/>
                </a:moveTo>
                <a:lnTo>
                  <a:pt x="12190627" y="0"/>
                </a:lnTo>
                <a:lnTo>
                  <a:pt x="12190627" y="3014410"/>
                </a:lnTo>
                <a:lnTo>
                  <a:pt x="0" y="3014410"/>
                </a:lnTo>
                <a:lnTo>
                  <a:pt x="0" y="0"/>
                </a:lnTo>
                <a:close/>
              </a:path>
            </a:pathLst>
          </a:custGeom>
          <a:blipFill rotWithShape="1">
            <a:blip r:embed="rId4">
              <a:alphaModFix/>
            </a:blip>
            <a:stretch>
              <a:fillRect/>
            </a:stretch>
          </a:blipFill>
          <a:ln>
            <a:noFill/>
          </a:ln>
        </p:spPr>
        <p:txBody>
          <a:bodyPr/>
          <a:lstStyle/>
          <a:p>
            <a:endParaRPr lang="en-US"/>
          </a:p>
        </p:txBody>
      </p:sp>
      <p:grpSp>
        <p:nvGrpSpPr>
          <p:cNvPr id="274" name="Google Shape;274;p24">
            <a:extLst>
              <a:ext uri="{FF2B5EF4-FFF2-40B4-BE49-F238E27FC236}">
                <a16:creationId xmlns:a16="http://schemas.microsoft.com/office/drawing/2014/main" id="{41892E51-DBAB-EC89-4180-FE6F24BE4462}"/>
              </a:ext>
            </a:extLst>
          </p:cNvPr>
          <p:cNvGrpSpPr/>
          <p:nvPr/>
        </p:nvGrpSpPr>
        <p:grpSpPr>
          <a:xfrm>
            <a:off x="1541951" y="326201"/>
            <a:ext cx="3756694" cy="364527"/>
            <a:chOff x="0" y="0"/>
            <a:chExt cx="10017851" cy="972071"/>
          </a:xfrm>
        </p:grpSpPr>
        <p:sp>
          <p:nvSpPr>
            <p:cNvPr id="275" name="Google Shape;275;p24">
              <a:extLst>
                <a:ext uri="{FF2B5EF4-FFF2-40B4-BE49-F238E27FC236}">
                  <a16:creationId xmlns:a16="http://schemas.microsoft.com/office/drawing/2014/main" id="{E9C1B72C-68E7-308F-506F-C1E374D1421C}"/>
                </a:ext>
              </a:extLst>
            </p:cNvPr>
            <p:cNvSpPr/>
            <p:nvPr/>
          </p:nvSpPr>
          <p:spPr>
            <a:xfrm>
              <a:off x="0" y="50800"/>
              <a:ext cx="3725727" cy="921271"/>
            </a:xfrm>
            <a:custGeom>
              <a:avLst/>
              <a:gdLst/>
              <a:ahLst/>
              <a:cxnLst/>
              <a:rect l="l" t="t" r="r" b="b"/>
              <a:pathLst>
                <a:path w="3725727" h="921271" extrusionOk="0">
                  <a:moveTo>
                    <a:pt x="0" y="0"/>
                  </a:moveTo>
                  <a:lnTo>
                    <a:pt x="3725727" y="0"/>
                  </a:lnTo>
                  <a:lnTo>
                    <a:pt x="3725727" y="921271"/>
                  </a:lnTo>
                  <a:lnTo>
                    <a:pt x="0" y="92127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276" name="Google Shape;276;p24">
              <a:extLst>
                <a:ext uri="{FF2B5EF4-FFF2-40B4-BE49-F238E27FC236}">
                  <a16:creationId xmlns:a16="http://schemas.microsoft.com/office/drawing/2014/main" id="{73BD937E-EDE5-D417-2B10-80044B5E5B9D}"/>
                </a:ext>
              </a:extLst>
            </p:cNvPr>
            <p:cNvSpPr/>
            <p:nvPr/>
          </p:nvSpPr>
          <p:spPr>
            <a:xfrm rot="10800000">
              <a:off x="2658745" y="0"/>
              <a:ext cx="3725727" cy="921271"/>
            </a:xfrm>
            <a:custGeom>
              <a:avLst/>
              <a:gdLst/>
              <a:ahLst/>
              <a:cxnLst/>
              <a:rect l="l" t="t" r="r" b="b"/>
              <a:pathLst>
                <a:path w="3725727" h="921271" extrusionOk="0">
                  <a:moveTo>
                    <a:pt x="0" y="0"/>
                  </a:moveTo>
                  <a:lnTo>
                    <a:pt x="3725727" y="0"/>
                  </a:lnTo>
                  <a:lnTo>
                    <a:pt x="3725727" y="921271"/>
                  </a:lnTo>
                  <a:lnTo>
                    <a:pt x="0" y="92127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277" name="Google Shape;277;p24">
              <a:extLst>
                <a:ext uri="{FF2B5EF4-FFF2-40B4-BE49-F238E27FC236}">
                  <a16:creationId xmlns:a16="http://schemas.microsoft.com/office/drawing/2014/main" id="{2C7F587A-6394-25DB-39D3-0E2F1425821C}"/>
                </a:ext>
              </a:extLst>
            </p:cNvPr>
            <p:cNvSpPr/>
            <p:nvPr/>
          </p:nvSpPr>
          <p:spPr>
            <a:xfrm>
              <a:off x="3433255" y="50800"/>
              <a:ext cx="3725727" cy="921271"/>
            </a:xfrm>
            <a:custGeom>
              <a:avLst/>
              <a:gdLst/>
              <a:ahLst/>
              <a:cxnLst/>
              <a:rect l="l" t="t" r="r" b="b"/>
              <a:pathLst>
                <a:path w="3725727" h="921271" extrusionOk="0">
                  <a:moveTo>
                    <a:pt x="0" y="0"/>
                  </a:moveTo>
                  <a:lnTo>
                    <a:pt x="3725726" y="0"/>
                  </a:lnTo>
                  <a:lnTo>
                    <a:pt x="3725726" y="921271"/>
                  </a:lnTo>
                  <a:lnTo>
                    <a:pt x="0" y="92127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278" name="Google Shape;278;p24">
              <a:extLst>
                <a:ext uri="{FF2B5EF4-FFF2-40B4-BE49-F238E27FC236}">
                  <a16:creationId xmlns:a16="http://schemas.microsoft.com/office/drawing/2014/main" id="{C78A6DDC-EEB2-BC1C-DC78-E8A9221105B6}"/>
                </a:ext>
              </a:extLst>
            </p:cNvPr>
            <p:cNvSpPr/>
            <p:nvPr/>
          </p:nvSpPr>
          <p:spPr>
            <a:xfrm>
              <a:off x="6292124" y="50800"/>
              <a:ext cx="3725727" cy="921271"/>
            </a:xfrm>
            <a:custGeom>
              <a:avLst/>
              <a:gdLst/>
              <a:ahLst/>
              <a:cxnLst/>
              <a:rect l="l" t="t" r="r" b="b"/>
              <a:pathLst>
                <a:path w="3725727" h="921271" extrusionOk="0">
                  <a:moveTo>
                    <a:pt x="0" y="0"/>
                  </a:moveTo>
                  <a:lnTo>
                    <a:pt x="3725727" y="0"/>
                  </a:lnTo>
                  <a:lnTo>
                    <a:pt x="3725727" y="921271"/>
                  </a:lnTo>
                  <a:lnTo>
                    <a:pt x="0" y="92127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sp>
        <p:nvSpPr>
          <p:cNvPr id="279" name="Google Shape;279;p24">
            <a:extLst>
              <a:ext uri="{FF2B5EF4-FFF2-40B4-BE49-F238E27FC236}">
                <a16:creationId xmlns:a16="http://schemas.microsoft.com/office/drawing/2014/main" id="{3C1B0F6E-43AE-B677-959C-E8C3171DA378}"/>
              </a:ext>
            </a:extLst>
          </p:cNvPr>
          <p:cNvSpPr/>
          <p:nvPr/>
        </p:nvSpPr>
        <p:spPr>
          <a:xfrm>
            <a:off x="7544107" y="4489210"/>
            <a:ext cx="6095314" cy="1507205"/>
          </a:xfrm>
          <a:custGeom>
            <a:avLst/>
            <a:gdLst/>
            <a:ahLst/>
            <a:cxnLst/>
            <a:rect l="l" t="t" r="r" b="b"/>
            <a:pathLst>
              <a:path w="12190627" h="3014410" extrusionOk="0">
                <a:moveTo>
                  <a:pt x="0" y="0"/>
                </a:moveTo>
                <a:lnTo>
                  <a:pt x="12190627" y="0"/>
                </a:lnTo>
                <a:lnTo>
                  <a:pt x="12190627" y="3014410"/>
                </a:lnTo>
                <a:lnTo>
                  <a:pt x="0" y="3014410"/>
                </a:lnTo>
                <a:lnTo>
                  <a:pt x="0" y="0"/>
                </a:lnTo>
                <a:close/>
              </a:path>
            </a:pathLst>
          </a:custGeom>
          <a:blipFill rotWithShape="1">
            <a:blip r:embed="rId4">
              <a:alphaModFix/>
            </a:blip>
            <a:stretch>
              <a:fillRect/>
            </a:stretch>
          </a:blipFill>
          <a:ln>
            <a:noFill/>
          </a:ln>
        </p:spPr>
        <p:txBody>
          <a:bodyPr/>
          <a:lstStyle/>
          <a:p>
            <a:endParaRPr lang="en-US"/>
          </a:p>
        </p:txBody>
      </p:sp>
      <p:sp>
        <p:nvSpPr>
          <p:cNvPr id="280" name="Google Shape;280;p24">
            <a:extLst>
              <a:ext uri="{FF2B5EF4-FFF2-40B4-BE49-F238E27FC236}">
                <a16:creationId xmlns:a16="http://schemas.microsoft.com/office/drawing/2014/main" id="{5DA3398B-6F38-E330-028F-DE5AA86F9451}"/>
              </a:ext>
            </a:extLst>
          </p:cNvPr>
          <p:cNvSpPr txBox="1"/>
          <p:nvPr/>
        </p:nvSpPr>
        <p:spPr>
          <a:xfrm>
            <a:off x="1911498" y="92829"/>
            <a:ext cx="4242000" cy="53860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References</a:t>
            </a:r>
            <a:endParaRPr sz="700"/>
          </a:p>
        </p:txBody>
      </p:sp>
      <p:sp>
        <p:nvSpPr>
          <p:cNvPr id="281" name="Google Shape;281;p24">
            <a:extLst>
              <a:ext uri="{FF2B5EF4-FFF2-40B4-BE49-F238E27FC236}">
                <a16:creationId xmlns:a16="http://schemas.microsoft.com/office/drawing/2014/main" id="{FB6D6719-38FE-07D0-0500-4F111ACCB387}"/>
              </a:ext>
            </a:extLst>
          </p:cNvPr>
          <p:cNvSpPr txBox="1"/>
          <p:nvPr/>
        </p:nvSpPr>
        <p:spPr>
          <a:xfrm>
            <a:off x="33623" y="696129"/>
            <a:ext cx="6333554" cy="4431983"/>
          </a:xfrm>
          <a:prstGeom prst="rect">
            <a:avLst/>
          </a:prstGeom>
          <a:noFill/>
          <a:ln>
            <a:noFill/>
          </a:ln>
        </p:spPr>
        <p:txBody>
          <a:bodyPr spcFirstLastPara="1" wrap="square" lIns="0" tIns="0" rIns="0" bIns="0" anchor="t" anchorCtr="0">
            <a:spAutoFit/>
          </a:bodyPr>
          <a:lstStyle/>
          <a:p>
            <a:pPr marL="457200" lvl="0" indent="-914400"/>
            <a:r>
              <a:rPr lang="en-US" sz="800" b="0" i="1" u="none" strike="noStrike" cap="none">
                <a:solidFill>
                  <a:srgbClr val="000000"/>
                </a:solidFill>
                <a:latin typeface="Nunito" pitchFamily="2" charset="0"/>
                <a:ea typeface="Nunito"/>
                <a:cs typeface="Nunito"/>
                <a:sym typeface="Nunito"/>
              </a:rPr>
              <a:t>AI’s impact on the environment</a:t>
            </a:r>
            <a:r>
              <a:rPr lang="en-US" sz="800" b="0" i="0" u="none" strike="noStrike" cap="none">
                <a:solidFill>
                  <a:srgbClr val="000000"/>
                </a:solidFill>
                <a:latin typeface="Nunito" pitchFamily="2" charset="0"/>
                <a:ea typeface="Nunito"/>
                <a:cs typeface="Nunito"/>
                <a:sym typeface="Nunito"/>
              </a:rPr>
              <a:t>. AI for </a:t>
            </a:r>
            <a:r>
              <a:rPr lang="en-US" sz="800">
                <a:latin typeface="Nunito" pitchFamily="2" charset="0"/>
                <a:ea typeface="Nunito"/>
                <a:cs typeface="Nunito"/>
                <a:sym typeface="Nunito"/>
              </a:rPr>
              <a:t>Education. </a:t>
            </a:r>
            <a:r>
              <a:rPr lang="en-US" sz="800">
                <a:latin typeface="Nunito" pitchFamily="2" charset="0"/>
                <a:ea typeface="Nunito"/>
                <a:cs typeface="Nunito"/>
                <a:sym typeface="Nunito"/>
                <a:hlinkClick r:id="rId5"/>
              </a:rPr>
              <a:t>https://www.aiforeducation.io/ai-resources/ais-impact-on-the-environment</a:t>
            </a:r>
            <a:r>
              <a:rPr lang="en-US" sz="800">
                <a:latin typeface="Nunito" pitchFamily="2" charset="0"/>
                <a:ea typeface="Nunito"/>
                <a:cs typeface="Nunito"/>
                <a:sym typeface="Nunito"/>
              </a:rPr>
              <a:t> </a:t>
            </a:r>
          </a:p>
          <a:p>
            <a:pPr marL="457200" lvl="0" indent="-914400"/>
            <a:r>
              <a:rPr lang="en-US" sz="800" b="0" i="0" u="none" strike="noStrike" cap="none">
                <a:solidFill>
                  <a:srgbClr val="000000"/>
                </a:solidFill>
                <a:latin typeface="Nunito" pitchFamily="2" charset="0"/>
                <a:ea typeface="Nunito"/>
                <a:cs typeface="Nunito"/>
                <a:sym typeface="Nunito"/>
              </a:rPr>
              <a:t>Brooks</a:t>
            </a:r>
            <a:r>
              <a:rPr lang="en-US" sz="800">
                <a:latin typeface="Nunito" pitchFamily="2" charset="0"/>
                <a:ea typeface="Nunito"/>
                <a:cs typeface="Nunito"/>
                <a:sym typeface="Nunito"/>
              </a:rPr>
              <a:t>, R. (2021). </a:t>
            </a:r>
            <a:r>
              <a:rPr lang="en-US" sz="800" i="1">
                <a:latin typeface="Nunito" pitchFamily="2" charset="0"/>
                <a:ea typeface="Nunito"/>
                <a:cs typeface="Nunito"/>
                <a:sym typeface="Nunito"/>
                <a:hlinkClick r:id="rId6"/>
              </a:rPr>
              <a:t>Artificial Intimacy</a:t>
            </a:r>
            <a:r>
              <a:rPr lang="en-US" sz="800" i="1">
                <a:latin typeface="Nunito" pitchFamily="2" charset="0"/>
                <a:ea typeface="Nunito"/>
                <a:cs typeface="Nunito"/>
                <a:sym typeface="Nunito"/>
              </a:rPr>
              <a:t>: Virtual Friends, Digital Lovers, and Algorithmic Matchmakers</a:t>
            </a:r>
            <a:r>
              <a:rPr lang="en-US" sz="800">
                <a:latin typeface="Nunito" pitchFamily="2" charset="0"/>
                <a:ea typeface="Nunito"/>
                <a:cs typeface="Nunito"/>
                <a:sym typeface="Nunito"/>
              </a:rPr>
              <a:t>. Columbia University Press.</a:t>
            </a:r>
            <a:endParaRPr lang="en-US" sz="800" b="0" i="0" u="none" strike="noStrike" cap="none">
              <a:solidFill>
                <a:srgbClr val="000000"/>
              </a:solidFill>
              <a:latin typeface="Nunito" pitchFamily="2" charset="0"/>
              <a:ea typeface="Nunito"/>
              <a:cs typeface="Nunito"/>
              <a:sym typeface="Nunito"/>
            </a:endParaRPr>
          </a:p>
          <a:p>
            <a:pPr marL="457200" lvl="0" indent="-914400"/>
            <a:r>
              <a:rPr lang="en-US" sz="800" b="0" i="0" u="none" strike="noStrike" cap="none">
                <a:solidFill>
                  <a:srgbClr val="000000"/>
                </a:solidFill>
                <a:latin typeface="Nunito" pitchFamily="2" charset="0"/>
                <a:ea typeface="Nunito"/>
                <a:cs typeface="Nunito"/>
                <a:sym typeface="Nunito"/>
              </a:rPr>
              <a:t>Campbell, L., Jeffery, K., &amp; Nowicki, R. (2025). AI, acronyms, and the future of facets: Mnemonics as heuristic instructional tools for structuring </a:t>
            </a:r>
            <a:r>
              <a:rPr lang="en-US" sz="800" b="0" i="0" u="none" strike="noStrike" cap="none" err="1">
                <a:solidFill>
                  <a:srgbClr val="000000"/>
                </a:solidFill>
                <a:latin typeface="Nunito" pitchFamily="2" charset="0"/>
                <a:ea typeface="Nunito"/>
                <a:cs typeface="Nunito"/>
                <a:sym typeface="Nunito"/>
              </a:rPr>
              <a:t>genAI</a:t>
            </a:r>
            <a:r>
              <a:rPr lang="en-US" sz="800" b="0" i="0" u="none" strike="noStrike" cap="none">
                <a:solidFill>
                  <a:srgbClr val="000000"/>
                </a:solidFill>
                <a:latin typeface="Nunito" pitchFamily="2" charset="0"/>
                <a:ea typeface="Nunito"/>
                <a:cs typeface="Nunito"/>
                <a:sym typeface="Nunito"/>
              </a:rPr>
              <a:t> prompts. </a:t>
            </a:r>
            <a:r>
              <a:rPr lang="en-US" sz="800" b="0" i="1" u="none" strike="noStrike" cap="none">
                <a:solidFill>
                  <a:srgbClr val="000000"/>
                </a:solidFill>
                <a:latin typeface="Nunito" pitchFamily="2" charset="0"/>
                <a:ea typeface="Nunito"/>
                <a:cs typeface="Nunito"/>
                <a:sym typeface="Nunito"/>
              </a:rPr>
              <a:t>Qualitative and Quantitative Methods in Libraries 14</a:t>
            </a:r>
            <a:r>
              <a:rPr lang="en-US" sz="800">
                <a:latin typeface="Nunito" pitchFamily="2" charset="0"/>
                <a:ea typeface="Nunito"/>
                <a:cs typeface="Nunito"/>
                <a:sym typeface="Nunito"/>
              </a:rPr>
              <a:t>(1): 121-134. </a:t>
            </a:r>
            <a:r>
              <a:rPr lang="en-US" sz="800">
                <a:latin typeface="Nunito" pitchFamily="2" charset="0"/>
                <a:ea typeface="Nunito"/>
                <a:cs typeface="Nunito"/>
                <a:sym typeface="Nunito"/>
                <a:hlinkClick r:id="rId7"/>
              </a:rPr>
              <a:t>https://www.qqml-journal.net/index.php/qqml/article/view/906</a:t>
            </a:r>
            <a:r>
              <a:rPr lang="en-US" sz="800">
                <a:latin typeface="Nunito" pitchFamily="2" charset="0"/>
                <a:ea typeface="Nunito"/>
                <a:cs typeface="Nunito"/>
                <a:sym typeface="Nunito"/>
              </a:rPr>
              <a:t> </a:t>
            </a:r>
            <a:endParaRPr lang="en-US" sz="800" b="0" i="0" u="none" strike="noStrike" cap="none">
              <a:solidFill>
                <a:srgbClr val="000000"/>
              </a:solidFill>
              <a:latin typeface="Nunito" pitchFamily="2" charset="0"/>
              <a:ea typeface="Nunito"/>
              <a:cs typeface="Nunito"/>
              <a:sym typeface="Nunito"/>
            </a:endParaRPr>
          </a:p>
          <a:p>
            <a:pPr marL="457200" lvl="0" indent="-914400"/>
            <a:r>
              <a:rPr lang="en-US" sz="800" b="0" i="0" u="none" strike="noStrike" cap="none">
                <a:solidFill>
                  <a:srgbClr val="000000"/>
                </a:solidFill>
                <a:latin typeface="Nunito" pitchFamily="2" charset="0"/>
                <a:ea typeface="Nunito"/>
                <a:cs typeface="Nunito"/>
                <a:sym typeface="Nunito"/>
              </a:rPr>
              <a:t>Chan, C. K. Y. &amp; Colloton, T. (2024). AI literacy. In </a:t>
            </a:r>
            <a:r>
              <a:rPr lang="en-US" sz="800" b="0" i="1" u="none" strike="noStrike" cap="none">
                <a:solidFill>
                  <a:srgbClr val="000000"/>
                </a:solidFill>
                <a:latin typeface="Nunito" pitchFamily="2" charset="0"/>
                <a:ea typeface="Nunito"/>
                <a:cs typeface="Nunito"/>
                <a:sym typeface="Nunito"/>
              </a:rPr>
              <a:t>Generative AI in Higher Education: The ChatGPT Effect</a:t>
            </a:r>
            <a:r>
              <a:rPr lang="en-US" sz="800">
                <a:latin typeface="Nunito" pitchFamily="2" charset="0"/>
                <a:ea typeface="Nunito"/>
                <a:cs typeface="Nunito"/>
                <a:sym typeface="Nunito"/>
              </a:rPr>
              <a:t>. </a:t>
            </a:r>
            <a:r>
              <a:rPr lang="en-US" sz="800">
                <a:latin typeface="Nunito" pitchFamily="2" charset="0"/>
                <a:ea typeface="Nunito"/>
                <a:cs typeface="Nunito"/>
                <a:sym typeface="Nunito"/>
                <a:hlinkClick r:id="rId8"/>
              </a:rPr>
              <a:t>http://dx.doi.org/10.4324/9781003459026-2</a:t>
            </a:r>
            <a:r>
              <a:rPr lang="en-US" sz="800">
                <a:latin typeface="Nunito" pitchFamily="2" charset="0"/>
                <a:ea typeface="Nunito"/>
                <a:cs typeface="Nunito"/>
                <a:sym typeface="Nunito"/>
              </a:rPr>
              <a:t> </a:t>
            </a:r>
          </a:p>
          <a:p>
            <a:pPr marL="457200" lvl="0" indent="-914400"/>
            <a:r>
              <a:rPr lang="en-US" sz="800">
                <a:latin typeface="Nunito" pitchFamily="2" charset="0"/>
                <a:ea typeface="Nunito"/>
                <a:cs typeface="Nunito"/>
                <a:sym typeface="Nunito"/>
              </a:rPr>
              <a:t>Gastineau, J. (2024). </a:t>
            </a:r>
            <a:r>
              <a:rPr lang="en-US" sz="800" i="1">
                <a:latin typeface="Nunito" pitchFamily="2" charset="0"/>
                <a:ea typeface="Nunito"/>
                <a:cs typeface="Nunito"/>
                <a:sym typeface="Nunito"/>
              </a:rPr>
              <a:t>Exploring the impact of generative AI prompt engineering in higher education: A study in undergraduate and graduate business analytics courses </a:t>
            </a:r>
            <a:r>
              <a:rPr lang="en-US" sz="800">
                <a:latin typeface="Nunito" pitchFamily="2" charset="0"/>
                <a:ea typeface="Nunito"/>
                <a:cs typeface="Nunito"/>
                <a:sym typeface="Nunito"/>
              </a:rPr>
              <a:t>[Doctoral dissertation, University of Arkansas]. </a:t>
            </a:r>
            <a:r>
              <a:rPr lang="en-US" sz="800" err="1">
                <a:latin typeface="Nunito" pitchFamily="2" charset="0"/>
                <a:ea typeface="Nunito"/>
                <a:cs typeface="Nunito"/>
                <a:sym typeface="Nunito"/>
              </a:rPr>
              <a:t>ScholarWorks@UARK</a:t>
            </a:r>
            <a:r>
              <a:rPr lang="en-US" sz="800">
                <a:latin typeface="Nunito" pitchFamily="2" charset="0"/>
                <a:ea typeface="Nunito"/>
                <a:cs typeface="Nunito"/>
                <a:sym typeface="Nunito"/>
              </a:rPr>
              <a:t>. </a:t>
            </a:r>
            <a:r>
              <a:rPr lang="en-US" sz="800">
                <a:latin typeface="Nunito" pitchFamily="2" charset="0"/>
                <a:ea typeface="Nunito"/>
                <a:cs typeface="Nunito"/>
                <a:sym typeface="Nunito"/>
                <a:hlinkClick r:id="rId9"/>
              </a:rPr>
              <a:t>https://scholarworks.uark.edu/etd/5551/</a:t>
            </a:r>
            <a:r>
              <a:rPr lang="en-US" sz="800">
                <a:latin typeface="Nunito" pitchFamily="2" charset="0"/>
                <a:ea typeface="Nunito"/>
                <a:cs typeface="Nunito"/>
                <a:sym typeface="Nunito"/>
              </a:rPr>
              <a:t> </a:t>
            </a:r>
          </a:p>
          <a:p>
            <a:pPr marL="457200" lvl="0" indent="-914400"/>
            <a:r>
              <a:rPr lang="en-US" sz="800">
                <a:latin typeface="Nunito" pitchFamily="2" charset="0"/>
                <a:ea typeface="Nunito"/>
                <a:cs typeface="Nunito"/>
                <a:sym typeface="Nunito"/>
              </a:rPr>
              <a:t>Guha, A., Grewal, D., &amp; Atlas, S. (2024). Generative AI and marketing education: What the future holds</a:t>
            </a:r>
            <a:r>
              <a:rPr lang="en-US" sz="800" i="1">
                <a:latin typeface="Nunito" pitchFamily="2" charset="0"/>
                <a:ea typeface="Nunito"/>
                <a:cs typeface="Nunito"/>
                <a:sym typeface="Nunito"/>
              </a:rPr>
              <a:t>. Journal of Marketing Education, 46</a:t>
            </a:r>
            <a:r>
              <a:rPr lang="en-US" sz="800">
                <a:latin typeface="Nunito" pitchFamily="2" charset="0"/>
                <a:ea typeface="Nunito"/>
                <a:cs typeface="Nunito"/>
                <a:sym typeface="Nunito"/>
              </a:rPr>
              <a:t>(1), 6-17. </a:t>
            </a:r>
            <a:r>
              <a:rPr lang="en-US" sz="800">
                <a:latin typeface="Nunito" pitchFamily="2" charset="0"/>
                <a:ea typeface="Nunito"/>
                <a:cs typeface="Nunito"/>
                <a:sym typeface="Nunito"/>
                <a:hlinkClick r:id="rId10"/>
              </a:rPr>
              <a:t>https://doi.org/10.1177/02734753231215436</a:t>
            </a:r>
            <a:r>
              <a:rPr lang="en-US" sz="800">
                <a:latin typeface="Nunito" pitchFamily="2" charset="0"/>
                <a:ea typeface="Nunito"/>
                <a:cs typeface="Nunito"/>
                <a:sym typeface="Nunito"/>
              </a:rPr>
              <a:t> </a:t>
            </a:r>
          </a:p>
          <a:p>
            <a:pPr marL="457200" lvl="0" indent="-914400"/>
            <a:r>
              <a:rPr lang="en-US" sz="800">
                <a:latin typeface="Nunito" pitchFamily="2" charset="0"/>
                <a:ea typeface="Nunito"/>
                <a:cs typeface="Nunito"/>
                <a:sym typeface="Nunito"/>
              </a:rPr>
              <a:t>Gupta, K. (2024). Student perspective: don’t use AI to do the work, use it to make the work better. </a:t>
            </a:r>
            <a:r>
              <a:rPr lang="en-US" sz="800" i="1">
                <a:latin typeface="Nunito" pitchFamily="2" charset="0"/>
                <a:ea typeface="Nunito"/>
                <a:cs typeface="Nunito"/>
                <a:sym typeface="Nunito"/>
              </a:rPr>
              <a:t>Connect Happy Valley</a:t>
            </a:r>
            <a:r>
              <a:rPr lang="en-US" sz="800">
                <a:latin typeface="Nunito" pitchFamily="2" charset="0"/>
                <a:ea typeface="Nunito"/>
                <a:cs typeface="Nunito"/>
                <a:sym typeface="Nunito"/>
              </a:rPr>
              <a:t>. </a:t>
            </a:r>
            <a:r>
              <a:rPr lang="en-US" sz="800">
                <a:latin typeface="Nunito" pitchFamily="2" charset="0"/>
                <a:ea typeface="Nunito"/>
                <a:cs typeface="Nunito"/>
                <a:sym typeface="Nunito"/>
                <a:hlinkClick r:id="rId11"/>
              </a:rPr>
              <a:t>https://happyvalleyindustry.com/student-perspective-dont-use-ai-to-do-the-work-use-it-to-make-the-work-better/</a:t>
            </a:r>
            <a:r>
              <a:rPr lang="en-US" sz="800">
                <a:latin typeface="Nunito" pitchFamily="2" charset="0"/>
                <a:ea typeface="Nunito"/>
                <a:cs typeface="Nunito"/>
                <a:sym typeface="Nunito"/>
              </a:rPr>
              <a:t> </a:t>
            </a:r>
          </a:p>
          <a:p>
            <a:pPr marL="457200" lvl="0" indent="-914400"/>
            <a:r>
              <a:rPr lang="en-US" sz="800">
                <a:latin typeface="Nunito" pitchFamily="2" charset="0"/>
                <a:ea typeface="Nunito"/>
                <a:cs typeface="Nunito"/>
                <a:sym typeface="Nunito"/>
              </a:rPr>
              <a:t>Hartman-Caverly, S. (2024, November 19). </a:t>
            </a:r>
            <a:r>
              <a:rPr lang="en-US" sz="800" i="1">
                <a:latin typeface="Nunito" pitchFamily="2" charset="0"/>
                <a:ea typeface="Nunito"/>
                <a:cs typeface="Nunito"/>
                <a:sym typeface="Nunito"/>
              </a:rPr>
              <a:t>Theory of machine mind: Conceptual framework for AI literacy education </a:t>
            </a:r>
            <a:r>
              <a:rPr lang="en-US" sz="800">
                <a:latin typeface="Nunito" pitchFamily="2" charset="0"/>
                <a:ea typeface="Nunito"/>
                <a:cs typeface="Nunito"/>
                <a:sym typeface="Nunito"/>
              </a:rPr>
              <a:t>[Presentation]. Heterodox Libraries Mini-Symposium: AI and Learning Design. </a:t>
            </a:r>
            <a:r>
              <a:rPr lang="en-US" sz="800">
                <a:latin typeface="Nunito" pitchFamily="2" charset="0"/>
                <a:ea typeface="Nunito"/>
                <a:cs typeface="Nunito"/>
                <a:sym typeface="Nunito"/>
                <a:hlinkClick r:id="rId12"/>
              </a:rPr>
              <a:t>https://doi.org/10.26207/zsqe-cn18</a:t>
            </a:r>
            <a:r>
              <a:rPr lang="en-US" sz="800">
                <a:latin typeface="Nunito" pitchFamily="2" charset="0"/>
                <a:ea typeface="Nunito"/>
                <a:cs typeface="Nunito"/>
                <a:sym typeface="Nunito"/>
              </a:rPr>
              <a:t> </a:t>
            </a:r>
          </a:p>
          <a:p>
            <a:pPr marL="457200" lvl="0" indent="-914400"/>
            <a:r>
              <a:rPr lang="en-US" sz="800">
                <a:latin typeface="Nunito" pitchFamily="2" charset="0"/>
                <a:ea typeface="Nunito"/>
                <a:cs typeface="Nunito"/>
                <a:sym typeface="Nunito"/>
              </a:rPr>
              <a:t>Knoth, N., </a:t>
            </a:r>
            <a:r>
              <a:rPr lang="en-US" sz="800" err="1">
                <a:latin typeface="Nunito" pitchFamily="2" charset="0"/>
                <a:ea typeface="Nunito"/>
                <a:cs typeface="Nunito"/>
                <a:sym typeface="Nunito"/>
              </a:rPr>
              <a:t>Tolzin</a:t>
            </a:r>
            <a:r>
              <a:rPr lang="en-US" sz="800">
                <a:latin typeface="Nunito" pitchFamily="2" charset="0"/>
                <a:ea typeface="Nunito"/>
                <a:cs typeface="Nunito"/>
                <a:sym typeface="Nunito"/>
              </a:rPr>
              <a:t>, A., Janson, A. &amp; Leimeister, J. M. (2024). AI literacy and its implications for prompt engineering strategies</a:t>
            </a:r>
            <a:r>
              <a:rPr lang="en-US" sz="800" i="1">
                <a:latin typeface="Nunito" pitchFamily="2" charset="0"/>
                <a:ea typeface="Nunito"/>
                <a:cs typeface="Nunito"/>
                <a:sym typeface="Nunito"/>
              </a:rPr>
              <a:t>. Computers and Education: Artificial Intelligence</a:t>
            </a:r>
            <a:r>
              <a:rPr lang="en-US" sz="800">
                <a:latin typeface="Nunito" pitchFamily="2" charset="0"/>
                <a:ea typeface="Nunito"/>
                <a:cs typeface="Nunito"/>
                <a:sym typeface="Nunito"/>
              </a:rPr>
              <a:t>, 6, article no. 100225. </a:t>
            </a:r>
            <a:r>
              <a:rPr lang="en-US" sz="800">
                <a:latin typeface="Nunito" pitchFamily="2" charset="0"/>
                <a:ea typeface="Nunito"/>
                <a:cs typeface="Nunito"/>
                <a:sym typeface="Nunito"/>
                <a:hlinkClick r:id="rId13"/>
              </a:rPr>
              <a:t>https://doi.org/10.1016/j.caeai.2024.100225</a:t>
            </a:r>
            <a:r>
              <a:rPr lang="en-US" sz="800">
                <a:latin typeface="Nunito" pitchFamily="2" charset="0"/>
                <a:ea typeface="Nunito"/>
                <a:cs typeface="Nunito"/>
                <a:sym typeface="Nunito"/>
              </a:rPr>
              <a:t> </a:t>
            </a:r>
          </a:p>
          <a:p>
            <a:pPr marL="457200" lvl="0" indent="-914400"/>
            <a:r>
              <a:rPr lang="en-US" sz="800">
                <a:latin typeface="Nunito" pitchFamily="2" charset="0"/>
                <a:ea typeface="Nunito"/>
                <a:cs typeface="Nunito"/>
                <a:sym typeface="Nunito"/>
              </a:rPr>
              <a:t>Kumar, A. &amp; Davenport, T. (2023, July 20). How to make generative AI greener. </a:t>
            </a:r>
            <a:r>
              <a:rPr lang="en-US" sz="800" i="1">
                <a:latin typeface="Nunito" pitchFamily="2" charset="0"/>
                <a:ea typeface="Nunito"/>
                <a:cs typeface="Nunito"/>
                <a:sym typeface="Nunito"/>
              </a:rPr>
              <a:t>Harvard Business Review</a:t>
            </a:r>
            <a:r>
              <a:rPr lang="en-US" sz="800">
                <a:latin typeface="Nunito" pitchFamily="2" charset="0"/>
                <a:ea typeface="Nunito"/>
                <a:cs typeface="Nunito"/>
                <a:sym typeface="Nunito"/>
              </a:rPr>
              <a:t>. </a:t>
            </a:r>
            <a:r>
              <a:rPr lang="en-US" sz="800">
                <a:latin typeface="Nunito" pitchFamily="2" charset="0"/>
                <a:ea typeface="Nunito"/>
                <a:cs typeface="Nunito"/>
                <a:sym typeface="Nunito"/>
                <a:hlinkClick r:id="rId14"/>
              </a:rPr>
              <a:t>https://hbr.org/2023/07/how-to-make-generative-ai-greener</a:t>
            </a:r>
            <a:r>
              <a:rPr lang="en-US" sz="800">
                <a:latin typeface="Nunito" pitchFamily="2" charset="0"/>
                <a:ea typeface="Nunito"/>
                <a:cs typeface="Nunito"/>
                <a:sym typeface="Nunito"/>
              </a:rPr>
              <a:t> </a:t>
            </a:r>
          </a:p>
          <a:p>
            <a:pPr marL="457200" lvl="0" indent="-914400"/>
            <a:r>
              <a:rPr lang="en-US" sz="800">
                <a:latin typeface="Nunito" pitchFamily="2" charset="0"/>
              </a:rPr>
              <a:t>Lo, L. S. (2023). The CLEAR path: A framework for enhancing information literacy through prompt engineering. </a:t>
            </a:r>
            <a:r>
              <a:rPr lang="en-US" sz="800" i="1">
                <a:latin typeface="Nunito" pitchFamily="2" charset="0"/>
              </a:rPr>
              <a:t>The Journal of Academic Librarianship, 49</a:t>
            </a:r>
            <a:r>
              <a:rPr lang="en-US" sz="800">
                <a:latin typeface="Nunito" pitchFamily="2" charset="0"/>
              </a:rPr>
              <a:t>(4), no. 102720. </a:t>
            </a:r>
            <a:r>
              <a:rPr lang="en-US" sz="800">
                <a:latin typeface="Nunito" pitchFamily="2" charset="0"/>
                <a:hlinkClick r:id="rId15"/>
              </a:rPr>
              <a:t>https://doi.org/10.1016/j.acalib.2023.102720</a:t>
            </a:r>
            <a:r>
              <a:rPr lang="en-US" sz="800">
                <a:latin typeface="Nunito" pitchFamily="2" charset="0"/>
              </a:rPr>
              <a:t> </a:t>
            </a:r>
          </a:p>
          <a:p>
            <a:pPr marL="457200" lvl="0" indent="-914400"/>
            <a:r>
              <a:rPr lang="en-US" sz="800">
                <a:latin typeface="Nunito" pitchFamily="2" charset="0"/>
              </a:rPr>
              <a:t>Leung, A., Hartman-Caverly, S., Attaran, S., Price, E., &amp; Clarke, T. (2025, March 21-22). </a:t>
            </a:r>
            <a:r>
              <a:rPr lang="en-US" sz="800" i="1">
                <a:latin typeface="Nunito" pitchFamily="2" charset="0"/>
              </a:rPr>
              <a:t>AI and the innovative marketing educator: Integrating AI into digital and social media marketing education</a:t>
            </a:r>
            <a:r>
              <a:rPr lang="en-US" sz="800">
                <a:latin typeface="Nunito" pitchFamily="2" charset="0"/>
              </a:rPr>
              <a:t> [Conference paper]. Marketing Management Association Spring 2025 Virtual Conference. </a:t>
            </a:r>
            <a:r>
              <a:rPr lang="en-US" sz="800">
                <a:latin typeface="Nunito" pitchFamily="2" charset="0"/>
                <a:hlinkClick r:id="rId16"/>
              </a:rPr>
              <a:t>https://www.mmaglobal.org/_files/ugd/a41a45_892e337a2c7a43f9a6f331d52b99a3aa.pdf</a:t>
            </a:r>
            <a:r>
              <a:rPr lang="en-US" sz="800">
                <a:latin typeface="Nunito" pitchFamily="2" charset="0"/>
              </a:rPr>
              <a:t> </a:t>
            </a:r>
          </a:p>
          <a:p>
            <a:pPr marL="457200" lvl="0" indent="-914400"/>
            <a:r>
              <a:rPr lang="en-US" sz="800">
                <a:latin typeface="Nunito" pitchFamily="2" charset="0"/>
              </a:rPr>
              <a:t>Prabha, C., Connaway, L. S., Olszewski, L., &amp; Jenkins, L R. (2007). What is enough? Satisficing information needs. </a:t>
            </a:r>
            <a:r>
              <a:rPr lang="en-US" sz="800" i="1">
                <a:latin typeface="Nunito" pitchFamily="2" charset="0"/>
              </a:rPr>
              <a:t>Journal of Documentation, 63</a:t>
            </a:r>
            <a:r>
              <a:rPr lang="en-US" sz="800">
                <a:latin typeface="Nunito" pitchFamily="2" charset="0"/>
              </a:rPr>
              <a:t>(1): 74-89. </a:t>
            </a:r>
            <a:r>
              <a:rPr lang="en-US" sz="800">
                <a:latin typeface="Nunito" pitchFamily="2" charset="0"/>
                <a:hlinkClick r:id="rId17"/>
              </a:rPr>
              <a:t>https://doi.org/10.1108/00220410710723894</a:t>
            </a:r>
            <a:r>
              <a:rPr lang="en-US" sz="800">
                <a:latin typeface="Nunito" pitchFamily="2" charset="0"/>
              </a:rPr>
              <a:t> </a:t>
            </a:r>
          </a:p>
          <a:p>
            <a:pPr marL="457200" lvl="0" indent="-914400"/>
            <a:r>
              <a:rPr lang="en-US" sz="800">
                <a:latin typeface="Nunito" pitchFamily="2" charset="0"/>
              </a:rPr>
              <a:t>Rossi, V. (2024). </a:t>
            </a:r>
            <a:r>
              <a:rPr lang="en-US" sz="800" i="1">
                <a:latin typeface="Nunito" pitchFamily="2" charset="0"/>
              </a:rPr>
              <a:t>Inquiring the 'oracle'. An empirical study on how artificial intelligence literacy and prompt engineering influence the use of LLMs and GAI in higher education </a:t>
            </a:r>
            <a:r>
              <a:rPr lang="en-US" sz="800">
                <a:latin typeface="Nunito" pitchFamily="2" charset="0"/>
              </a:rPr>
              <a:t>[Master’s thesis, Università </a:t>
            </a:r>
            <a:r>
              <a:rPr lang="en-US" sz="800" err="1">
                <a:latin typeface="Nunito" pitchFamily="2" charset="0"/>
              </a:rPr>
              <a:t>Ca’Foscari</a:t>
            </a:r>
            <a:r>
              <a:rPr lang="en-US" sz="800">
                <a:latin typeface="Nunito" pitchFamily="2" charset="0"/>
              </a:rPr>
              <a:t> Venezia]. </a:t>
            </a:r>
            <a:r>
              <a:rPr lang="en-US" sz="800" err="1">
                <a:latin typeface="Nunito" pitchFamily="2" charset="0"/>
              </a:rPr>
              <a:t>UNITesi</a:t>
            </a:r>
            <a:r>
              <a:rPr lang="en-US" sz="800">
                <a:latin typeface="Nunito" pitchFamily="2" charset="0"/>
              </a:rPr>
              <a:t>. </a:t>
            </a:r>
            <a:r>
              <a:rPr lang="en-US" sz="800">
                <a:latin typeface="Nunito" pitchFamily="2" charset="0"/>
                <a:hlinkClick r:id="rId18"/>
              </a:rPr>
              <a:t>https://unitesi.unive.it/handle/20.500.14247/23630</a:t>
            </a:r>
            <a:r>
              <a:rPr lang="en-US" sz="800">
                <a:latin typeface="Nunito" pitchFamily="2" charset="0"/>
              </a:rPr>
              <a:t> </a:t>
            </a:r>
          </a:p>
          <a:p>
            <a:pPr marL="457200" lvl="0" indent="-914400"/>
            <a:r>
              <a:rPr lang="en-US" sz="800">
                <a:latin typeface="Nunito" pitchFamily="2" charset="0"/>
              </a:rPr>
              <a:t>Stokel-Walker, C. (2023, February 10). The generative AI race has a dirty secret. </a:t>
            </a:r>
            <a:r>
              <a:rPr lang="en-US" sz="800" i="1">
                <a:latin typeface="Nunito" pitchFamily="2" charset="0"/>
              </a:rPr>
              <a:t>Wired</a:t>
            </a:r>
            <a:r>
              <a:rPr lang="en-US" sz="800">
                <a:latin typeface="Nunito" pitchFamily="2" charset="0"/>
              </a:rPr>
              <a:t>. </a:t>
            </a:r>
            <a:r>
              <a:rPr lang="en-US" sz="800">
                <a:latin typeface="Nunito" pitchFamily="2" charset="0"/>
                <a:hlinkClick r:id="rId19"/>
              </a:rPr>
              <a:t>https://www.wired.com/story/the-generative-ai-search-race-has-a-dirty-secret/</a:t>
            </a:r>
            <a:r>
              <a:rPr lang="en-US" sz="800">
                <a:latin typeface="Nunito" pitchFamily="2" charset="0"/>
              </a:rPr>
              <a:t> </a:t>
            </a:r>
          </a:p>
          <a:p>
            <a:pPr marL="457200" lvl="0" indent="-914400"/>
            <a:r>
              <a:rPr lang="en-US" sz="800">
                <a:latin typeface="Nunito" pitchFamily="2" charset="0"/>
              </a:rPr>
              <a:t>Wang, Y. Y. &amp; Chuang, Y. W. (2024). Artificial intelligence self-efficacy: Scale development and validation. </a:t>
            </a:r>
            <a:r>
              <a:rPr lang="en-US" sz="800" i="1">
                <a:latin typeface="Nunito" pitchFamily="2" charset="0"/>
              </a:rPr>
              <a:t>Education and Information Technologies 29:</a:t>
            </a:r>
            <a:r>
              <a:rPr lang="en-US" sz="800">
                <a:latin typeface="Nunito" pitchFamily="2" charset="0"/>
              </a:rPr>
              <a:t> 4785–4808. </a:t>
            </a:r>
            <a:r>
              <a:rPr lang="en-US" sz="800">
                <a:latin typeface="Nunito" pitchFamily="2" charset="0"/>
                <a:hlinkClick r:id="rId20"/>
              </a:rPr>
              <a:t>https://doi.org/10.1007/s10639-023-12015-w</a:t>
            </a:r>
            <a:r>
              <a:rPr lang="en-US" sz="800">
                <a:latin typeface="Nunito" pitchFamily="2" charset="0"/>
              </a:rPr>
              <a:t>  </a:t>
            </a:r>
          </a:p>
          <a:p>
            <a:pPr marL="457200" lvl="0" indent="-914400"/>
            <a:r>
              <a:rPr lang="en-US" sz="800">
                <a:latin typeface="Nunito" pitchFamily="2" charset="0"/>
              </a:rPr>
              <a:t>Woo, D. J., Wang, D., Yung, T., &amp; Guo, K. (2024). Effects of a prompt engineering intervention on undergraduate students' AI self-efficacy, AI knowledge and prompt engineering ability: A mixed methods study. </a:t>
            </a:r>
            <a:r>
              <a:rPr lang="en-US" sz="800">
                <a:latin typeface="Nunito" pitchFamily="2" charset="0"/>
                <a:hlinkClick r:id="rId21"/>
              </a:rPr>
              <a:t>https://doi.org/10.48550/arXiv.2408.07302</a:t>
            </a:r>
            <a:r>
              <a:rPr lang="en-US" sz="800">
                <a:latin typeface="Nunito" pitchFamily="2" charset="0"/>
              </a:rPr>
              <a:t> </a:t>
            </a:r>
          </a:p>
        </p:txBody>
      </p:sp>
      <p:sp>
        <p:nvSpPr>
          <p:cNvPr id="2" name="TextBox 1">
            <a:extLst>
              <a:ext uri="{FF2B5EF4-FFF2-40B4-BE49-F238E27FC236}">
                <a16:creationId xmlns:a16="http://schemas.microsoft.com/office/drawing/2014/main" id="{E536A17C-A255-C84F-E1F6-F976F353C011}"/>
              </a:ext>
            </a:extLst>
          </p:cNvPr>
          <p:cNvSpPr txBox="1"/>
          <p:nvPr/>
        </p:nvSpPr>
        <p:spPr>
          <a:xfrm>
            <a:off x="4495347" y="4901345"/>
            <a:ext cx="4615030" cy="215444"/>
          </a:xfrm>
          <a:prstGeom prst="rect">
            <a:avLst/>
          </a:prstGeom>
          <a:noFill/>
        </p:spPr>
        <p:txBody>
          <a:bodyPr wrap="square">
            <a:spAutoFit/>
          </a:bodyPr>
          <a:lstStyle/>
          <a:p>
            <a:pPr algn="r"/>
            <a:r>
              <a:rPr lang="en-US" sz="800">
                <a:solidFill>
                  <a:schemeClr val="tx1"/>
                </a:solidFill>
                <a:latin typeface="Nunito Light"/>
              </a:rPr>
              <a:t>Image credit: </a:t>
            </a:r>
            <a:r>
              <a:rPr lang="en-US" sz="800" err="1">
                <a:solidFill>
                  <a:schemeClr val="tx1"/>
                </a:solidFill>
                <a:latin typeface="Nunito Light"/>
                <a:hlinkClick r:id="rId22"/>
              </a:rPr>
              <a:t>unsplash</a:t>
            </a:r>
            <a:endParaRPr lang="en-US" sz="800">
              <a:solidFill>
                <a:schemeClr val="tx1"/>
              </a:solidFill>
            </a:endParaRPr>
          </a:p>
        </p:txBody>
      </p:sp>
    </p:spTree>
    <p:extLst>
      <p:ext uri="{BB962C8B-B14F-4D97-AF65-F5344CB8AC3E}">
        <p14:creationId xmlns:p14="http://schemas.microsoft.com/office/powerpoint/2010/main" val="1125928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21">
          <a:extLst>
            <a:ext uri="{FF2B5EF4-FFF2-40B4-BE49-F238E27FC236}">
              <a16:creationId xmlns:a16="http://schemas.microsoft.com/office/drawing/2014/main" id="{F00C9B4B-1952-93AB-4580-5CFD4543E791}"/>
            </a:ext>
          </a:extLst>
        </p:cNvPr>
        <p:cNvGrpSpPr/>
        <p:nvPr/>
      </p:nvGrpSpPr>
      <p:grpSpPr>
        <a:xfrm>
          <a:off x="0" y="0"/>
          <a:ext cx="0" cy="0"/>
          <a:chOff x="0" y="0"/>
          <a:chExt cx="0" cy="0"/>
        </a:xfrm>
      </p:grpSpPr>
      <p:pic>
        <p:nvPicPr>
          <p:cNvPr id="822" name="Google Shape;822;p38">
            <a:extLst>
              <a:ext uri="{FF2B5EF4-FFF2-40B4-BE49-F238E27FC236}">
                <a16:creationId xmlns:a16="http://schemas.microsoft.com/office/drawing/2014/main" id="{C6B314D7-CA14-FCE5-4026-3B389F1A3B57}"/>
              </a:ext>
            </a:extLst>
          </p:cNvPr>
          <p:cNvPicPr preferRelativeResize="0"/>
          <p:nvPr/>
        </p:nvPicPr>
        <p:blipFill>
          <a:blip r:embed="rId3" cstate="print">
            <a:extLst>
              <a:ext uri="{28A0092B-C50C-407E-A947-70E740481C1C}">
                <a14:useLocalDpi xmlns:a14="http://schemas.microsoft.com/office/drawing/2010/main"/>
              </a:ext>
            </a:extLst>
          </a:blip>
          <a:srcRect/>
          <a:stretch/>
        </p:blipFill>
        <p:spPr>
          <a:xfrm>
            <a:off x="4897014" y="0"/>
            <a:ext cx="3974523" cy="5143501"/>
          </a:xfrm>
          <a:prstGeom prst="rect">
            <a:avLst/>
          </a:prstGeom>
          <a:noFill/>
          <a:ln>
            <a:noFill/>
          </a:ln>
        </p:spPr>
      </p:pic>
      <p:grpSp>
        <p:nvGrpSpPr>
          <p:cNvPr id="823" name="Google Shape;823;p38">
            <a:extLst>
              <a:ext uri="{FF2B5EF4-FFF2-40B4-BE49-F238E27FC236}">
                <a16:creationId xmlns:a16="http://schemas.microsoft.com/office/drawing/2014/main" id="{2DFAD299-0FB6-3F93-0CBA-795F1E0588E1}"/>
              </a:ext>
            </a:extLst>
          </p:cNvPr>
          <p:cNvGrpSpPr/>
          <p:nvPr/>
        </p:nvGrpSpPr>
        <p:grpSpPr>
          <a:xfrm>
            <a:off x="514350" y="779462"/>
            <a:ext cx="3071521" cy="446712"/>
            <a:chOff x="0" y="0"/>
            <a:chExt cx="8190721" cy="1191231"/>
          </a:xfrm>
        </p:grpSpPr>
        <p:sp>
          <p:nvSpPr>
            <p:cNvPr id="824" name="Google Shape;824;p38">
              <a:extLst>
                <a:ext uri="{FF2B5EF4-FFF2-40B4-BE49-F238E27FC236}">
                  <a16:creationId xmlns:a16="http://schemas.microsoft.com/office/drawing/2014/main" id="{CB0BB553-9DB6-101D-1625-15A7C6E99208}"/>
                </a:ext>
              </a:extLst>
            </p:cNvPr>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825" name="Google Shape;825;p38">
              <a:extLst>
                <a:ext uri="{FF2B5EF4-FFF2-40B4-BE49-F238E27FC236}">
                  <a16:creationId xmlns:a16="http://schemas.microsoft.com/office/drawing/2014/main" id="{67C341B1-2FF0-7DEA-8AF7-9948D1E1A9BE}"/>
                </a:ext>
              </a:extLst>
            </p:cNvPr>
            <p:cNvSpPr/>
            <p:nvPr/>
          </p:nvSpPr>
          <p:spPr>
            <a:xfrm>
              <a:off x="3373243"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cxnSp>
        <p:nvCxnSpPr>
          <p:cNvPr id="826" name="Google Shape;826;p38">
            <a:extLst>
              <a:ext uri="{FF2B5EF4-FFF2-40B4-BE49-F238E27FC236}">
                <a16:creationId xmlns:a16="http://schemas.microsoft.com/office/drawing/2014/main" id="{597D1A44-DFBE-98E9-1209-DFC3656ACBBC}"/>
              </a:ext>
            </a:extLst>
          </p:cNvPr>
          <p:cNvCxnSpPr/>
          <p:nvPr/>
        </p:nvCxnSpPr>
        <p:spPr>
          <a:xfrm>
            <a:off x="1138238" y="3249903"/>
            <a:ext cx="0" cy="2574364"/>
          </a:xfrm>
          <a:prstGeom prst="straightConnector1">
            <a:avLst/>
          </a:prstGeom>
          <a:noFill/>
          <a:ln w="19050" cap="flat" cmpd="sng">
            <a:solidFill>
              <a:srgbClr val="000000"/>
            </a:solidFill>
            <a:prstDash val="solid"/>
            <a:round/>
            <a:headEnd type="none" w="sm" len="sm"/>
            <a:tailEnd type="none" w="sm" len="sm"/>
          </a:ln>
        </p:spPr>
      </p:cxnSp>
      <p:cxnSp>
        <p:nvCxnSpPr>
          <p:cNvPr id="827" name="Google Shape;827;p38">
            <a:extLst>
              <a:ext uri="{FF2B5EF4-FFF2-40B4-BE49-F238E27FC236}">
                <a16:creationId xmlns:a16="http://schemas.microsoft.com/office/drawing/2014/main" id="{96B3CD60-0E33-0276-B771-204001A13776}"/>
              </a:ext>
            </a:extLst>
          </p:cNvPr>
          <p:cNvCxnSpPr/>
          <p:nvPr/>
        </p:nvCxnSpPr>
        <p:spPr>
          <a:xfrm>
            <a:off x="1757363" y="4081570"/>
            <a:ext cx="0" cy="2574364"/>
          </a:xfrm>
          <a:prstGeom prst="straightConnector1">
            <a:avLst/>
          </a:prstGeom>
          <a:noFill/>
          <a:ln w="19050" cap="flat" cmpd="sng">
            <a:solidFill>
              <a:srgbClr val="000000"/>
            </a:solidFill>
            <a:prstDash val="solid"/>
            <a:round/>
            <a:headEnd type="none" w="sm" len="sm"/>
            <a:tailEnd type="none" w="sm" len="sm"/>
          </a:ln>
        </p:spPr>
      </p:cxnSp>
      <p:cxnSp>
        <p:nvCxnSpPr>
          <p:cNvPr id="828" name="Google Shape;828;p38">
            <a:extLst>
              <a:ext uri="{FF2B5EF4-FFF2-40B4-BE49-F238E27FC236}">
                <a16:creationId xmlns:a16="http://schemas.microsoft.com/office/drawing/2014/main" id="{0C42E8A3-36CD-653E-1510-6D88999563DE}"/>
              </a:ext>
            </a:extLst>
          </p:cNvPr>
          <p:cNvCxnSpPr/>
          <p:nvPr/>
        </p:nvCxnSpPr>
        <p:spPr>
          <a:xfrm>
            <a:off x="519113" y="2448082"/>
            <a:ext cx="0" cy="2774406"/>
          </a:xfrm>
          <a:prstGeom prst="straightConnector1">
            <a:avLst/>
          </a:prstGeom>
          <a:noFill/>
          <a:ln w="19050" cap="flat" cmpd="sng">
            <a:solidFill>
              <a:srgbClr val="000000"/>
            </a:solidFill>
            <a:prstDash val="solid"/>
            <a:round/>
            <a:headEnd type="none" w="sm" len="sm"/>
            <a:tailEnd type="none" w="sm" len="sm"/>
          </a:ln>
        </p:spPr>
      </p:cxnSp>
      <p:grpSp>
        <p:nvGrpSpPr>
          <p:cNvPr id="829" name="Google Shape;829;p38">
            <a:extLst>
              <a:ext uri="{FF2B5EF4-FFF2-40B4-BE49-F238E27FC236}">
                <a16:creationId xmlns:a16="http://schemas.microsoft.com/office/drawing/2014/main" id="{700DBA53-7163-411A-D490-9FD08126CF6C}"/>
              </a:ext>
            </a:extLst>
          </p:cNvPr>
          <p:cNvGrpSpPr/>
          <p:nvPr/>
        </p:nvGrpSpPr>
        <p:grpSpPr>
          <a:xfrm rot="5400000">
            <a:off x="510262" y="2461695"/>
            <a:ext cx="217805" cy="190580"/>
            <a:chOff x="0" y="0"/>
            <a:chExt cx="812800" cy="711200"/>
          </a:xfrm>
        </p:grpSpPr>
        <p:sp>
          <p:nvSpPr>
            <p:cNvPr id="830" name="Google Shape;830;p38">
              <a:extLst>
                <a:ext uri="{FF2B5EF4-FFF2-40B4-BE49-F238E27FC236}">
                  <a16:creationId xmlns:a16="http://schemas.microsoft.com/office/drawing/2014/main" id="{2F449404-61DE-355B-A484-5DE0F224CB57}"/>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1" name="Google Shape;831;p38">
              <a:extLst>
                <a:ext uri="{FF2B5EF4-FFF2-40B4-BE49-F238E27FC236}">
                  <a16:creationId xmlns:a16="http://schemas.microsoft.com/office/drawing/2014/main" id="{B8D3C492-5E1F-6366-BB43-FD1F1F21C661}"/>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832" name="Google Shape;832;p38">
            <a:extLst>
              <a:ext uri="{FF2B5EF4-FFF2-40B4-BE49-F238E27FC236}">
                <a16:creationId xmlns:a16="http://schemas.microsoft.com/office/drawing/2014/main" id="{236657C3-B21B-1051-F4A8-98AFC0934E39}"/>
              </a:ext>
            </a:extLst>
          </p:cNvPr>
          <p:cNvGrpSpPr/>
          <p:nvPr/>
        </p:nvGrpSpPr>
        <p:grpSpPr>
          <a:xfrm rot="5400000">
            <a:off x="1119862" y="3263517"/>
            <a:ext cx="217805" cy="190580"/>
            <a:chOff x="0" y="0"/>
            <a:chExt cx="812800" cy="711200"/>
          </a:xfrm>
        </p:grpSpPr>
        <p:sp>
          <p:nvSpPr>
            <p:cNvPr id="833" name="Google Shape;833;p38">
              <a:extLst>
                <a:ext uri="{FF2B5EF4-FFF2-40B4-BE49-F238E27FC236}">
                  <a16:creationId xmlns:a16="http://schemas.microsoft.com/office/drawing/2014/main" id="{40B95B85-7847-868C-EF87-F30E636D0B77}"/>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4" name="Google Shape;834;p38">
              <a:extLst>
                <a:ext uri="{FF2B5EF4-FFF2-40B4-BE49-F238E27FC236}">
                  <a16:creationId xmlns:a16="http://schemas.microsoft.com/office/drawing/2014/main" id="{B2F9A281-72B1-AED6-1135-95DECD5D9E47}"/>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835" name="Google Shape;835;p38">
            <a:extLst>
              <a:ext uri="{FF2B5EF4-FFF2-40B4-BE49-F238E27FC236}">
                <a16:creationId xmlns:a16="http://schemas.microsoft.com/office/drawing/2014/main" id="{594D4D78-799D-DEF3-0E0C-1A4C5D1F3251}"/>
              </a:ext>
            </a:extLst>
          </p:cNvPr>
          <p:cNvGrpSpPr/>
          <p:nvPr/>
        </p:nvGrpSpPr>
        <p:grpSpPr>
          <a:xfrm rot="5400000">
            <a:off x="1738987" y="4095183"/>
            <a:ext cx="217805" cy="190580"/>
            <a:chOff x="0" y="0"/>
            <a:chExt cx="812800" cy="711200"/>
          </a:xfrm>
        </p:grpSpPr>
        <p:sp>
          <p:nvSpPr>
            <p:cNvPr id="836" name="Google Shape;836;p38">
              <a:extLst>
                <a:ext uri="{FF2B5EF4-FFF2-40B4-BE49-F238E27FC236}">
                  <a16:creationId xmlns:a16="http://schemas.microsoft.com/office/drawing/2014/main" id="{3356EA54-DFAC-BE29-344B-AD095B2CAAB7}"/>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7" name="Google Shape;837;p38">
              <a:extLst>
                <a:ext uri="{FF2B5EF4-FFF2-40B4-BE49-F238E27FC236}">
                  <a16:creationId xmlns:a16="http://schemas.microsoft.com/office/drawing/2014/main" id="{B98C4022-BBB5-6CCE-554D-ED586F04F4D4}"/>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838" name="Google Shape;838;p38">
            <a:extLst>
              <a:ext uri="{FF2B5EF4-FFF2-40B4-BE49-F238E27FC236}">
                <a16:creationId xmlns:a16="http://schemas.microsoft.com/office/drawing/2014/main" id="{03F5C8CE-368E-6531-B469-0BC22F630777}"/>
              </a:ext>
            </a:extLst>
          </p:cNvPr>
          <p:cNvSpPr txBox="1"/>
          <p:nvPr/>
        </p:nvSpPr>
        <p:spPr>
          <a:xfrm>
            <a:off x="767062" y="447675"/>
            <a:ext cx="2566096" cy="754053"/>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Thank you!</a:t>
            </a:r>
            <a:endParaRPr sz="700"/>
          </a:p>
        </p:txBody>
      </p:sp>
      <p:grpSp>
        <p:nvGrpSpPr>
          <p:cNvPr id="839" name="Google Shape;839;p38">
            <a:extLst>
              <a:ext uri="{FF2B5EF4-FFF2-40B4-BE49-F238E27FC236}">
                <a16:creationId xmlns:a16="http://schemas.microsoft.com/office/drawing/2014/main" id="{36B5D9CC-F177-9083-ACA6-557C26209A7C}"/>
              </a:ext>
            </a:extLst>
          </p:cNvPr>
          <p:cNvGrpSpPr/>
          <p:nvPr/>
        </p:nvGrpSpPr>
        <p:grpSpPr>
          <a:xfrm>
            <a:off x="932349" y="2430223"/>
            <a:ext cx="2653521" cy="567501"/>
            <a:chOff x="0" y="-47625"/>
            <a:chExt cx="7076058" cy="1513337"/>
          </a:xfrm>
        </p:grpSpPr>
        <p:sp>
          <p:nvSpPr>
            <p:cNvPr id="840" name="Google Shape;840;p38">
              <a:extLst>
                <a:ext uri="{FF2B5EF4-FFF2-40B4-BE49-F238E27FC236}">
                  <a16:creationId xmlns:a16="http://schemas.microsoft.com/office/drawing/2014/main" id="{C7A626CD-4514-39CB-0C66-D65F19FD8814}"/>
                </a:ext>
              </a:extLst>
            </p:cNvPr>
            <p:cNvSpPr txBox="1"/>
            <p:nvPr/>
          </p:nvSpPr>
          <p:spPr>
            <a:xfrm>
              <a:off x="0" y="-47625"/>
              <a:ext cx="7076058" cy="861774"/>
            </a:xfrm>
            <a:prstGeom prst="rect">
              <a:avLst/>
            </a:prstGeom>
            <a:noFill/>
            <a:ln>
              <a:noFill/>
            </a:ln>
          </p:spPr>
          <p:txBody>
            <a:bodyPr spcFirstLastPara="1" wrap="square" lIns="0" tIns="0" rIns="0" bIns="0" anchor="t" anchorCtr="0">
              <a:spAutoFit/>
            </a:bodyPr>
            <a:lstStyle/>
            <a:p>
              <a:pPr marL="0" marR="0" lvl="0" indent="0" algn="just" rtl="0">
                <a:lnSpc>
                  <a:spcPct val="139986"/>
                </a:lnSpc>
                <a:spcBef>
                  <a:spcPts val="0"/>
                </a:spcBef>
                <a:spcAft>
                  <a:spcPts val="0"/>
                </a:spcAft>
                <a:buNone/>
              </a:pPr>
              <a:r>
                <a:rPr lang="en" sz="1500" b="0" i="0" u="none" strike="noStrike" cap="none">
                  <a:solidFill>
                    <a:srgbClr val="000000"/>
                  </a:solidFill>
                  <a:latin typeface="Arial"/>
                  <a:ea typeface="Arial"/>
                  <a:cs typeface="Arial"/>
                  <a:sym typeface="Arial"/>
                </a:rPr>
                <a:t>Sarah Hartman-Caverly</a:t>
              </a:r>
              <a:endParaRPr sz="700"/>
            </a:p>
          </p:txBody>
        </p:sp>
        <p:sp>
          <p:nvSpPr>
            <p:cNvPr id="841" name="Google Shape;841;p38">
              <a:extLst>
                <a:ext uri="{FF2B5EF4-FFF2-40B4-BE49-F238E27FC236}">
                  <a16:creationId xmlns:a16="http://schemas.microsoft.com/office/drawing/2014/main" id="{7BBC5319-BB07-6FB5-0E0E-1A5C3123BAB1}"/>
                </a:ext>
              </a:extLst>
            </p:cNvPr>
            <p:cNvSpPr txBox="1"/>
            <p:nvPr/>
          </p:nvSpPr>
          <p:spPr>
            <a:xfrm>
              <a:off x="0" y="776293"/>
              <a:ext cx="7076058" cy="689419"/>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 sz="1200" b="0" i="0" u="none" strike="noStrike" cap="none">
                  <a:solidFill>
                    <a:srgbClr val="000000"/>
                  </a:solidFill>
                  <a:latin typeface="Nunito"/>
                  <a:ea typeface="Nunito"/>
                  <a:cs typeface="Nunito"/>
                  <a:sym typeface="Nunito"/>
                </a:rPr>
                <a:t>smh767@psu.edu</a:t>
              </a:r>
              <a:endParaRPr sz="1200"/>
            </a:p>
          </p:txBody>
        </p:sp>
      </p:grpSp>
      <p:grpSp>
        <p:nvGrpSpPr>
          <p:cNvPr id="842" name="Google Shape;842;p38">
            <a:extLst>
              <a:ext uri="{FF2B5EF4-FFF2-40B4-BE49-F238E27FC236}">
                <a16:creationId xmlns:a16="http://schemas.microsoft.com/office/drawing/2014/main" id="{57255C72-E4D6-756C-6395-AADBDEA6654C}"/>
              </a:ext>
            </a:extLst>
          </p:cNvPr>
          <p:cNvGrpSpPr/>
          <p:nvPr/>
        </p:nvGrpSpPr>
        <p:grpSpPr>
          <a:xfrm>
            <a:off x="1469159" y="3247614"/>
            <a:ext cx="2653522" cy="567501"/>
            <a:chOff x="0" y="-47625"/>
            <a:chExt cx="7076058" cy="1513337"/>
          </a:xfrm>
        </p:grpSpPr>
        <p:sp>
          <p:nvSpPr>
            <p:cNvPr id="843" name="Google Shape;843;p38">
              <a:extLst>
                <a:ext uri="{FF2B5EF4-FFF2-40B4-BE49-F238E27FC236}">
                  <a16:creationId xmlns:a16="http://schemas.microsoft.com/office/drawing/2014/main" id="{D739D076-2D7E-7F99-BC00-F42E59719DAF}"/>
                </a:ext>
              </a:extLst>
            </p:cNvPr>
            <p:cNvSpPr txBox="1"/>
            <p:nvPr/>
          </p:nvSpPr>
          <p:spPr>
            <a:xfrm>
              <a:off x="0" y="-47625"/>
              <a:ext cx="7076058" cy="861774"/>
            </a:xfrm>
            <a:prstGeom prst="rect">
              <a:avLst/>
            </a:prstGeom>
            <a:noFill/>
            <a:ln>
              <a:noFill/>
            </a:ln>
          </p:spPr>
          <p:txBody>
            <a:bodyPr spcFirstLastPara="1" wrap="square" lIns="0" tIns="0" rIns="0" bIns="0" anchor="t" anchorCtr="0">
              <a:spAutoFit/>
            </a:bodyPr>
            <a:lstStyle/>
            <a:p>
              <a:pPr marL="0" marR="0" lvl="0" indent="0" algn="just" rtl="0">
                <a:lnSpc>
                  <a:spcPct val="139986"/>
                </a:lnSpc>
                <a:spcBef>
                  <a:spcPts val="0"/>
                </a:spcBef>
                <a:spcAft>
                  <a:spcPts val="0"/>
                </a:spcAft>
                <a:buNone/>
              </a:pPr>
              <a:r>
                <a:rPr lang="en" sz="1500" b="0" i="0" u="none" strike="noStrike" cap="none">
                  <a:solidFill>
                    <a:srgbClr val="000000"/>
                  </a:solidFill>
                  <a:latin typeface="Arial"/>
                  <a:ea typeface="Arial"/>
                  <a:cs typeface="Arial"/>
                  <a:sym typeface="Arial"/>
                </a:rPr>
                <a:t>Dr. Ada Leung</a:t>
              </a:r>
              <a:endParaRPr sz="700"/>
            </a:p>
          </p:txBody>
        </p:sp>
        <p:sp>
          <p:nvSpPr>
            <p:cNvPr id="844" name="Google Shape;844;p38">
              <a:extLst>
                <a:ext uri="{FF2B5EF4-FFF2-40B4-BE49-F238E27FC236}">
                  <a16:creationId xmlns:a16="http://schemas.microsoft.com/office/drawing/2014/main" id="{9E1D004C-F83D-EF2A-964B-4B75CF4781CA}"/>
                </a:ext>
              </a:extLst>
            </p:cNvPr>
            <p:cNvSpPr txBox="1"/>
            <p:nvPr/>
          </p:nvSpPr>
          <p:spPr>
            <a:xfrm>
              <a:off x="0" y="776293"/>
              <a:ext cx="7076058" cy="689419"/>
            </a:xfrm>
            <a:prstGeom prst="rect">
              <a:avLst/>
            </a:prstGeom>
            <a:noFill/>
            <a:ln>
              <a:noFill/>
            </a:ln>
          </p:spPr>
          <p:txBody>
            <a:bodyPr spcFirstLastPara="1" wrap="square" lIns="0" tIns="0" rIns="0" bIns="0" anchor="t" anchorCtr="0">
              <a:spAutoFit/>
            </a:bodyPr>
            <a:lstStyle/>
            <a:p>
              <a:pPr lvl="1">
                <a:lnSpc>
                  <a:spcPct val="140000"/>
                </a:lnSpc>
              </a:pPr>
              <a:r>
                <a:rPr lang="en-US" sz="1200">
                  <a:latin typeface="Nunito"/>
                  <a:ea typeface="Nunito"/>
                  <a:cs typeface="Nunito"/>
                  <a:sym typeface="Nunito"/>
                </a:rPr>
                <a:t>cxl51@psu.edu</a:t>
              </a:r>
              <a:endParaRPr sz="1200"/>
            </a:p>
          </p:txBody>
        </p:sp>
      </p:grpSp>
      <p:sp>
        <p:nvSpPr>
          <p:cNvPr id="847" name="Google Shape;847;p38">
            <a:extLst>
              <a:ext uri="{FF2B5EF4-FFF2-40B4-BE49-F238E27FC236}">
                <a16:creationId xmlns:a16="http://schemas.microsoft.com/office/drawing/2014/main" id="{93E4CC24-3B5D-956D-8302-AC87E4A4250B}"/>
              </a:ext>
            </a:extLst>
          </p:cNvPr>
          <p:cNvSpPr txBox="1"/>
          <p:nvPr/>
        </p:nvSpPr>
        <p:spPr>
          <a:xfrm>
            <a:off x="2045931" y="4065219"/>
            <a:ext cx="2249583" cy="678647"/>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 sz="1050" b="0" i="0" u="none" strike="noStrike" cap="none">
                <a:solidFill>
                  <a:srgbClr val="000000"/>
                </a:solidFill>
                <a:latin typeface="Nunito"/>
                <a:ea typeface="Nunito"/>
                <a:cs typeface="Nunito"/>
                <a:sym typeface="Nunito"/>
              </a:rPr>
              <a:t>This project </a:t>
            </a:r>
            <a:r>
              <a:rPr lang="en-US" sz="1050" b="0" i="0" u="none" strike="noStrike" cap="none">
                <a:solidFill>
                  <a:srgbClr val="000000"/>
                </a:solidFill>
                <a:latin typeface="Nunito"/>
                <a:ea typeface="Nunito"/>
                <a:cs typeface="Nunito"/>
                <a:sym typeface="Nunito"/>
              </a:rPr>
              <a:t>is supported in part by a Penn State University Libraries Faculty Organization Research Grant.</a:t>
            </a:r>
            <a:endParaRPr sz="1050"/>
          </a:p>
        </p:txBody>
      </p:sp>
      <p:sp>
        <p:nvSpPr>
          <p:cNvPr id="848" name="Google Shape;848;p38">
            <a:extLst>
              <a:ext uri="{FF2B5EF4-FFF2-40B4-BE49-F238E27FC236}">
                <a16:creationId xmlns:a16="http://schemas.microsoft.com/office/drawing/2014/main" id="{F16FB9DA-B90A-5BD3-7478-73F0B7DEDBE1}"/>
              </a:ext>
            </a:extLst>
          </p:cNvPr>
          <p:cNvSpPr/>
          <p:nvPr/>
        </p:nvSpPr>
        <p:spPr>
          <a:xfrm>
            <a:off x="8102710" y="-95250"/>
            <a:ext cx="3769108" cy="931998"/>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49" name="Google Shape;849;p38">
            <a:extLst>
              <a:ext uri="{FF2B5EF4-FFF2-40B4-BE49-F238E27FC236}">
                <a16:creationId xmlns:a16="http://schemas.microsoft.com/office/drawing/2014/main" id="{BCFD4012-4C4C-839E-1C7B-A168B62E9DC5}"/>
              </a:ext>
            </a:extLst>
          </p:cNvPr>
          <p:cNvSpPr/>
          <p:nvPr/>
        </p:nvSpPr>
        <p:spPr>
          <a:xfrm>
            <a:off x="8248596" y="2608906"/>
            <a:ext cx="3769108" cy="931998"/>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0" name="Google Shape;850;p38">
            <a:extLst>
              <a:ext uri="{FF2B5EF4-FFF2-40B4-BE49-F238E27FC236}">
                <a16:creationId xmlns:a16="http://schemas.microsoft.com/office/drawing/2014/main" id="{3F3A04F3-BA6E-9D94-EB1F-E8BA29CDC263}"/>
              </a:ext>
            </a:extLst>
          </p:cNvPr>
          <p:cNvSpPr/>
          <p:nvPr/>
        </p:nvSpPr>
        <p:spPr>
          <a:xfrm>
            <a:off x="8546116" y="465999"/>
            <a:ext cx="3769108" cy="931998"/>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1" name="Google Shape;851;p38">
            <a:extLst>
              <a:ext uri="{FF2B5EF4-FFF2-40B4-BE49-F238E27FC236}">
                <a16:creationId xmlns:a16="http://schemas.microsoft.com/office/drawing/2014/main" id="{108C10D4-CB1D-596D-5D1A-8563F2D65AF5}"/>
              </a:ext>
            </a:extLst>
          </p:cNvPr>
          <p:cNvSpPr/>
          <p:nvPr/>
        </p:nvSpPr>
        <p:spPr>
          <a:xfrm>
            <a:off x="8102710" y="3149572"/>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2" name="Google Shape;852;p38">
            <a:extLst>
              <a:ext uri="{FF2B5EF4-FFF2-40B4-BE49-F238E27FC236}">
                <a16:creationId xmlns:a16="http://schemas.microsoft.com/office/drawing/2014/main" id="{BA25327B-B025-B3D1-78BE-E0698ECD1D4C}"/>
              </a:ext>
            </a:extLst>
          </p:cNvPr>
          <p:cNvSpPr/>
          <p:nvPr/>
        </p:nvSpPr>
        <p:spPr>
          <a:xfrm>
            <a:off x="8336128" y="936095"/>
            <a:ext cx="3769108" cy="931998"/>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3" name="Google Shape;853;p38">
            <a:extLst>
              <a:ext uri="{FF2B5EF4-FFF2-40B4-BE49-F238E27FC236}">
                <a16:creationId xmlns:a16="http://schemas.microsoft.com/office/drawing/2014/main" id="{E7DC92EC-94E8-BB5C-3EF3-541CEF2B35A9}"/>
              </a:ext>
            </a:extLst>
          </p:cNvPr>
          <p:cNvSpPr/>
          <p:nvPr/>
        </p:nvSpPr>
        <p:spPr>
          <a:xfrm>
            <a:off x="8322833" y="3564052"/>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4" name="Google Shape;854;p38">
            <a:extLst>
              <a:ext uri="{FF2B5EF4-FFF2-40B4-BE49-F238E27FC236}">
                <a16:creationId xmlns:a16="http://schemas.microsoft.com/office/drawing/2014/main" id="{BFD19F13-7F0F-CF48-4FC1-04288DD07CBC}"/>
              </a:ext>
            </a:extLst>
          </p:cNvPr>
          <p:cNvSpPr/>
          <p:nvPr/>
        </p:nvSpPr>
        <p:spPr>
          <a:xfrm>
            <a:off x="8102710" y="1380013"/>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5" name="Google Shape;855;p38">
            <a:extLst>
              <a:ext uri="{FF2B5EF4-FFF2-40B4-BE49-F238E27FC236}">
                <a16:creationId xmlns:a16="http://schemas.microsoft.com/office/drawing/2014/main" id="{527AEC15-C1F7-BC62-D157-15C4D519B01A}"/>
              </a:ext>
            </a:extLst>
          </p:cNvPr>
          <p:cNvSpPr/>
          <p:nvPr/>
        </p:nvSpPr>
        <p:spPr>
          <a:xfrm>
            <a:off x="8089416" y="4007969"/>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6" name="Google Shape;856;p38">
            <a:extLst>
              <a:ext uri="{FF2B5EF4-FFF2-40B4-BE49-F238E27FC236}">
                <a16:creationId xmlns:a16="http://schemas.microsoft.com/office/drawing/2014/main" id="{0115A3BE-9BB1-500C-4E55-B2C5C57243BB}"/>
              </a:ext>
            </a:extLst>
          </p:cNvPr>
          <p:cNvSpPr/>
          <p:nvPr/>
        </p:nvSpPr>
        <p:spPr>
          <a:xfrm>
            <a:off x="8089416" y="1956360"/>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7" name="Google Shape;857;p38">
            <a:extLst>
              <a:ext uri="{FF2B5EF4-FFF2-40B4-BE49-F238E27FC236}">
                <a16:creationId xmlns:a16="http://schemas.microsoft.com/office/drawing/2014/main" id="{2D16AACF-4A46-4834-786A-F0EB65F4281E}"/>
              </a:ext>
            </a:extLst>
          </p:cNvPr>
          <p:cNvSpPr/>
          <p:nvPr/>
        </p:nvSpPr>
        <p:spPr>
          <a:xfrm>
            <a:off x="8336128" y="4397428"/>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Tree>
    <p:extLst>
      <p:ext uri="{BB962C8B-B14F-4D97-AF65-F5344CB8AC3E}">
        <p14:creationId xmlns:p14="http://schemas.microsoft.com/office/powerpoint/2010/main" val="41388847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grpSp>
        <p:nvGrpSpPr>
          <p:cNvPr id="914" name="Google Shape;914;p40"/>
          <p:cNvGrpSpPr/>
          <p:nvPr/>
        </p:nvGrpSpPr>
        <p:grpSpPr>
          <a:xfrm>
            <a:off x="4908146" y="-188275"/>
            <a:ext cx="4895432" cy="5465096"/>
            <a:chOff x="0" y="0"/>
            <a:chExt cx="13054485" cy="14573589"/>
          </a:xfrm>
        </p:grpSpPr>
        <p:sp>
          <p:nvSpPr>
            <p:cNvPr id="915" name="Google Shape;915;p40"/>
            <p:cNvSpPr/>
            <p:nvPr/>
          </p:nvSpPr>
          <p:spPr>
            <a:xfrm>
              <a:off x="2752207" y="0"/>
              <a:ext cx="10302278" cy="2547472"/>
            </a:xfrm>
            <a:custGeom>
              <a:avLst/>
              <a:gdLst/>
              <a:ahLst/>
              <a:cxnLst/>
              <a:rect l="l" t="t" r="r" b="b"/>
              <a:pathLst>
                <a:path w="10302278" h="2547472" extrusionOk="0">
                  <a:moveTo>
                    <a:pt x="0" y="0"/>
                  </a:moveTo>
                  <a:lnTo>
                    <a:pt x="10302277" y="0"/>
                  </a:lnTo>
                  <a:lnTo>
                    <a:pt x="10302277" y="2547472"/>
                  </a:lnTo>
                  <a:lnTo>
                    <a:pt x="0" y="2547472"/>
                  </a:lnTo>
                  <a:lnTo>
                    <a:pt x="0" y="0"/>
                  </a:lnTo>
                  <a:close/>
                </a:path>
              </a:pathLst>
            </a:custGeom>
            <a:blipFill rotWithShape="1">
              <a:blip r:embed="rId3">
                <a:alphaModFix/>
              </a:blip>
              <a:stretch>
                <a:fillRect/>
              </a:stretch>
            </a:blipFill>
            <a:ln>
              <a:noFill/>
            </a:ln>
          </p:spPr>
          <p:txBody>
            <a:bodyPr/>
            <a:lstStyle/>
            <a:p>
              <a:endParaRPr lang="en-US"/>
            </a:p>
          </p:txBody>
        </p:sp>
        <p:sp>
          <p:nvSpPr>
            <p:cNvPr id="916" name="Google Shape;916;p40"/>
            <p:cNvSpPr/>
            <p:nvPr/>
          </p:nvSpPr>
          <p:spPr>
            <a:xfrm>
              <a:off x="1118680" y="7183116"/>
              <a:ext cx="10302278" cy="2547472"/>
            </a:xfrm>
            <a:custGeom>
              <a:avLst/>
              <a:gdLst/>
              <a:ahLst/>
              <a:cxnLst/>
              <a:rect l="l" t="t" r="r" b="b"/>
              <a:pathLst>
                <a:path w="10302278" h="2547472" extrusionOk="0">
                  <a:moveTo>
                    <a:pt x="0" y="0"/>
                  </a:moveTo>
                  <a:lnTo>
                    <a:pt x="10302277" y="0"/>
                  </a:lnTo>
                  <a:lnTo>
                    <a:pt x="10302277" y="2547472"/>
                  </a:lnTo>
                  <a:lnTo>
                    <a:pt x="0" y="2547472"/>
                  </a:lnTo>
                  <a:lnTo>
                    <a:pt x="0" y="0"/>
                  </a:lnTo>
                  <a:close/>
                </a:path>
              </a:pathLst>
            </a:custGeom>
            <a:blipFill rotWithShape="1">
              <a:blip r:embed="rId3">
                <a:alphaModFix/>
              </a:blip>
              <a:stretch>
                <a:fillRect/>
              </a:stretch>
            </a:blipFill>
            <a:ln>
              <a:noFill/>
            </a:ln>
          </p:spPr>
          <p:txBody>
            <a:bodyPr/>
            <a:lstStyle/>
            <a:p>
              <a:endParaRPr lang="en-US"/>
            </a:p>
          </p:txBody>
        </p:sp>
        <p:sp>
          <p:nvSpPr>
            <p:cNvPr id="917" name="Google Shape;917;p40"/>
            <p:cNvSpPr/>
            <p:nvPr/>
          </p:nvSpPr>
          <p:spPr>
            <a:xfrm>
              <a:off x="1931906" y="1273736"/>
              <a:ext cx="10302278" cy="2547472"/>
            </a:xfrm>
            <a:custGeom>
              <a:avLst/>
              <a:gdLst/>
              <a:ahLst/>
              <a:cxnLst/>
              <a:rect l="l" t="t" r="r" b="b"/>
              <a:pathLst>
                <a:path w="10302278" h="2547472" extrusionOk="0">
                  <a:moveTo>
                    <a:pt x="0" y="0"/>
                  </a:moveTo>
                  <a:lnTo>
                    <a:pt x="10302278" y="0"/>
                  </a:lnTo>
                  <a:lnTo>
                    <a:pt x="10302278" y="2547472"/>
                  </a:lnTo>
                  <a:lnTo>
                    <a:pt x="0" y="2547472"/>
                  </a:lnTo>
                  <a:lnTo>
                    <a:pt x="0" y="0"/>
                  </a:lnTo>
                  <a:close/>
                </a:path>
              </a:pathLst>
            </a:custGeom>
            <a:blipFill rotWithShape="1">
              <a:blip r:embed="rId3">
                <a:alphaModFix/>
              </a:blip>
              <a:stretch>
                <a:fillRect/>
              </a:stretch>
            </a:blipFill>
            <a:ln>
              <a:noFill/>
            </a:ln>
          </p:spPr>
          <p:txBody>
            <a:bodyPr/>
            <a:lstStyle/>
            <a:p>
              <a:endParaRPr lang="en-US"/>
            </a:p>
          </p:txBody>
        </p:sp>
        <p:sp>
          <p:nvSpPr>
            <p:cNvPr id="918" name="Google Shape;918;p40"/>
            <p:cNvSpPr/>
            <p:nvPr/>
          </p:nvSpPr>
          <p:spPr>
            <a:xfrm>
              <a:off x="1895568" y="8456852"/>
              <a:ext cx="10302278" cy="2547472"/>
            </a:xfrm>
            <a:custGeom>
              <a:avLst/>
              <a:gdLst/>
              <a:ahLst/>
              <a:cxnLst/>
              <a:rect l="l" t="t" r="r" b="b"/>
              <a:pathLst>
                <a:path w="10302278" h="2547472" extrusionOk="0">
                  <a:moveTo>
                    <a:pt x="0" y="0"/>
                  </a:moveTo>
                  <a:lnTo>
                    <a:pt x="10302277" y="0"/>
                  </a:lnTo>
                  <a:lnTo>
                    <a:pt x="10302277" y="2547473"/>
                  </a:lnTo>
                  <a:lnTo>
                    <a:pt x="0" y="2547473"/>
                  </a:lnTo>
                  <a:lnTo>
                    <a:pt x="0" y="0"/>
                  </a:lnTo>
                  <a:close/>
                </a:path>
              </a:pathLst>
            </a:custGeom>
            <a:blipFill rotWithShape="1">
              <a:blip r:embed="rId3">
                <a:alphaModFix/>
              </a:blip>
              <a:stretch>
                <a:fillRect/>
              </a:stretch>
            </a:blipFill>
            <a:ln>
              <a:noFill/>
            </a:ln>
          </p:spPr>
          <p:txBody>
            <a:bodyPr/>
            <a:lstStyle/>
            <a:p>
              <a:endParaRPr lang="en-US"/>
            </a:p>
          </p:txBody>
        </p:sp>
        <p:sp>
          <p:nvSpPr>
            <p:cNvPr id="919" name="Google Shape;919;p40"/>
            <p:cNvSpPr/>
            <p:nvPr/>
          </p:nvSpPr>
          <p:spPr>
            <a:xfrm>
              <a:off x="1357934" y="2558672"/>
              <a:ext cx="10302278" cy="2547472"/>
            </a:xfrm>
            <a:custGeom>
              <a:avLst/>
              <a:gdLst/>
              <a:ahLst/>
              <a:cxnLst/>
              <a:rect l="l" t="t" r="r" b="b"/>
              <a:pathLst>
                <a:path w="10302278" h="2547472" extrusionOk="0">
                  <a:moveTo>
                    <a:pt x="0" y="0"/>
                  </a:moveTo>
                  <a:lnTo>
                    <a:pt x="10302278" y="0"/>
                  </a:lnTo>
                  <a:lnTo>
                    <a:pt x="10302278" y="2547473"/>
                  </a:lnTo>
                  <a:lnTo>
                    <a:pt x="0" y="2547473"/>
                  </a:lnTo>
                  <a:lnTo>
                    <a:pt x="0" y="0"/>
                  </a:lnTo>
                  <a:close/>
                </a:path>
              </a:pathLst>
            </a:custGeom>
            <a:blipFill rotWithShape="1">
              <a:blip r:embed="rId3">
                <a:alphaModFix/>
              </a:blip>
              <a:stretch>
                <a:fillRect/>
              </a:stretch>
            </a:blipFill>
            <a:ln>
              <a:noFill/>
            </a:ln>
          </p:spPr>
          <p:txBody>
            <a:bodyPr/>
            <a:lstStyle/>
            <a:p>
              <a:endParaRPr lang="en-US"/>
            </a:p>
          </p:txBody>
        </p:sp>
        <p:sp>
          <p:nvSpPr>
            <p:cNvPr id="920" name="Google Shape;920;p40"/>
            <p:cNvSpPr/>
            <p:nvPr/>
          </p:nvSpPr>
          <p:spPr>
            <a:xfrm>
              <a:off x="1321596" y="9741788"/>
              <a:ext cx="10302278" cy="2547472"/>
            </a:xfrm>
            <a:custGeom>
              <a:avLst/>
              <a:gdLst/>
              <a:ahLst/>
              <a:cxnLst/>
              <a:rect l="l" t="t" r="r" b="b"/>
              <a:pathLst>
                <a:path w="10302278" h="2547472" extrusionOk="0">
                  <a:moveTo>
                    <a:pt x="0" y="0"/>
                  </a:moveTo>
                  <a:lnTo>
                    <a:pt x="10302278" y="0"/>
                  </a:lnTo>
                  <a:lnTo>
                    <a:pt x="10302278" y="2547473"/>
                  </a:lnTo>
                  <a:lnTo>
                    <a:pt x="0" y="2547473"/>
                  </a:lnTo>
                  <a:lnTo>
                    <a:pt x="0" y="0"/>
                  </a:lnTo>
                  <a:close/>
                </a:path>
              </a:pathLst>
            </a:custGeom>
            <a:blipFill rotWithShape="1">
              <a:blip r:embed="rId3">
                <a:alphaModFix/>
              </a:blip>
              <a:stretch>
                <a:fillRect/>
              </a:stretch>
            </a:blipFill>
            <a:ln>
              <a:noFill/>
            </a:ln>
          </p:spPr>
          <p:txBody>
            <a:bodyPr/>
            <a:lstStyle/>
            <a:p>
              <a:endParaRPr lang="en-US"/>
            </a:p>
          </p:txBody>
        </p:sp>
        <p:sp>
          <p:nvSpPr>
            <p:cNvPr id="921" name="Google Shape;921;p40"/>
            <p:cNvSpPr/>
            <p:nvPr/>
          </p:nvSpPr>
          <p:spPr>
            <a:xfrm>
              <a:off x="719922" y="3772053"/>
              <a:ext cx="10302278" cy="2547472"/>
            </a:xfrm>
            <a:custGeom>
              <a:avLst/>
              <a:gdLst/>
              <a:ahLst/>
              <a:cxnLst/>
              <a:rect l="l" t="t" r="r" b="b"/>
              <a:pathLst>
                <a:path w="10302278" h="2547472" extrusionOk="0">
                  <a:moveTo>
                    <a:pt x="0" y="0"/>
                  </a:moveTo>
                  <a:lnTo>
                    <a:pt x="10302278" y="0"/>
                  </a:lnTo>
                  <a:lnTo>
                    <a:pt x="10302278" y="2547472"/>
                  </a:lnTo>
                  <a:lnTo>
                    <a:pt x="0" y="2547472"/>
                  </a:lnTo>
                  <a:lnTo>
                    <a:pt x="0" y="0"/>
                  </a:lnTo>
                  <a:close/>
                </a:path>
              </a:pathLst>
            </a:custGeom>
            <a:blipFill rotWithShape="1">
              <a:blip r:embed="rId3">
                <a:alphaModFix/>
              </a:blip>
              <a:stretch>
                <a:fillRect/>
              </a:stretch>
            </a:blipFill>
            <a:ln>
              <a:noFill/>
            </a:ln>
          </p:spPr>
          <p:txBody>
            <a:bodyPr/>
            <a:lstStyle/>
            <a:p>
              <a:endParaRPr lang="en-US"/>
            </a:p>
          </p:txBody>
        </p:sp>
        <p:sp>
          <p:nvSpPr>
            <p:cNvPr id="922" name="Google Shape;922;p40"/>
            <p:cNvSpPr/>
            <p:nvPr/>
          </p:nvSpPr>
          <p:spPr>
            <a:xfrm>
              <a:off x="683584" y="10955169"/>
              <a:ext cx="10302278" cy="2547472"/>
            </a:xfrm>
            <a:custGeom>
              <a:avLst/>
              <a:gdLst/>
              <a:ahLst/>
              <a:cxnLst/>
              <a:rect l="l" t="t" r="r" b="b"/>
              <a:pathLst>
                <a:path w="10302278" h="2547472" extrusionOk="0">
                  <a:moveTo>
                    <a:pt x="0" y="0"/>
                  </a:moveTo>
                  <a:lnTo>
                    <a:pt x="10302278" y="0"/>
                  </a:lnTo>
                  <a:lnTo>
                    <a:pt x="10302278" y="2547472"/>
                  </a:lnTo>
                  <a:lnTo>
                    <a:pt x="0" y="2547472"/>
                  </a:lnTo>
                  <a:lnTo>
                    <a:pt x="0" y="0"/>
                  </a:lnTo>
                  <a:close/>
                </a:path>
              </a:pathLst>
            </a:custGeom>
            <a:blipFill rotWithShape="1">
              <a:blip r:embed="rId3">
                <a:alphaModFix/>
              </a:blip>
              <a:stretch>
                <a:fillRect/>
              </a:stretch>
            </a:blipFill>
            <a:ln>
              <a:noFill/>
            </a:ln>
          </p:spPr>
          <p:txBody>
            <a:bodyPr/>
            <a:lstStyle/>
            <a:p>
              <a:endParaRPr lang="en-US"/>
            </a:p>
          </p:txBody>
        </p:sp>
        <p:sp>
          <p:nvSpPr>
            <p:cNvPr id="923" name="Google Shape;923;p40"/>
            <p:cNvSpPr/>
            <p:nvPr/>
          </p:nvSpPr>
          <p:spPr>
            <a:xfrm>
              <a:off x="36338" y="4843001"/>
              <a:ext cx="10302278" cy="2547472"/>
            </a:xfrm>
            <a:custGeom>
              <a:avLst/>
              <a:gdLst/>
              <a:ahLst/>
              <a:cxnLst/>
              <a:rect l="l" t="t" r="r" b="b"/>
              <a:pathLst>
                <a:path w="10302278" h="2547472" extrusionOk="0">
                  <a:moveTo>
                    <a:pt x="0" y="0"/>
                  </a:moveTo>
                  <a:lnTo>
                    <a:pt x="10302278" y="0"/>
                  </a:lnTo>
                  <a:lnTo>
                    <a:pt x="10302278" y="2547472"/>
                  </a:lnTo>
                  <a:lnTo>
                    <a:pt x="0" y="2547472"/>
                  </a:lnTo>
                  <a:lnTo>
                    <a:pt x="0" y="0"/>
                  </a:lnTo>
                  <a:close/>
                </a:path>
              </a:pathLst>
            </a:custGeom>
            <a:blipFill rotWithShape="1">
              <a:blip r:embed="rId3">
                <a:alphaModFix/>
              </a:blip>
              <a:stretch>
                <a:fillRect/>
              </a:stretch>
            </a:blipFill>
            <a:ln>
              <a:noFill/>
            </a:ln>
          </p:spPr>
          <p:txBody>
            <a:bodyPr/>
            <a:lstStyle/>
            <a:p>
              <a:endParaRPr lang="en-US"/>
            </a:p>
          </p:txBody>
        </p:sp>
        <p:sp>
          <p:nvSpPr>
            <p:cNvPr id="924" name="Google Shape;924;p40"/>
            <p:cNvSpPr/>
            <p:nvPr/>
          </p:nvSpPr>
          <p:spPr>
            <a:xfrm>
              <a:off x="0" y="12026117"/>
              <a:ext cx="10302278" cy="2547472"/>
            </a:xfrm>
            <a:custGeom>
              <a:avLst/>
              <a:gdLst/>
              <a:ahLst/>
              <a:cxnLst/>
              <a:rect l="l" t="t" r="r" b="b"/>
              <a:pathLst>
                <a:path w="10302278" h="2547472" extrusionOk="0">
                  <a:moveTo>
                    <a:pt x="0" y="0"/>
                  </a:moveTo>
                  <a:lnTo>
                    <a:pt x="10302278" y="0"/>
                  </a:lnTo>
                  <a:lnTo>
                    <a:pt x="10302278" y="2547473"/>
                  </a:lnTo>
                  <a:lnTo>
                    <a:pt x="0" y="2547473"/>
                  </a:lnTo>
                  <a:lnTo>
                    <a:pt x="0" y="0"/>
                  </a:lnTo>
                  <a:close/>
                </a:path>
              </a:pathLst>
            </a:custGeom>
            <a:blipFill rotWithShape="1">
              <a:blip r:embed="rId3">
                <a:alphaModFix/>
              </a:blip>
              <a:stretch>
                <a:fillRect/>
              </a:stretch>
            </a:blipFill>
            <a:ln>
              <a:noFill/>
            </a:ln>
          </p:spPr>
          <p:txBody>
            <a:bodyPr/>
            <a:lstStyle/>
            <a:p>
              <a:endParaRPr lang="en-US"/>
            </a:p>
          </p:txBody>
        </p:sp>
      </p:grpSp>
      <p:grpSp>
        <p:nvGrpSpPr>
          <p:cNvPr id="925" name="Google Shape;925;p40"/>
          <p:cNvGrpSpPr/>
          <p:nvPr/>
        </p:nvGrpSpPr>
        <p:grpSpPr>
          <a:xfrm rot="10800000">
            <a:off x="-788636" y="-188275"/>
            <a:ext cx="4948290" cy="5524105"/>
            <a:chOff x="0" y="0"/>
            <a:chExt cx="13195440" cy="14730946"/>
          </a:xfrm>
        </p:grpSpPr>
        <p:sp>
          <p:nvSpPr>
            <p:cNvPr id="926" name="Google Shape;926;p40"/>
            <p:cNvSpPr/>
            <p:nvPr/>
          </p:nvSpPr>
          <p:spPr>
            <a:xfrm>
              <a:off x="2781924" y="0"/>
              <a:ext cx="10413516" cy="2574978"/>
            </a:xfrm>
            <a:custGeom>
              <a:avLst/>
              <a:gdLst/>
              <a:ahLst/>
              <a:cxnLst/>
              <a:rect l="l" t="t" r="r" b="b"/>
              <a:pathLst>
                <a:path w="10413516" h="2574978" extrusionOk="0">
                  <a:moveTo>
                    <a:pt x="0" y="0"/>
                  </a:moveTo>
                  <a:lnTo>
                    <a:pt x="10413515" y="0"/>
                  </a:lnTo>
                  <a:lnTo>
                    <a:pt x="10413515" y="2574978"/>
                  </a:lnTo>
                  <a:lnTo>
                    <a:pt x="0" y="2574978"/>
                  </a:lnTo>
                  <a:lnTo>
                    <a:pt x="0" y="0"/>
                  </a:lnTo>
                  <a:close/>
                </a:path>
              </a:pathLst>
            </a:custGeom>
            <a:blipFill rotWithShape="1">
              <a:blip r:embed="rId3">
                <a:alphaModFix/>
              </a:blip>
              <a:stretch>
                <a:fillRect/>
              </a:stretch>
            </a:blipFill>
            <a:ln>
              <a:noFill/>
            </a:ln>
          </p:spPr>
          <p:txBody>
            <a:bodyPr/>
            <a:lstStyle/>
            <a:p>
              <a:endParaRPr lang="en-US"/>
            </a:p>
          </p:txBody>
        </p:sp>
        <p:sp>
          <p:nvSpPr>
            <p:cNvPr id="927" name="Google Shape;927;p40"/>
            <p:cNvSpPr/>
            <p:nvPr/>
          </p:nvSpPr>
          <p:spPr>
            <a:xfrm>
              <a:off x="1130759" y="7260675"/>
              <a:ext cx="10413516" cy="2574978"/>
            </a:xfrm>
            <a:custGeom>
              <a:avLst/>
              <a:gdLst/>
              <a:ahLst/>
              <a:cxnLst/>
              <a:rect l="l" t="t" r="r" b="b"/>
              <a:pathLst>
                <a:path w="10413516" h="2574978" extrusionOk="0">
                  <a:moveTo>
                    <a:pt x="0" y="0"/>
                  </a:moveTo>
                  <a:lnTo>
                    <a:pt x="10413515" y="0"/>
                  </a:lnTo>
                  <a:lnTo>
                    <a:pt x="10413515" y="2574979"/>
                  </a:lnTo>
                  <a:lnTo>
                    <a:pt x="0" y="2574979"/>
                  </a:lnTo>
                  <a:lnTo>
                    <a:pt x="0" y="0"/>
                  </a:lnTo>
                  <a:close/>
                </a:path>
              </a:pathLst>
            </a:custGeom>
            <a:blipFill rotWithShape="1">
              <a:blip r:embed="rId3">
                <a:alphaModFix/>
              </a:blip>
              <a:stretch>
                <a:fillRect/>
              </a:stretch>
            </a:blipFill>
            <a:ln>
              <a:noFill/>
            </a:ln>
          </p:spPr>
          <p:txBody>
            <a:bodyPr/>
            <a:lstStyle/>
            <a:p>
              <a:endParaRPr lang="en-US"/>
            </a:p>
          </p:txBody>
        </p:sp>
        <p:sp>
          <p:nvSpPr>
            <p:cNvPr id="928" name="Google Shape;928;p40"/>
            <p:cNvSpPr/>
            <p:nvPr/>
          </p:nvSpPr>
          <p:spPr>
            <a:xfrm>
              <a:off x="1952766" y="1287489"/>
              <a:ext cx="10413516" cy="2574978"/>
            </a:xfrm>
            <a:custGeom>
              <a:avLst/>
              <a:gdLst/>
              <a:ahLst/>
              <a:cxnLst/>
              <a:rect l="l" t="t" r="r" b="b"/>
              <a:pathLst>
                <a:path w="10413516" h="2574978" extrusionOk="0">
                  <a:moveTo>
                    <a:pt x="0" y="0"/>
                  </a:moveTo>
                  <a:lnTo>
                    <a:pt x="10413515" y="0"/>
                  </a:lnTo>
                  <a:lnTo>
                    <a:pt x="10413515" y="2574979"/>
                  </a:lnTo>
                  <a:lnTo>
                    <a:pt x="0" y="2574979"/>
                  </a:lnTo>
                  <a:lnTo>
                    <a:pt x="0" y="0"/>
                  </a:lnTo>
                  <a:close/>
                </a:path>
              </a:pathLst>
            </a:custGeom>
            <a:blipFill rotWithShape="1">
              <a:blip r:embed="rId3">
                <a:alphaModFix/>
              </a:blip>
              <a:stretch>
                <a:fillRect/>
              </a:stretch>
            </a:blipFill>
            <a:ln>
              <a:noFill/>
            </a:ln>
          </p:spPr>
          <p:txBody>
            <a:bodyPr/>
            <a:lstStyle/>
            <a:p>
              <a:endParaRPr lang="en-US"/>
            </a:p>
          </p:txBody>
        </p:sp>
        <p:sp>
          <p:nvSpPr>
            <p:cNvPr id="929" name="Google Shape;929;p40"/>
            <p:cNvSpPr/>
            <p:nvPr/>
          </p:nvSpPr>
          <p:spPr>
            <a:xfrm>
              <a:off x="1916035" y="8548164"/>
              <a:ext cx="10413516" cy="2574978"/>
            </a:xfrm>
            <a:custGeom>
              <a:avLst/>
              <a:gdLst/>
              <a:ahLst/>
              <a:cxnLst/>
              <a:rect l="l" t="t" r="r" b="b"/>
              <a:pathLst>
                <a:path w="10413516" h="2574978" extrusionOk="0">
                  <a:moveTo>
                    <a:pt x="0" y="0"/>
                  </a:moveTo>
                  <a:lnTo>
                    <a:pt x="10413515" y="0"/>
                  </a:lnTo>
                  <a:lnTo>
                    <a:pt x="10413515" y="2574979"/>
                  </a:lnTo>
                  <a:lnTo>
                    <a:pt x="0" y="2574979"/>
                  </a:lnTo>
                  <a:lnTo>
                    <a:pt x="0" y="0"/>
                  </a:lnTo>
                  <a:close/>
                </a:path>
              </a:pathLst>
            </a:custGeom>
            <a:blipFill rotWithShape="1">
              <a:blip r:embed="rId3">
                <a:alphaModFix/>
              </a:blip>
              <a:stretch>
                <a:fillRect/>
              </a:stretch>
            </a:blipFill>
            <a:ln>
              <a:noFill/>
            </a:ln>
          </p:spPr>
          <p:txBody>
            <a:bodyPr/>
            <a:lstStyle/>
            <a:p>
              <a:endParaRPr lang="en-US"/>
            </a:p>
          </p:txBody>
        </p:sp>
        <p:sp>
          <p:nvSpPr>
            <p:cNvPr id="930" name="Google Shape;930;p40"/>
            <p:cNvSpPr/>
            <p:nvPr/>
          </p:nvSpPr>
          <p:spPr>
            <a:xfrm>
              <a:off x="1372596" y="2586299"/>
              <a:ext cx="10413516" cy="2574978"/>
            </a:xfrm>
            <a:custGeom>
              <a:avLst/>
              <a:gdLst/>
              <a:ahLst/>
              <a:cxnLst/>
              <a:rect l="l" t="t" r="r" b="b"/>
              <a:pathLst>
                <a:path w="10413516" h="2574978" extrusionOk="0">
                  <a:moveTo>
                    <a:pt x="0" y="0"/>
                  </a:moveTo>
                  <a:lnTo>
                    <a:pt x="10413516" y="0"/>
                  </a:lnTo>
                  <a:lnTo>
                    <a:pt x="10413516" y="2574979"/>
                  </a:lnTo>
                  <a:lnTo>
                    <a:pt x="0" y="2574979"/>
                  </a:lnTo>
                  <a:lnTo>
                    <a:pt x="0" y="0"/>
                  </a:lnTo>
                  <a:close/>
                </a:path>
              </a:pathLst>
            </a:custGeom>
            <a:blipFill rotWithShape="1">
              <a:blip r:embed="rId3">
                <a:alphaModFix/>
              </a:blip>
              <a:stretch>
                <a:fillRect/>
              </a:stretch>
            </a:blipFill>
            <a:ln>
              <a:noFill/>
            </a:ln>
          </p:spPr>
          <p:txBody>
            <a:bodyPr/>
            <a:lstStyle/>
            <a:p>
              <a:endParaRPr lang="en-US"/>
            </a:p>
          </p:txBody>
        </p:sp>
        <p:sp>
          <p:nvSpPr>
            <p:cNvPr id="931" name="Google Shape;931;p40"/>
            <p:cNvSpPr/>
            <p:nvPr/>
          </p:nvSpPr>
          <p:spPr>
            <a:xfrm>
              <a:off x="1335866" y="9846975"/>
              <a:ext cx="10413516" cy="2574978"/>
            </a:xfrm>
            <a:custGeom>
              <a:avLst/>
              <a:gdLst/>
              <a:ahLst/>
              <a:cxnLst/>
              <a:rect l="l" t="t" r="r" b="b"/>
              <a:pathLst>
                <a:path w="10413516" h="2574978" extrusionOk="0">
                  <a:moveTo>
                    <a:pt x="0" y="0"/>
                  </a:moveTo>
                  <a:lnTo>
                    <a:pt x="10413515" y="0"/>
                  </a:lnTo>
                  <a:lnTo>
                    <a:pt x="10413515" y="2574978"/>
                  </a:lnTo>
                  <a:lnTo>
                    <a:pt x="0" y="2574978"/>
                  </a:lnTo>
                  <a:lnTo>
                    <a:pt x="0" y="0"/>
                  </a:lnTo>
                  <a:close/>
                </a:path>
              </a:pathLst>
            </a:custGeom>
            <a:blipFill rotWithShape="1">
              <a:blip r:embed="rId3">
                <a:alphaModFix/>
              </a:blip>
              <a:stretch>
                <a:fillRect/>
              </a:stretch>
            </a:blipFill>
            <a:ln>
              <a:noFill/>
            </a:ln>
          </p:spPr>
          <p:txBody>
            <a:bodyPr/>
            <a:lstStyle/>
            <a:p>
              <a:endParaRPr lang="en-US"/>
            </a:p>
          </p:txBody>
        </p:sp>
        <p:sp>
          <p:nvSpPr>
            <p:cNvPr id="932" name="Google Shape;932;p40"/>
            <p:cNvSpPr/>
            <p:nvPr/>
          </p:nvSpPr>
          <p:spPr>
            <a:xfrm>
              <a:off x="727696" y="3812781"/>
              <a:ext cx="10413516" cy="2574978"/>
            </a:xfrm>
            <a:custGeom>
              <a:avLst/>
              <a:gdLst/>
              <a:ahLst/>
              <a:cxnLst/>
              <a:rect l="l" t="t" r="r" b="b"/>
              <a:pathLst>
                <a:path w="10413516" h="2574978" extrusionOk="0">
                  <a:moveTo>
                    <a:pt x="0" y="0"/>
                  </a:moveTo>
                  <a:lnTo>
                    <a:pt x="10413515" y="0"/>
                  </a:lnTo>
                  <a:lnTo>
                    <a:pt x="10413515" y="2574979"/>
                  </a:lnTo>
                  <a:lnTo>
                    <a:pt x="0" y="2574979"/>
                  </a:lnTo>
                  <a:lnTo>
                    <a:pt x="0" y="0"/>
                  </a:lnTo>
                  <a:close/>
                </a:path>
              </a:pathLst>
            </a:custGeom>
            <a:blipFill rotWithShape="1">
              <a:blip r:embed="rId3">
                <a:alphaModFix/>
              </a:blip>
              <a:stretch>
                <a:fillRect/>
              </a:stretch>
            </a:blipFill>
            <a:ln>
              <a:noFill/>
            </a:ln>
          </p:spPr>
          <p:txBody>
            <a:bodyPr/>
            <a:lstStyle/>
            <a:p>
              <a:endParaRPr lang="en-US"/>
            </a:p>
          </p:txBody>
        </p:sp>
        <p:sp>
          <p:nvSpPr>
            <p:cNvPr id="933" name="Google Shape;933;p40"/>
            <p:cNvSpPr/>
            <p:nvPr/>
          </p:nvSpPr>
          <p:spPr>
            <a:xfrm>
              <a:off x="690965" y="11073456"/>
              <a:ext cx="10413516" cy="2574978"/>
            </a:xfrm>
            <a:custGeom>
              <a:avLst/>
              <a:gdLst/>
              <a:ahLst/>
              <a:cxnLst/>
              <a:rect l="l" t="t" r="r" b="b"/>
              <a:pathLst>
                <a:path w="10413516" h="2574978" extrusionOk="0">
                  <a:moveTo>
                    <a:pt x="0" y="0"/>
                  </a:moveTo>
                  <a:lnTo>
                    <a:pt x="10413516" y="0"/>
                  </a:lnTo>
                  <a:lnTo>
                    <a:pt x="10413516" y="2574979"/>
                  </a:lnTo>
                  <a:lnTo>
                    <a:pt x="0" y="2574979"/>
                  </a:lnTo>
                  <a:lnTo>
                    <a:pt x="0" y="0"/>
                  </a:lnTo>
                  <a:close/>
                </a:path>
              </a:pathLst>
            </a:custGeom>
            <a:blipFill rotWithShape="1">
              <a:blip r:embed="rId3">
                <a:alphaModFix/>
              </a:blip>
              <a:stretch>
                <a:fillRect/>
              </a:stretch>
            </a:blipFill>
            <a:ln>
              <a:noFill/>
            </a:ln>
          </p:spPr>
          <p:txBody>
            <a:bodyPr/>
            <a:lstStyle/>
            <a:p>
              <a:endParaRPr lang="en-US"/>
            </a:p>
          </p:txBody>
        </p:sp>
        <p:sp>
          <p:nvSpPr>
            <p:cNvPr id="934" name="Google Shape;934;p40"/>
            <p:cNvSpPr/>
            <p:nvPr/>
          </p:nvSpPr>
          <p:spPr>
            <a:xfrm>
              <a:off x="36731" y="4895293"/>
              <a:ext cx="10413516" cy="2574978"/>
            </a:xfrm>
            <a:custGeom>
              <a:avLst/>
              <a:gdLst/>
              <a:ahLst/>
              <a:cxnLst/>
              <a:rect l="l" t="t" r="r" b="b"/>
              <a:pathLst>
                <a:path w="10413516" h="2574978" extrusionOk="0">
                  <a:moveTo>
                    <a:pt x="0" y="0"/>
                  </a:moveTo>
                  <a:lnTo>
                    <a:pt x="10413515" y="0"/>
                  </a:lnTo>
                  <a:lnTo>
                    <a:pt x="10413515" y="2574978"/>
                  </a:lnTo>
                  <a:lnTo>
                    <a:pt x="0" y="2574978"/>
                  </a:lnTo>
                  <a:lnTo>
                    <a:pt x="0" y="0"/>
                  </a:lnTo>
                  <a:close/>
                </a:path>
              </a:pathLst>
            </a:custGeom>
            <a:blipFill rotWithShape="1">
              <a:blip r:embed="rId3">
                <a:alphaModFix/>
              </a:blip>
              <a:stretch>
                <a:fillRect/>
              </a:stretch>
            </a:blipFill>
            <a:ln>
              <a:noFill/>
            </a:ln>
          </p:spPr>
          <p:txBody>
            <a:bodyPr/>
            <a:lstStyle/>
            <a:p>
              <a:endParaRPr lang="en-US"/>
            </a:p>
          </p:txBody>
        </p:sp>
        <p:sp>
          <p:nvSpPr>
            <p:cNvPr id="935" name="Google Shape;935;p40"/>
            <p:cNvSpPr/>
            <p:nvPr/>
          </p:nvSpPr>
          <p:spPr>
            <a:xfrm>
              <a:off x="0" y="12155968"/>
              <a:ext cx="10413516" cy="2574978"/>
            </a:xfrm>
            <a:custGeom>
              <a:avLst/>
              <a:gdLst/>
              <a:ahLst/>
              <a:cxnLst/>
              <a:rect l="l" t="t" r="r" b="b"/>
              <a:pathLst>
                <a:path w="10413516" h="2574978" extrusionOk="0">
                  <a:moveTo>
                    <a:pt x="0" y="0"/>
                  </a:moveTo>
                  <a:lnTo>
                    <a:pt x="10413516" y="0"/>
                  </a:lnTo>
                  <a:lnTo>
                    <a:pt x="10413516" y="2574979"/>
                  </a:lnTo>
                  <a:lnTo>
                    <a:pt x="0" y="2574979"/>
                  </a:lnTo>
                  <a:lnTo>
                    <a:pt x="0" y="0"/>
                  </a:lnTo>
                  <a:close/>
                </a:path>
              </a:pathLst>
            </a:custGeom>
            <a:blipFill rotWithShape="1">
              <a:blip r:embed="rId3">
                <a:alphaModFix/>
              </a:blip>
              <a:stretch>
                <a:fillRect/>
              </a:stretch>
            </a:blipFill>
            <a:ln>
              <a:noFill/>
            </a:ln>
          </p:spPr>
          <p:txBody>
            <a:bodyPr/>
            <a:lstStyle/>
            <a:p>
              <a:endParaRPr lang="en-US"/>
            </a:p>
          </p:txBody>
        </p:sp>
      </p:grpSp>
      <p:grpSp>
        <p:nvGrpSpPr>
          <p:cNvPr id="936" name="Google Shape;936;p40"/>
          <p:cNvGrpSpPr/>
          <p:nvPr/>
        </p:nvGrpSpPr>
        <p:grpSpPr>
          <a:xfrm>
            <a:off x="1771650" y="-36165"/>
            <a:ext cx="6076950" cy="5179665"/>
            <a:chOff x="0" y="-19050"/>
            <a:chExt cx="3201027" cy="2728383"/>
          </a:xfrm>
        </p:grpSpPr>
        <p:sp>
          <p:nvSpPr>
            <p:cNvPr id="937" name="Google Shape;937;p40"/>
            <p:cNvSpPr/>
            <p:nvPr/>
          </p:nvSpPr>
          <p:spPr>
            <a:xfrm>
              <a:off x="0" y="0"/>
              <a:ext cx="3201027" cy="2709333"/>
            </a:xfrm>
            <a:custGeom>
              <a:avLst/>
              <a:gdLst/>
              <a:ahLst/>
              <a:cxnLst/>
              <a:rect l="l" t="t" r="r" b="b"/>
              <a:pathLst>
                <a:path w="3201027" h="2709333" extrusionOk="0">
                  <a:moveTo>
                    <a:pt x="0" y="0"/>
                  </a:moveTo>
                  <a:lnTo>
                    <a:pt x="3201027" y="0"/>
                  </a:lnTo>
                  <a:lnTo>
                    <a:pt x="3201027" y="2709333"/>
                  </a:lnTo>
                  <a:lnTo>
                    <a:pt x="0" y="2709333"/>
                  </a:lnTo>
                  <a:close/>
                </a:path>
              </a:pathLst>
            </a:custGeom>
            <a:solidFill>
              <a:srgbClr val="C1FF72"/>
            </a:solidFill>
            <a:ln>
              <a:noFill/>
            </a:ln>
          </p:spPr>
          <p:txBody>
            <a:bodyPr/>
            <a:lstStyle/>
            <a:p>
              <a:endParaRPr lang="en-US"/>
            </a:p>
          </p:txBody>
        </p:sp>
        <p:sp>
          <p:nvSpPr>
            <p:cNvPr id="938" name="Google Shape;938;p40"/>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939" name="Google Shape;939;p40"/>
          <p:cNvSpPr/>
          <p:nvPr/>
        </p:nvSpPr>
        <p:spPr>
          <a:xfrm>
            <a:off x="3415532" y="514350"/>
            <a:ext cx="2312937" cy="584542"/>
          </a:xfrm>
          <a:custGeom>
            <a:avLst/>
            <a:gdLst/>
            <a:ahLst/>
            <a:cxnLst/>
            <a:rect l="l" t="t" r="r" b="b"/>
            <a:pathLst>
              <a:path w="4625874" h="1169084" extrusionOk="0">
                <a:moveTo>
                  <a:pt x="0" y="0"/>
                </a:moveTo>
                <a:lnTo>
                  <a:pt x="4625874" y="0"/>
                </a:lnTo>
                <a:lnTo>
                  <a:pt x="4625874" y="1169084"/>
                </a:lnTo>
                <a:lnTo>
                  <a:pt x="0" y="1169084"/>
                </a:lnTo>
                <a:lnTo>
                  <a:pt x="0" y="0"/>
                </a:lnTo>
                <a:close/>
              </a:path>
            </a:pathLst>
          </a:custGeom>
          <a:blipFill rotWithShape="1">
            <a:blip r:embed="rId4">
              <a:alphaModFix/>
            </a:blip>
            <a:stretch>
              <a:fillRect/>
            </a:stretch>
          </a:blipFill>
          <a:ln>
            <a:noFill/>
          </a:ln>
        </p:spPr>
        <p:txBody>
          <a:bodyPr/>
          <a:lstStyle/>
          <a:p>
            <a:endParaRPr lang="en-US"/>
          </a:p>
        </p:txBody>
      </p:sp>
      <p:sp>
        <p:nvSpPr>
          <p:cNvPr id="940" name="Google Shape;940;p40"/>
          <p:cNvSpPr txBox="1"/>
          <p:nvPr/>
        </p:nvSpPr>
        <p:spPr>
          <a:xfrm>
            <a:off x="1242203" y="1717185"/>
            <a:ext cx="6564600" cy="769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2500" b="0" i="0" u="none" strike="noStrike" cap="none">
                <a:solidFill>
                  <a:srgbClr val="000000"/>
                </a:solidFill>
                <a:latin typeface="Fira Sans Black"/>
                <a:ea typeface="Fira Sans Black"/>
                <a:cs typeface="Fira Sans Black"/>
                <a:sym typeface="Fira Sans Black"/>
              </a:rPr>
              <a:t>This presentation template is free for everyone to use thanks to the following:</a:t>
            </a:r>
            <a:endParaRPr sz="700"/>
          </a:p>
        </p:txBody>
      </p:sp>
      <p:sp>
        <p:nvSpPr>
          <p:cNvPr id="941" name="Google Shape;941;p40"/>
          <p:cNvSpPr txBox="1"/>
          <p:nvPr/>
        </p:nvSpPr>
        <p:spPr>
          <a:xfrm>
            <a:off x="1409013" y="3179610"/>
            <a:ext cx="6326100" cy="277200"/>
          </a:xfrm>
          <a:prstGeom prst="rect">
            <a:avLst/>
          </a:prstGeom>
          <a:noFill/>
          <a:ln>
            <a:noFill/>
          </a:ln>
        </p:spPr>
        <p:txBody>
          <a:bodyPr spcFirstLastPara="1" wrap="square" lIns="0" tIns="0" rIns="0" bIns="0" anchor="t" anchorCtr="0">
            <a:spAutoFit/>
          </a:bodyPr>
          <a:lstStyle/>
          <a:p>
            <a:pPr marL="0" marR="0" lvl="1" indent="0" algn="ctr" rtl="0">
              <a:lnSpc>
                <a:spcPct val="100000"/>
              </a:lnSpc>
              <a:spcBef>
                <a:spcPts val="0"/>
              </a:spcBef>
              <a:spcAft>
                <a:spcPts val="0"/>
              </a:spcAft>
              <a:buNone/>
            </a:pPr>
            <a:r>
              <a:rPr lang="en" sz="900" b="0" i="0" u="none" strike="noStrike" cap="none">
                <a:solidFill>
                  <a:srgbClr val="000000"/>
                </a:solidFill>
                <a:latin typeface="Nunito"/>
                <a:ea typeface="Nunito"/>
                <a:cs typeface="Nunito"/>
                <a:sym typeface="Nunito"/>
              </a:rPr>
              <a:t>SlidesCarnival for the presentation template</a:t>
            </a:r>
            <a:endParaRPr sz="700"/>
          </a:p>
          <a:p>
            <a:pPr marL="0" marR="0" lvl="1" indent="0" algn="ctr" rtl="0">
              <a:lnSpc>
                <a:spcPct val="100000"/>
              </a:lnSpc>
              <a:spcBef>
                <a:spcPts val="0"/>
              </a:spcBef>
              <a:spcAft>
                <a:spcPts val="0"/>
              </a:spcAft>
              <a:buNone/>
            </a:pPr>
            <a:r>
              <a:rPr lang="en" sz="900" b="0" i="0" u="none" strike="noStrike" cap="none">
                <a:solidFill>
                  <a:srgbClr val="000000"/>
                </a:solidFill>
                <a:latin typeface="Nunito"/>
                <a:ea typeface="Nunito"/>
                <a:cs typeface="Nunito"/>
                <a:sym typeface="Nunito"/>
              </a:rPr>
              <a:t>Pexels for the photos</a:t>
            </a:r>
            <a:endParaRPr sz="700"/>
          </a:p>
        </p:txBody>
      </p:sp>
      <p:sp>
        <p:nvSpPr>
          <p:cNvPr id="942" name="Google Shape;942;p40"/>
          <p:cNvSpPr txBox="1"/>
          <p:nvPr/>
        </p:nvSpPr>
        <p:spPr>
          <a:xfrm>
            <a:off x="1409013" y="4007671"/>
            <a:ext cx="6325974" cy="4318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2500" b="0" i="0" u="none" strike="noStrike" cap="none">
                <a:solidFill>
                  <a:srgbClr val="000000"/>
                </a:solidFill>
                <a:latin typeface="Fira Sans Black"/>
                <a:ea typeface="Fira Sans Black"/>
                <a:cs typeface="Fira Sans Black"/>
                <a:sym typeface="Fira Sans Black"/>
              </a:rPr>
              <a:t>Happy designing! </a:t>
            </a:r>
            <a:endParaRPr sz="7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529D9-E9E3-B007-1156-412BA03E38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B9DB79-FD12-2B96-9A09-629A02E721B8}"/>
              </a:ext>
            </a:extLst>
          </p:cNvPr>
          <p:cNvSpPr>
            <a:spLocks noGrp="1"/>
          </p:cNvSpPr>
          <p:nvPr>
            <p:ph type="title"/>
          </p:nvPr>
        </p:nvSpPr>
        <p:spPr>
          <a:xfrm>
            <a:off x="168120" y="267114"/>
            <a:ext cx="5468022" cy="1187605"/>
          </a:xfrm>
        </p:spPr>
        <p:txBody>
          <a:bodyPr>
            <a:noAutofit/>
          </a:bodyPr>
          <a:lstStyle/>
          <a:p>
            <a:r>
              <a:rPr lang="en-US" sz="3500"/>
              <a:t>How did you learn about </a:t>
            </a:r>
            <a:br>
              <a:rPr lang="en-US" sz="3500"/>
            </a:br>
            <a:r>
              <a:rPr lang="en-US" sz="3500"/>
              <a:t>prompt engineering?</a:t>
            </a:r>
          </a:p>
        </p:txBody>
      </p:sp>
      <p:graphicFrame>
        <p:nvGraphicFramePr>
          <p:cNvPr id="7" name="Chart 6">
            <a:extLst>
              <a:ext uri="{FF2B5EF4-FFF2-40B4-BE49-F238E27FC236}">
                <a16:creationId xmlns:a16="http://schemas.microsoft.com/office/drawing/2014/main" id="{5B4E4AD4-2F17-CB0E-25CA-94D8E254A370}"/>
              </a:ext>
            </a:extLst>
          </p:cNvPr>
          <p:cNvGraphicFramePr/>
          <p:nvPr>
            <p:extLst>
              <p:ext uri="{D42A27DB-BD31-4B8C-83A1-F6EECF244321}">
                <p14:modId xmlns:p14="http://schemas.microsoft.com/office/powerpoint/2010/main" val="3553520816"/>
              </p:ext>
            </p:extLst>
          </p:nvPr>
        </p:nvGraphicFramePr>
        <p:xfrm>
          <a:off x="2626" y="1099207"/>
          <a:ext cx="9138748" cy="3536167"/>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Rounded Corners 2">
            <a:extLst>
              <a:ext uri="{FF2B5EF4-FFF2-40B4-BE49-F238E27FC236}">
                <a16:creationId xmlns:a16="http://schemas.microsoft.com/office/drawing/2014/main" id="{3208757E-4B8D-709B-0B1A-2DC7386AB7EA}"/>
              </a:ext>
            </a:extLst>
          </p:cNvPr>
          <p:cNvSpPr/>
          <p:nvPr/>
        </p:nvSpPr>
        <p:spPr>
          <a:xfrm>
            <a:off x="589359" y="3723238"/>
            <a:ext cx="7733108" cy="464343"/>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3402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1FF72"/>
        </a:solidFill>
        <a:effectLst/>
      </p:bgPr>
    </p:bg>
    <p:spTree>
      <p:nvGrpSpPr>
        <p:cNvPr id="1" name="Shape 366"/>
        <p:cNvGrpSpPr/>
        <p:nvPr/>
      </p:nvGrpSpPr>
      <p:grpSpPr>
        <a:xfrm>
          <a:off x="0" y="0"/>
          <a:ext cx="0" cy="0"/>
          <a:chOff x="0" y="0"/>
          <a:chExt cx="0" cy="0"/>
        </a:xfrm>
      </p:grpSpPr>
      <p:pic>
        <p:nvPicPr>
          <p:cNvPr id="367" name="Google Shape;367;p26"/>
          <p:cNvPicPr preferRelativeResize="0"/>
          <p:nvPr/>
        </p:nvPicPr>
        <p:blipFill>
          <a:blip r:embed="rId3"/>
          <a:srcRect l="23344" r="23344"/>
          <a:stretch>
            <a:fillRect/>
          </a:stretch>
        </p:blipFill>
        <p:spPr>
          <a:xfrm>
            <a:off x="5029200" y="0"/>
            <a:ext cx="4114800" cy="5143500"/>
          </a:xfrm>
          <a:prstGeom prst="rect">
            <a:avLst/>
          </a:prstGeom>
          <a:noFill/>
          <a:ln>
            <a:noFill/>
          </a:ln>
        </p:spPr>
      </p:pic>
      <p:grpSp>
        <p:nvGrpSpPr>
          <p:cNvPr id="368" name="Google Shape;368;p26"/>
          <p:cNvGrpSpPr/>
          <p:nvPr/>
        </p:nvGrpSpPr>
        <p:grpSpPr>
          <a:xfrm>
            <a:off x="2036691" y="-188275"/>
            <a:ext cx="4776008" cy="5331775"/>
            <a:chOff x="0" y="0"/>
            <a:chExt cx="12736021" cy="14218067"/>
          </a:xfrm>
        </p:grpSpPr>
        <p:sp>
          <p:nvSpPr>
            <p:cNvPr id="369" name="Google Shape;369;p26"/>
            <p:cNvSpPr/>
            <p:nvPr/>
          </p:nvSpPr>
          <p:spPr>
            <a:xfrm>
              <a:off x="2685067" y="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370" name="Google Shape;370;p26"/>
            <p:cNvSpPr/>
            <p:nvPr/>
          </p:nvSpPr>
          <p:spPr>
            <a:xfrm>
              <a:off x="1091390" y="7007884"/>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371" name="Google Shape;371;p26"/>
            <p:cNvSpPr/>
            <p:nvPr/>
          </p:nvSpPr>
          <p:spPr>
            <a:xfrm>
              <a:off x="1884777" y="1242663"/>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372" name="Google Shape;372;p26"/>
            <p:cNvSpPr/>
            <p:nvPr/>
          </p:nvSpPr>
          <p:spPr>
            <a:xfrm>
              <a:off x="1849325" y="8250548"/>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4">
                <a:alphaModFix/>
              </a:blip>
              <a:stretch>
                <a:fillRect/>
              </a:stretch>
            </a:blipFill>
            <a:ln>
              <a:noFill/>
            </a:ln>
          </p:spPr>
          <p:txBody>
            <a:bodyPr/>
            <a:lstStyle/>
            <a:p>
              <a:endParaRPr lang="en-US"/>
            </a:p>
          </p:txBody>
        </p:sp>
        <p:sp>
          <p:nvSpPr>
            <p:cNvPr id="373" name="Google Shape;373;p26"/>
            <p:cNvSpPr/>
            <p:nvPr/>
          </p:nvSpPr>
          <p:spPr>
            <a:xfrm>
              <a:off x="1324807" y="249625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4">
                <a:alphaModFix/>
              </a:blip>
              <a:stretch>
                <a:fillRect/>
              </a:stretch>
            </a:blipFill>
            <a:ln>
              <a:noFill/>
            </a:ln>
          </p:spPr>
          <p:txBody>
            <a:bodyPr/>
            <a:lstStyle/>
            <a:p>
              <a:endParaRPr lang="en-US"/>
            </a:p>
          </p:txBody>
        </p:sp>
        <p:sp>
          <p:nvSpPr>
            <p:cNvPr id="374" name="Google Shape;374;p26"/>
            <p:cNvSpPr/>
            <p:nvPr/>
          </p:nvSpPr>
          <p:spPr>
            <a:xfrm>
              <a:off x="1289356" y="9504138"/>
              <a:ext cx="10050954" cy="2485327"/>
            </a:xfrm>
            <a:custGeom>
              <a:avLst/>
              <a:gdLst/>
              <a:ahLst/>
              <a:cxnLst/>
              <a:rect l="l" t="t" r="r" b="b"/>
              <a:pathLst>
                <a:path w="10050954" h="2485327" extrusionOk="0">
                  <a:moveTo>
                    <a:pt x="0" y="0"/>
                  </a:moveTo>
                  <a:lnTo>
                    <a:pt x="10050953" y="0"/>
                  </a:lnTo>
                  <a:lnTo>
                    <a:pt x="10050953"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375" name="Google Shape;375;p26"/>
            <p:cNvSpPr/>
            <p:nvPr/>
          </p:nvSpPr>
          <p:spPr>
            <a:xfrm>
              <a:off x="702360" y="3680034"/>
              <a:ext cx="10050954" cy="2485327"/>
            </a:xfrm>
            <a:custGeom>
              <a:avLst/>
              <a:gdLst/>
              <a:ahLst/>
              <a:cxnLst/>
              <a:rect l="l" t="t" r="r" b="b"/>
              <a:pathLst>
                <a:path w="10050954" h="2485327" extrusionOk="0">
                  <a:moveTo>
                    <a:pt x="0" y="0"/>
                  </a:moveTo>
                  <a:lnTo>
                    <a:pt x="10050954" y="0"/>
                  </a:lnTo>
                  <a:lnTo>
                    <a:pt x="10050954" y="2485326"/>
                  </a:lnTo>
                  <a:lnTo>
                    <a:pt x="0" y="2485326"/>
                  </a:lnTo>
                  <a:lnTo>
                    <a:pt x="0" y="0"/>
                  </a:lnTo>
                  <a:close/>
                </a:path>
              </a:pathLst>
            </a:custGeom>
            <a:blipFill rotWithShape="1">
              <a:blip r:embed="rId4">
                <a:alphaModFix/>
              </a:blip>
              <a:stretch>
                <a:fillRect/>
              </a:stretch>
            </a:blipFill>
            <a:ln>
              <a:noFill/>
            </a:ln>
          </p:spPr>
          <p:txBody>
            <a:bodyPr/>
            <a:lstStyle/>
            <a:p>
              <a:endParaRPr lang="en-US"/>
            </a:p>
          </p:txBody>
        </p:sp>
        <p:sp>
          <p:nvSpPr>
            <p:cNvPr id="376" name="Google Shape;376;p26"/>
            <p:cNvSpPr/>
            <p:nvPr/>
          </p:nvSpPr>
          <p:spPr>
            <a:xfrm>
              <a:off x="666908" y="10687918"/>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377" name="Google Shape;377;p26"/>
            <p:cNvSpPr/>
            <p:nvPr/>
          </p:nvSpPr>
          <p:spPr>
            <a:xfrm>
              <a:off x="35452" y="4724856"/>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sp>
          <p:nvSpPr>
            <p:cNvPr id="378" name="Google Shape;378;p26"/>
            <p:cNvSpPr/>
            <p:nvPr/>
          </p:nvSpPr>
          <p:spPr>
            <a:xfrm>
              <a:off x="0" y="11732740"/>
              <a:ext cx="10050954" cy="2485327"/>
            </a:xfrm>
            <a:custGeom>
              <a:avLst/>
              <a:gdLst/>
              <a:ahLst/>
              <a:cxnLst/>
              <a:rect l="l" t="t" r="r" b="b"/>
              <a:pathLst>
                <a:path w="10050954" h="2485327" extrusionOk="0">
                  <a:moveTo>
                    <a:pt x="0" y="0"/>
                  </a:moveTo>
                  <a:lnTo>
                    <a:pt x="10050954" y="0"/>
                  </a:lnTo>
                  <a:lnTo>
                    <a:pt x="10050954" y="2485327"/>
                  </a:lnTo>
                  <a:lnTo>
                    <a:pt x="0" y="2485327"/>
                  </a:lnTo>
                  <a:lnTo>
                    <a:pt x="0" y="0"/>
                  </a:lnTo>
                  <a:close/>
                </a:path>
              </a:pathLst>
            </a:custGeom>
            <a:blipFill rotWithShape="1">
              <a:blip r:embed="rId4">
                <a:alphaModFix/>
              </a:blip>
              <a:stretch>
                <a:fillRect/>
              </a:stretch>
            </a:blipFill>
            <a:ln>
              <a:noFill/>
            </a:ln>
          </p:spPr>
          <p:txBody>
            <a:bodyPr/>
            <a:lstStyle/>
            <a:p>
              <a:endParaRPr lang="en-US"/>
            </a:p>
          </p:txBody>
        </p:sp>
      </p:grpSp>
      <p:grpSp>
        <p:nvGrpSpPr>
          <p:cNvPr id="379" name="Google Shape;379;p26"/>
          <p:cNvGrpSpPr/>
          <p:nvPr/>
        </p:nvGrpSpPr>
        <p:grpSpPr>
          <a:xfrm>
            <a:off x="806649" y="554292"/>
            <a:ext cx="5262535" cy="3304627"/>
            <a:chOff x="0" y="-438150"/>
            <a:chExt cx="14033427" cy="8812340"/>
          </a:xfrm>
        </p:grpSpPr>
        <p:sp>
          <p:nvSpPr>
            <p:cNvPr id="380" name="Google Shape;380;p26"/>
            <p:cNvSpPr txBox="1"/>
            <p:nvPr/>
          </p:nvSpPr>
          <p:spPr>
            <a:xfrm>
              <a:off x="0" y="4692045"/>
              <a:ext cx="14033427" cy="295465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 sz="3600" b="0" i="0" u="none" strike="noStrike" cap="none">
                  <a:solidFill>
                    <a:srgbClr val="000000"/>
                  </a:solidFill>
                  <a:latin typeface="Fira Sans Black"/>
                  <a:ea typeface="Fira Sans Black"/>
                  <a:cs typeface="Fira Sans Black"/>
                  <a:sym typeface="Fira Sans Black"/>
                </a:rPr>
                <a:t>PROMPT Design Framework</a:t>
              </a:r>
              <a:endParaRPr sz="400"/>
            </a:p>
          </p:txBody>
        </p:sp>
        <p:sp>
          <p:nvSpPr>
            <p:cNvPr id="381" name="Google Shape;381;p26"/>
            <p:cNvSpPr txBox="1"/>
            <p:nvPr/>
          </p:nvSpPr>
          <p:spPr>
            <a:xfrm>
              <a:off x="0" y="-438150"/>
              <a:ext cx="7962731" cy="5124159"/>
            </a:xfrm>
            <a:prstGeom prst="rect">
              <a:avLst/>
            </a:prstGeom>
            <a:noFill/>
            <a:ln>
              <a:noFill/>
            </a:ln>
          </p:spPr>
          <p:txBody>
            <a:bodyPr spcFirstLastPara="1" wrap="square" lIns="0" tIns="0" rIns="0" bIns="0" anchor="t" anchorCtr="0">
              <a:spAutoFit/>
            </a:bodyPr>
            <a:lstStyle/>
            <a:p>
              <a:pPr marL="0" marR="0" lvl="0" indent="0" algn="l" rtl="0">
                <a:lnSpc>
                  <a:spcPct val="140003"/>
                </a:lnSpc>
                <a:spcBef>
                  <a:spcPts val="0"/>
                </a:spcBef>
                <a:spcAft>
                  <a:spcPts val="0"/>
                </a:spcAft>
                <a:buNone/>
              </a:pPr>
              <a:r>
                <a:rPr lang="en" sz="11600" b="0" i="0" u="none" strike="noStrike" cap="none">
                  <a:solidFill>
                    <a:srgbClr val="99E13C"/>
                  </a:solidFill>
                  <a:latin typeface="Fira Sans Black"/>
                  <a:ea typeface="Fira Sans Black"/>
                  <a:cs typeface="Fira Sans Black"/>
                  <a:sym typeface="Fira Sans Black"/>
                </a:rPr>
                <a:t>01.</a:t>
              </a:r>
              <a:endParaRPr sz="700"/>
            </a:p>
          </p:txBody>
        </p:sp>
        <p:sp>
          <p:nvSpPr>
            <p:cNvPr id="382" name="Google Shape;382;p26"/>
            <p:cNvSpPr txBox="1"/>
            <p:nvPr/>
          </p:nvSpPr>
          <p:spPr>
            <a:xfrm>
              <a:off x="1576419" y="7569867"/>
              <a:ext cx="7010941" cy="804323"/>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 b="0" i="0" u="none" strike="noStrike" cap="none">
                  <a:solidFill>
                    <a:srgbClr val="000000"/>
                  </a:solidFill>
                  <a:latin typeface="Nunito"/>
                  <a:ea typeface="Nunito"/>
                  <a:cs typeface="Nunito"/>
                  <a:sym typeface="Nunito"/>
                </a:rPr>
                <a:t>Original AI literacy intervention</a:t>
              </a:r>
              <a:endParaRPr/>
            </a:p>
          </p:txBody>
        </p:sp>
      </p:grpSp>
      <p:grpSp>
        <p:nvGrpSpPr>
          <p:cNvPr id="383" name="Google Shape;383;p26"/>
          <p:cNvGrpSpPr/>
          <p:nvPr/>
        </p:nvGrpSpPr>
        <p:grpSpPr>
          <a:xfrm rot="-5400000">
            <a:off x="788557" y="2413699"/>
            <a:ext cx="1543069" cy="1579215"/>
            <a:chOff x="0" y="-19050"/>
            <a:chExt cx="812800" cy="831850"/>
          </a:xfrm>
        </p:grpSpPr>
        <p:sp>
          <p:nvSpPr>
            <p:cNvPr id="384" name="Google Shape;384;p26"/>
            <p:cNvSpPr/>
            <p:nvPr/>
          </p:nvSpPr>
          <p:spPr>
            <a:xfrm>
              <a:off x="0" y="0"/>
              <a:ext cx="17678" cy="491694"/>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385" name="Google Shape;385;p26"/>
            <p:cNvSpPr txBox="1"/>
            <p:nvPr/>
          </p:nvSpPr>
          <p:spPr>
            <a:xfrm>
              <a:off x="0" y="-19050"/>
              <a:ext cx="812800" cy="8318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cxnSp>
        <p:nvCxnSpPr>
          <p:cNvPr id="386" name="Google Shape;386;p26"/>
          <p:cNvCxnSpPr/>
          <p:nvPr/>
        </p:nvCxnSpPr>
        <p:spPr>
          <a:xfrm>
            <a:off x="806649" y="3958061"/>
            <a:ext cx="3811418" cy="0"/>
          </a:xfrm>
          <a:prstGeom prst="straightConnector1">
            <a:avLst/>
          </a:prstGeom>
          <a:noFill/>
          <a:ln w="19050" cap="flat" cmpd="sng">
            <a:solidFill>
              <a:srgbClr val="000000"/>
            </a:solidFill>
            <a:prstDash val="solid"/>
            <a:round/>
            <a:headEnd type="none" w="sm" len="sm"/>
            <a:tailEnd type="none" w="sm" len="sm"/>
          </a:ln>
        </p:spPr>
      </p:cxnSp>
      <p:sp>
        <p:nvSpPr>
          <p:cNvPr id="3" name="TextBox 2">
            <a:extLst>
              <a:ext uri="{FF2B5EF4-FFF2-40B4-BE49-F238E27FC236}">
                <a16:creationId xmlns:a16="http://schemas.microsoft.com/office/drawing/2014/main" id="{0B5708F1-6592-2F2C-02F7-097D8A4C4F97}"/>
              </a:ext>
            </a:extLst>
          </p:cNvPr>
          <p:cNvSpPr txBox="1"/>
          <p:nvPr/>
        </p:nvSpPr>
        <p:spPr>
          <a:xfrm>
            <a:off x="4500575" y="4865776"/>
            <a:ext cx="4615030" cy="215444"/>
          </a:xfrm>
          <a:prstGeom prst="rect">
            <a:avLst/>
          </a:prstGeom>
          <a:noFill/>
        </p:spPr>
        <p:txBody>
          <a:bodyPr wrap="square">
            <a:spAutoFit/>
          </a:bodyPr>
          <a:lstStyle/>
          <a:p>
            <a:pPr algn="r"/>
            <a:r>
              <a:rPr lang="en-US" sz="800">
                <a:solidFill>
                  <a:schemeClr val="bg1"/>
                </a:solidFill>
                <a:latin typeface="Nunito Light"/>
              </a:rPr>
              <a:t>Image credit: </a:t>
            </a:r>
            <a:r>
              <a:rPr lang="en-US" sz="800">
                <a:solidFill>
                  <a:schemeClr val="bg1"/>
                </a:solidFill>
                <a:latin typeface="Nunito Light"/>
                <a:hlinkClick r:id="rId5">
                  <a:extLst>
                    <a:ext uri="{A12FA001-AC4F-418D-AE19-62706E023703}">
                      <ahyp:hlinkClr xmlns:ahyp="http://schemas.microsoft.com/office/drawing/2018/hyperlinkcolor" val="tx"/>
                    </a:ext>
                  </a:extLst>
                </a:hlinkClick>
              </a:rPr>
              <a:t>nappy.co</a:t>
            </a:r>
            <a:endParaRPr lang="en-US" sz="80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5">
          <a:extLst>
            <a:ext uri="{FF2B5EF4-FFF2-40B4-BE49-F238E27FC236}">
              <a16:creationId xmlns:a16="http://schemas.microsoft.com/office/drawing/2014/main" id="{2D66E726-BE31-D3BA-4E3E-F42D78AC2E84}"/>
            </a:ext>
          </a:extLst>
        </p:cNvPr>
        <p:cNvGrpSpPr/>
        <p:nvPr/>
      </p:nvGrpSpPr>
      <p:grpSpPr>
        <a:xfrm>
          <a:off x="0" y="0"/>
          <a:ext cx="0" cy="0"/>
          <a:chOff x="0" y="0"/>
          <a:chExt cx="0" cy="0"/>
        </a:xfrm>
      </p:grpSpPr>
      <p:grpSp>
        <p:nvGrpSpPr>
          <p:cNvPr id="446" name="Google Shape;446;p29">
            <a:extLst>
              <a:ext uri="{FF2B5EF4-FFF2-40B4-BE49-F238E27FC236}">
                <a16:creationId xmlns:a16="http://schemas.microsoft.com/office/drawing/2014/main" id="{5D02CDCE-2336-D367-97DD-8D0DC3A909D4}"/>
              </a:ext>
            </a:extLst>
          </p:cNvPr>
          <p:cNvGrpSpPr/>
          <p:nvPr/>
        </p:nvGrpSpPr>
        <p:grpSpPr>
          <a:xfrm>
            <a:off x="4272743" y="779462"/>
            <a:ext cx="3071521" cy="446712"/>
            <a:chOff x="0" y="0"/>
            <a:chExt cx="8190721" cy="1191231"/>
          </a:xfrm>
        </p:grpSpPr>
        <p:sp>
          <p:nvSpPr>
            <p:cNvPr id="447" name="Google Shape;447;p29">
              <a:extLst>
                <a:ext uri="{FF2B5EF4-FFF2-40B4-BE49-F238E27FC236}">
                  <a16:creationId xmlns:a16="http://schemas.microsoft.com/office/drawing/2014/main" id="{32B2DDF4-0583-8D7A-F891-5FEB807FD1E8}"/>
                </a:ext>
              </a:extLst>
            </p:cNvPr>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448" name="Google Shape;448;p29">
              <a:extLst>
                <a:ext uri="{FF2B5EF4-FFF2-40B4-BE49-F238E27FC236}">
                  <a16:creationId xmlns:a16="http://schemas.microsoft.com/office/drawing/2014/main" id="{0F4B6579-22D4-8038-0792-8A8431A09E70}"/>
                </a:ext>
              </a:extLst>
            </p:cNvPr>
            <p:cNvSpPr/>
            <p:nvPr/>
          </p:nvSpPr>
          <p:spPr>
            <a:xfrm>
              <a:off x="3373243"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3"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grpSp>
        <p:nvGrpSpPr>
          <p:cNvPr id="449" name="Google Shape;449;p29">
            <a:extLst>
              <a:ext uri="{FF2B5EF4-FFF2-40B4-BE49-F238E27FC236}">
                <a16:creationId xmlns:a16="http://schemas.microsoft.com/office/drawing/2014/main" id="{25D56A26-BE9D-560C-28CB-0E614E6328C0}"/>
              </a:ext>
            </a:extLst>
          </p:cNvPr>
          <p:cNvGrpSpPr/>
          <p:nvPr/>
        </p:nvGrpSpPr>
        <p:grpSpPr>
          <a:xfrm>
            <a:off x="3335497" y="2325355"/>
            <a:ext cx="2473006" cy="2009317"/>
            <a:chOff x="0" y="0"/>
            <a:chExt cx="812800" cy="660400"/>
          </a:xfrm>
        </p:grpSpPr>
        <p:sp>
          <p:nvSpPr>
            <p:cNvPr id="450" name="Google Shape;450;p29">
              <a:extLst>
                <a:ext uri="{FF2B5EF4-FFF2-40B4-BE49-F238E27FC236}">
                  <a16:creationId xmlns:a16="http://schemas.microsoft.com/office/drawing/2014/main" id="{EEA32681-DBE0-4306-395E-01ED8C85FA43}"/>
                </a:ext>
              </a:extLst>
            </p:cNvPr>
            <p:cNvSpPr/>
            <p:nvPr/>
          </p:nvSpPr>
          <p:spPr>
            <a:xfrm>
              <a:off x="0" y="0"/>
              <a:ext cx="812800" cy="416992"/>
            </a:xfrm>
            <a:custGeom>
              <a:avLst/>
              <a:gdLst/>
              <a:ahLst/>
              <a:cxnLst/>
              <a:rect l="l" t="t" r="r" b="b"/>
              <a:pathLst>
                <a:path w="812800" h="416992" extrusionOk="0">
                  <a:moveTo>
                    <a:pt x="406400" y="0"/>
                  </a:moveTo>
                  <a:lnTo>
                    <a:pt x="812800" y="416992"/>
                  </a:lnTo>
                  <a:lnTo>
                    <a:pt x="0" y="416992"/>
                  </a:lnTo>
                  <a:lnTo>
                    <a:pt x="406400" y="0"/>
                  </a:lnTo>
                  <a:close/>
                </a:path>
              </a:pathLst>
            </a:custGeom>
            <a:solidFill>
              <a:srgbClr val="C1FF72"/>
            </a:solidFill>
            <a:ln>
              <a:noFill/>
            </a:ln>
          </p:spPr>
          <p:txBody>
            <a:bodyPr/>
            <a:lstStyle/>
            <a:p>
              <a:endParaRPr lang="en-US"/>
            </a:p>
          </p:txBody>
        </p:sp>
        <p:sp>
          <p:nvSpPr>
            <p:cNvPr id="451" name="Google Shape;451;p29">
              <a:extLst>
                <a:ext uri="{FF2B5EF4-FFF2-40B4-BE49-F238E27FC236}">
                  <a16:creationId xmlns:a16="http://schemas.microsoft.com/office/drawing/2014/main" id="{7E0AB4E5-FA19-19C8-7A48-C8ABE06ECDD1}"/>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52" name="Google Shape;452;p29">
            <a:extLst>
              <a:ext uri="{FF2B5EF4-FFF2-40B4-BE49-F238E27FC236}">
                <a16:creationId xmlns:a16="http://schemas.microsoft.com/office/drawing/2014/main" id="{376700DC-E7DD-B050-643B-05FF7B118360}"/>
              </a:ext>
            </a:extLst>
          </p:cNvPr>
          <p:cNvGrpSpPr/>
          <p:nvPr/>
        </p:nvGrpSpPr>
        <p:grpSpPr>
          <a:xfrm>
            <a:off x="6712094" y="2802451"/>
            <a:ext cx="1543050" cy="1253728"/>
            <a:chOff x="0" y="0"/>
            <a:chExt cx="812800" cy="660400"/>
          </a:xfrm>
        </p:grpSpPr>
        <p:sp>
          <p:nvSpPr>
            <p:cNvPr id="453" name="Google Shape;453;p29">
              <a:extLst>
                <a:ext uri="{FF2B5EF4-FFF2-40B4-BE49-F238E27FC236}">
                  <a16:creationId xmlns:a16="http://schemas.microsoft.com/office/drawing/2014/main" id="{57347D69-4F35-EC6D-6498-11A723225807}"/>
                </a:ext>
              </a:extLst>
            </p:cNvPr>
            <p:cNvSpPr/>
            <p:nvPr/>
          </p:nvSpPr>
          <p:spPr>
            <a:xfrm>
              <a:off x="0" y="0"/>
              <a:ext cx="812800" cy="416992"/>
            </a:xfrm>
            <a:custGeom>
              <a:avLst/>
              <a:gdLst/>
              <a:ahLst/>
              <a:cxnLst/>
              <a:rect l="l" t="t" r="r" b="b"/>
              <a:pathLst>
                <a:path w="812800" h="416992" extrusionOk="0">
                  <a:moveTo>
                    <a:pt x="406400" y="0"/>
                  </a:moveTo>
                  <a:lnTo>
                    <a:pt x="812800" y="416992"/>
                  </a:lnTo>
                  <a:lnTo>
                    <a:pt x="0" y="416992"/>
                  </a:lnTo>
                  <a:lnTo>
                    <a:pt x="406400" y="0"/>
                  </a:lnTo>
                  <a:close/>
                </a:path>
              </a:pathLst>
            </a:custGeom>
            <a:solidFill>
              <a:srgbClr val="C1FF72"/>
            </a:solidFill>
            <a:ln>
              <a:noFill/>
            </a:ln>
          </p:spPr>
          <p:txBody>
            <a:bodyPr/>
            <a:lstStyle/>
            <a:p>
              <a:endParaRPr lang="en-US"/>
            </a:p>
          </p:txBody>
        </p:sp>
        <p:sp>
          <p:nvSpPr>
            <p:cNvPr id="454" name="Google Shape;454;p29">
              <a:extLst>
                <a:ext uri="{FF2B5EF4-FFF2-40B4-BE49-F238E27FC236}">
                  <a16:creationId xmlns:a16="http://schemas.microsoft.com/office/drawing/2014/main" id="{D9CDA55C-9DB4-75D0-A4E1-64C9A4D14089}"/>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55" name="Google Shape;455;p29">
            <a:extLst>
              <a:ext uri="{FF2B5EF4-FFF2-40B4-BE49-F238E27FC236}">
                <a16:creationId xmlns:a16="http://schemas.microsoft.com/office/drawing/2014/main" id="{D911F55D-D4B9-232E-A5AC-BED365511894}"/>
              </a:ext>
            </a:extLst>
          </p:cNvPr>
          <p:cNvGrpSpPr/>
          <p:nvPr/>
        </p:nvGrpSpPr>
        <p:grpSpPr>
          <a:xfrm>
            <a:off x="701603" y="2610317"/>
            <a:ext cx="1917556" cy="1558014"/>
            <a:chOff x="0" y="0"/>
            <a:chExt cx="812800" cy="660400"/>
          </a:xfrm>
        </p:grpSpPr>
        <p:sp>
          <p:nvSpPr>
            <p:cNvPr id="456" name="Google Shape;456;p29">
              <a:extLst>
                <a:ext uri="{FF2B5EF4-FFF2-40B4-BE49-F238E27FC236}">
                  <a16:creationId xmlns:a16="http://schemas.microsoft.com/office/drawing/2014/main" id="{E4F522A0-C351-C2F6-2A63-876BA5B5A92B}"/>
                </a:ext>
              </a:extLst>
            </p:cNvPr>
            <p:cNvSpPr/>
            <p:nvPr/>
          </p:nvSpPr>
          <p:spPr>
            <a:xfrm>
              <a:off x="0" y="0"/>
              <a:ext cx="812800" cy="416992"/>
            </a:xfrm>
            <a:custGeom>
              <a:avLst/>
              <a:gdLst/>
              <a:ahLst/>
              <a:cxnLst/>
              <a:rect l="l" t="t" r="r" b="b"/>
              <a:pathLst>
                <a:path w="812800" h="416992" extrusionOk="0">
                  <a:moveTo>
                    <a:pt x="406400" y="0"/>
                  </a:moveTo>
                  <a:lnTo>
                    <a:pt x="812800" y="416992"/>
                  </a:lnTo>
                  <a:lnTo>
                    <a:pt x="0" y="416992"/>
                  </a:lnTo>
                  <a:lnTo>
                    <a:pt x="406400" y="0"/>
                  </a:lnTo>
                  <a:close/>
                </a:path>
              </a:pathLst>
            </a:custGeom>
            <a:solidFill>
              <a:srgbClr val="C1FF72"/>
            </a:solidFill>
            <a:ln>
              <a:noFill/>
            </a:ln>
          </p:spPr>
          <p:txBody>
            <a:bodyPr/>
            <a:lstStyle/>
            <a:p>
              <a:endParaRPr lang="en-US"/>
            </a:p>
          </p:txBody>
        </p:sp>
        <p:sp>
          <p:nvSpPr>
            <p:cNvPr id="457" name="Google Shape;457;p29">
              <a:extLst>
                <a:ext uri="{FF2B5EF4-FFF2-40B4-BE49-F238E27FC236}">
                  <a16:creationId xmlns:a16="http://schemas.microsoft.com/office/drawing/2014/main" id="{65470148-49E1-FDE1-890B-3D4D48F11EA5}"/>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cxnSp>
        <p:nvCxnSpPr>
          <p:cNvPr id="458" name="Google Shape;458;p29">
            <a:extLst>
              <a:ext uri="{FF2B5EF4-FFF2-40B4-BE49-F238E27FC236}">
                <a16:creationId xmlns:a16="http://schemas.microsoft.com/office/drawing/2014/main" id="{DFDB3D21-80F5-2123-D1A6-A5DC9D4A1AAA}"/>
              </a:ext>
            </a:extLst>
          </p:cNvPr>
          <p:cNvCxnSpPr/>
          <p:nvPr/>
        </p:nvCxnSpPr>
        <p:spPr>
          <a:xfrm>
            <a:off x="-585801" y="3584559"/>
            <a:ext cx="10307545" cy="0"/>
          </a:xfrm>
          <a:prstGeom prst="straightConnector1">
            <a:avLst/>
          </a:prstGeom>
          <a:noFill/>
          <a:ln w="19050" cap="flat" cmpd="sng">
            <a:solidFill>
              <a:srgbClr val="000000"/>
            </a:solidFill>
            <a:prstDash val="solid"/>
            <a:round/>
            <a:headEnd type="none" w="sm" len="sm"/>
            <a:tailEnd type="none" w="sm" len="sm"/>
          </a:ln>
        </p:spPr>
      </p:cxnSp>
      <p:grpSp>
        <p:nvGrpSpPr>
          <p:cNvPr id="459" name="Google Shape;459;p29">
            <a:extLst>
              <a:ext uri="{FF2B5EF4-FFF2-40B4-BE49-F238E27FC236}">
                <a16:creationId xmlns:a16="http://schemas.microsoft.com/office/drawing/2014/main" id="{948B7410-5D54-D4C7-CECB-4241474E61D3}"/>
              </a:ext>
            </a:extLst>
          </p:cNvPr>
          <p:cNvGrpSpPr/>
          <p:nvPr/>
        </p:nvGrpSpPr>
        <p:grpSpPr>
          <a:xfrm>
            <a:off x="4095256" y="1926487"/>
            <a:ext cx="953486" cy="957760"/>
            <a:chOff x="1813" y="0"/>
            <a:chExt cx="809173" cy="812800"/>
          </a:xfrm>
        </p:grpSpPr>
        <p:sp>
          <p:nvSpPr>
            <p:cNvPr id="460" name="Google Shape;460;p29">
              <a:extLst>
                <a:ext uri="{FF2B5EF4-FFF2-40B4-BE49-F238E27FC236}">
                  <a16:creationId xmlns:a16="http://schemas.microsoft.com/office/drawing/2014/main" id="{F1E12DDE-5FB8-FEFF-0E3F-80398D5A6B8A}"/>
                </a:ext>
              </a:extLst>
            </p:cNvPr>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w="19050" cap="flat" cmpd="sng">
              <a:solidFill>
                <a:srgbClr val="000000"/>
              </a:solidFill>
              <a:prstDash val="solid"/>
              <a:round/>
              <a:headEnd type="none" w="sm" len="sm"/>
              <a:tailEnd type="none" w="sm" len="sm"/>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1" name="Google Shape;461;p29">
              <a:extLst>
                <a:ext uri="{FF2B5EF4-FFF2-40B4-BE49-F238E27FC236}">
                  <a16:creationId xmlns:a16="http://schemas.microsoft.com/office/drawing/2014/main" id="{108EA15F-89EC-68CF-A63A-F4F404E82A0F}"/>
                </a:ext>
              </a:extLst>
            </p:cNvPr>
            <p:cNvSpPr txBox="1"/>
            <p:nvPr/>
          </p:nvSpPr>
          <p:spPr>
            <a:xfrm>
              <a:off x="76200" y="57150"/>
              <a:ext cx="660400" cy="6794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62" name="Google Shape;462;p29">
            <a:extLst>
              <a:ext uri="{FF2B5EF4-FFF2-40B4-BE49-F238E27FC236}">
                <a16:creationId xmlns:a16="http://schemas.microsoft.com/office/drawing/2014/main" id="{33C2546B-1A1A-1787-F63E-477F41686716}"/>
              </a:ext>
            </a:extLst>
          </p:cNvPr>
          <p:cNvGrpSpPr/>
          <p:nvPr/>
        </p:nvGrpSpPr>
        <p:grpSpPr>
          <a:xfrm>
            <a:off x="1183637" y="2010733"/>
            <a:ext cx="953486" cy="957760"/>
            <a:chOff x="1813" y="0"/>
            <a:chExt cx="809173" cy="812800"/>
          </a:xfrm>
        </p:grpSpPr>
        <p:sp>
          <p:nvSpPr>
            <p:cNvPr id="463" name="Google Shape;463;p29">
              <a:extLst>
                <a:ext uri="{FF2B5EF4-FFF2-40B4-BE49-F238E27FC236}">
                  <a16:creationId xmlns:a16="http://schemas.microsoft.com/office/drawing/2014/main" id="{DF644DD9-97C1-8C5A-AC65-0E7E06FB3444}"/>
                </a:ext>
              </a:extLst>
            </p:cNvPr>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w="19050" cap="flat" cmpd="sng">
              <a:solidFill>
                <a:srgbClr val="000000"/>
              </a:solidFill>
              <a:prstDash val="solid"/>
              <a:round/>
              <a:headEnd type="none" w="sm" len="sm"/>
              <a:tailEnd type="none" w="sm" len="sm"/>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4" name="Google Shape;464;p29">
              <a:extLst>
                <a:ext uri="{FF2B5EF4-FFF2-40B4-BE49-F238E27FC236}">
                  <a16:creationId xmlns:a16="http://schemas.microsoft.com/office/drawing/2014/main" id="{7CEFBC86-A5BF-B8E1-9DC8-1A40CB43384C}"/>
                </a:ext>
              </a:extLst>
            </p:cNvPr>
            <p:cNvSpPr txBox="1"/>
            <p:nvPr/>
          </p:nvSpPr>
          <p:spPr>
            <a:xfrm>
              <a:off x="76200" y="57150"/>
              <a:ext cx="660400" cy="6794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465" name="Google Shape;465;p29">
            <a:extLst>
              <a:ext uri="{FF2B5EF4-FFF2-40B4-BE49-F238E27FC236}">
                <a16:creationId xmlns:a16="http://schemas.microsoft.com/office/drawing/2014/main" id="{A6E861E2-DEDD-7668-D39B-73DB2DD56AAA}"/>
              </a:ext>
            </a:extLst>
          </p:cNvPr>
          <p:cNvGrpSpPr/>
          <p:nvPr/>
        </p:nvGrpSpPr>
        <p:grpSpPr>
          <a:xfrm>
            <a:off x="7006875" y="2131438"/>
            <a:ext cx="953486" cy="957760"/>
            <a:chOff x="1813" y="0"/>
            <a:chExt cx="809173" cy="812800"/>
          </a:xfrm>
        </p:grpSpPr>
        <p:sp>
          <p:nvSpPr>
            <p:cNvPr id="466" name="Google Shape;466;p29">
              <a:extLst>
                <a:ext uri="{FF2B5EF4-FFF2-40B4-BE49-F238E27FC236}">
                  <a16:creationId xmlns:a16="http://schemas.microsoft.com/office/drawing/2014/main" id="{27E772ED-F97E-2CFF-9850-56F25E6CF9EE}"/>
                </a:ext>
              </a:extLst>
            </p:cNvPr>
            <p:cNvSpPr/>
            <p:nvPr/>
          </p:nvSpPr>
          <p:spPr>
            <a:xfrm>
              <a:off x="1813" y="0"/>
              <a:ext cx="809173" cy="812800"/>
            </a:xfrm>
            <a:custGeom>
              <a:avLst/>
              <a:gdLst/>
              <a:ahLst/>
              <a:cxnLst/>
              <a:rect l="l" t="t" r="r" b="b"/>
              <a:pathLst>
                <a:path w="809173" h="812800" extrusionOk="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C1FF72"/>
            </a:solidFill>
            <a:ln w="19050" cap="flat" cmpd="sng">
              <a:solidFill>
                <a:srgbClr val="000000"/>
              </a:solidFill>
              <a:prstDash val="solid"/>
              <a:round/>
              <a:headEnd type="none" w="sm" len="sm"/>
              <a:tailEnd type="none" w="sm" len="sm"/>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7" name="Google Shape;467;p29">
              <a:extLst>
                <a:ext uri="{FF2B5EF4-FFF2-40B4-BE49-F238E27FC236}">
                  <a16:creationId xmlns:a16="http://schemas.microsoft.com/office/drawing/2014/main" id="{CB262BD8-D0C1-65F0-E326-0B2491A63342}"/>
                </a:ext>
              </a:extLst>
            </p:cNvPr>
            <p:cNvSpPr txBox="1"/>
            <p:nvPr/>
          </p:nvSpPr>
          <p:spPr>
            <a:xfrm>
              <a:off x="76200" y="57150"/>
              <a:ext cx="660400" cy="6794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468" name="Google Shape;468;p29">
            <a:extLst>
              <a:ext uri="{FF2B5EF4-FFF2-40B4-BE49-F238E27FC236}">
                <a16:creationId xmlns:a16="http://schemas.microsoft.com/office/drawing/2014/main" id="{F2397C03-D291-68A7-7661-CF4A4CFD2E0A}"/>
              </a:ext>
            </a:extLst>
          </p:cNvPr>
          <p:cNvSpPr txBox="1"/>
          <p:nvPr/>
        </p:nvSpPr>
        <p:spPr>
          <a:xfrm>
            <a:off x="3425969" y="3640603"/>
            <a:ext cx="2292063" cy="24622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600" b="1" i="0" u="none" strike="noStrike" cap="none">
                <a:solidFill>
                  <a:srgbClr val="000000"/>
                </a:solidFill>
                <a:latin typeface="Nunito"/>
                <a:ea typeface="Nunito"/>
                <a:cs typeface="Nunito"/>
                <a:sym typeface="Nunito"/>
              </a:rPr>
              <a:t>Prompt engineering</a:t>
            </a:r>
            <a:endParaRPr sz="700"/>
          </a:p>
        </p:txBody>
      </p:sp>
      <p:sp>
        <p:nvSpPr>
          <p:cNvPr id="469" name="Google Shape;469;p29">
            <a:extLst>
              <a:ext uri="{FF2B5EF4-FFF2-40B4-BE49-F238E27FC236}">
                <a16:creationId xmlns:a16="http://schemas.microsoft.com/office/drawing/2014/main" id="{265DB37B-C548-1B41-3748-BE4270D9D4ED}"/>
              </a:ext>
            </a:extLst>
          </p:cNvPr>
          <p:cNvSpPr txBox="1"/>
          <p:nvPr/>
        </p:nvSpPr>
        <p:spPr>
          <a:xfrm>
            <a:off x="514349" y="3601339"/>
            <a:ext cx="2292063" cy="34471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1" i="0" u="none" strike="noStrike" cap="none">
                <a:solidFill>
                  <a:srgbClr val="000000"/>
                </a:solidFill>
                <a:latin typeface="Nunito"/>
                <a:ea typeface="Nunito"/>
                <a:cs typeface="Nunito"/>
                <a:sym typeface="Nunito"/>
              </a:rPr>
              <a:t>AI literacy</a:t>
            </a:r>
            <a:endParaRPr sz="700"/>
          </a:p>
        </p:txBody>
      </p:sp>
      <p:sp>
        <p:nvSpPr>
          <p:cNvPr id="470" name="Google Shape;470;p29">
            <a:extLst>
              <a:ext uri="{FF2B5EF4-FFF2-40B4-BE49-F238E27FC236}">
                <a16:creationId xmlns:a16="http://schemas.microsoft.com/office/drawing/2014/main" id="{36A1B3E7-B95E-314E-EA88-43E467548986}"/>
              </a:ext>
            </a:extLst>
          </p:cNvPr>
          <p:cNvSpPr txBox="1"/>
          <p:nvPr/>
        </p:nvSpPr>
        <p:spPr>
          <a:xfrm>
            <a:off x="1222940" y="3164930"/>
            <a:ext cx="874882" cy="34471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0" i="0" u="none" strike="noStrike" cap="none">
                <a:solidFill>
                  <a:srgbClr val="000000"/>
                </a:solidFill>
                <a:latin typeface="Fira Sans Black"/>
                <a:ea typeface="Fira Sans Black"/>
                <a:cs typeface="Fira Sans Black"/>
                <a:sym typeface="Fira Sans Black"/>
              </a:rPr>
              <a:t>01.</a:t>
            </a:r>
            <a:endParaRPr sz="700"/>
          </a:p>
        </p:txBody>
      </p:sp>
      <p:sp>
        <p:nvSpPr>
          <p:cNvPr id="471" name="Google Shape;471;p29">
            <a:extLst>
              <a:ext uri="{FF2B5EF4-FFF2-40B4-BE49-F238E27FC236}">
                <a16:creationId xmlns:a16="http://schemas.microsoft.com/office/drawing/2014/main" id="{BC9E9B12-73DE-AA3D-ED11-401AE9CE654D}"/>
              </a:ext>
            </a:extLst>
          </p:cNvPr>
          <p:cNvSpPr txBox="1"/>
          <p:nvPr/>
        </p:nvSpPr>
        <p:spPr>
          <a:xfrm>
            <a:off x="7046177" y="3164930"/>
            <a:ext cx="874882" cy="27368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0" i="0" u="none" strike="noStrike" cap="none">
                <a:solidFill>
                  <a:srgbClr val="000000"/>
                </a:solidFill>
                <a:latin typeface="Fira Sans Black"/>
                <a:ea typeface="Fira Sans Black"/>
                <a:cs typeface="Fira Sans Black"/>
                <a:sym typeface="Fira Sans Black"/>
              </a:rPr>
              <a:t>03.</a:t>
            </a:r>
            <a:endParaRPr sz="700"/>
          </a:p>
        </p:txBody>
      </p:sp>
      <p:sp>
        <p:nvSpPr>
          <p:cNvPr id="472" name="Google Shape;472;p29">
            <a:extLst>
              <a:ext uri="{FF2B5EF4-FFF2-40B4-BE49-F238E27FC236}">
                <a16:creationId xmlns:a16="http://schemas.microsoft.com/office/drawing/2014/main" id="{05D49489-4C9E-6A58-C357-2787AE0F86E6}"/>
              </a:ext>
            </a:extLst>
          </p:cNvPr>
          <p:cNvSpPr txBox="1"/>
          <p:nvPr/>
        </p:nvSpPr>
        <p:spPr>
          <a:xfrm>
            <a:off x="4134558" y="3164930"/>
            <a:ext cx="874883" cy="34471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 sz="1600" b="0" i="0" u="none" strike="noStrike" cap="none">
                <a:solidFill>
                  <a:srgbClr val="000000"/>
                </a:solidFill>
                <a:latin typeface="Fira Sans Black"/>
                <a:ea typeface="Fira Sans Black"/>
                <a:cs typeface="Fira Sans Black"/>
                <a:sym typeface="Fira Sans Black"/>
              </a:rPr>
              <a:t>02.</a:t>
            </a:r>
            <a:endParaRPr sz="700"/>
          </a:p>
        </p:txBody>
      </p:sp>
      <p:sp>
        <p:nvSpPr>
          <p:cNvPr id="473" name="Google Shape;473;p29">
            <a:extLst>
              <a:ext uri="{FF2B5EF4-FFF2-40B4-BE49-F238E27FC236}">
                <a16:creationId xmlns:a16="http://schemas.microsoft.com/office/drawing/2014/main" id="{1DB1EF3E-5DC6-0A90-3CD5-C94B721E5A8D}"/>
              </a:ext>
            </a:extLst>
          </p:cNvPr>
          <p:cNvSpPr txBox="1"/>
          <p:nvPr/>
        </p:nvSpPr>
        <p:spPr>
          <a:xfrm>
            <a:off x="6337588" y="3640603"/>
            <a:ext cx="2292063" cy="246221"/>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 sz="1600" b="1" i="0" u="none" strike="noStrike" cap="none">
                <a:solidFill>
                  <a:srgbClr val="000000"/>
                </a:solidFill>
                <a:latin typeface="Nunito"/>
                <a:ea typeface="Nunito"/>
                <a:cs typeface="Nunito"/>
                <a:sym typeface="Nunito"/>
              </a:rPr>
              <a:t>Intervention</a:t>
            </a:r>
            <a:endParaRPr sz="700"/>
          </a:p>
        </p:txBody>
      </p:sp>
      <p:sp>
        <p:nvSpPr>
          <p:cNvPr id="474" name="Google Shape;474;p29">
            <a:extLst>
              <a:ext uri="{FF2B5EF4-FFF2-40B4-BE49-F238E27FC236}">
                <a16:creationId xmlns:a16="http://schemas.microsoft.com/office/drawing/2014/main" id="{D922AD20-A87B-48D5-2706-8060EEABDE39}"/>
              </a:ext>
            </a:extLst>
          </p:cNvPr>
          <p:cNvSpPr txBox="1"/>
          <p:nvPr/>
        </p:nvSpPr>
        <p:spPr>
          <a:xfrm>
            <a:off x="3426032" y="3940844"/>
            <a:ext cx="2292000" cy="923330"/>
          </a:xfrm>
          <a:prstGeom prst="rect">
            <a:avLst/>
          </a:prstGeom>
          <a:noFill/>
          <a:ln>
            <a:noFill/>
          </a:ln>
        </p:spPr>
        <p:txBody>
          <a:bodyPr spcFirstLastPara="1" wrap="square" lIns="0" tIns="0" rIns="0" bIns="0" anchor="t" anchorCtr="0">
            <a:spAutoFit/>
          </a:bodyPr>
          <a:lstStyle/>
          <a:p>
            <a:pPr marR="0" lvl="0" rtl="0">
              <a:lnSpc>
                <a:spcPct val="100000"/>
              </a:lnSpc>
              <a:spcBef>
                <a:spcPts val="0"/>
              </a:spcBef>
              <a:spcAft>
                <a:spcPts val="0"/>
              </a:spcAft>
            </a:pPr>
            <a:r>
              <a:rPr lang="en-US" sz="1200">
                <a:latin typeface="Nunito"/>
                <a:ea typeface="Nunito"/>
                <a:cs typeface="Nunito"/>
                <a:sym typeface="Nunito"/>
              </a:rPr>
              <a:t>T</a:t>
            </a:r>
            <a:r>
              <a:rPr lang="en-US" sz="1200" b="0" i="0" u="none" strike="noStrike" cap="none">
                <a:solidFill>
                  <a:srgbClr val="000000"/>
                </a:solidFill>
                <a:latin typeface="Nunito"/>
                <a:ea typeface="Nunito"/>
                <a:cs typeface="Nunito"/>
                <a:sym typeface="Nunito"/>
              </a:rPr>
              <a:t>he process of constructing queries or inputs (i.e. prompts) for generative AI tools so as to elicit the most relevant, accurate, and useful responses.</a:t>
            </a:r>
            <a:endParaRPr sz="1200"/>
          </a:p>
        </p:txBody>
      </p:sp>
      <p:sp>
        <p:nvSpPr>
          <p:cNvPr id="475" name="Google Shape;475;p29">
            <a:extLst>
              <a:ext uri="{FF2B5EF4-FFF2-40B4-BE49-F238E27FC236}">
                <a16:creationId xmlns:a16="http://schemas.microsoft.com/office/drawing/2014/main" id="{28F7159C-E32E-6C5A-DC6D-7E18A91A2ADD}"/>
              </a:ext>
            </a:extLst>
          </p:cNvPr>
          <p:cNvSpPr txBox="1"/>
          <p:nvPr/>
        </p:nvSpPr>
        <p:spPr>
          <a:xfrm>
            <a:off x="411014" y="3911954"/>
            <a:ext cx="2568160" cy="738664"/>
          </a:xfrm>
          <a:prstGeom prst="rect">
            <a:avLst/>
          </a:prstGeom>
          <a:noFill/>
          <a:ln>
            <a:noFill/>
          </a:ln>
        </p:spPr>
        <p:txBody>
          <a:bodyPr spcFirstLastPara="1" wrap="square" lIns="0" tIns="0" rIns="0" bIns="0" anchor="t" anchorCtr="0">
            <a:spAutoFit/>
          </a:bodyPr>
          <a:lstStyle/>
          <a:p>
            <a:pPr marL="171450" marR="0" lvl="0" indent="-171450" rtl="0">
              <a:lnSpc>
                <a:spcPct val="100000"/>
              </a:lnSpc>
              <a:spcBef>
                <a:spcPts val="0"/>
              </a:spcBef>
              <a:spcAft>
                <a:spcPts val="0"/>
              </a:spcAft>
              <a:buFont typeface="Arial" panose="020B0604020202020204" pitchFamily="34" charset="0"/>
              <a:buChar char="•"/>
            </a:pPr>
            <a:r>
              <a:rPr lang="en-US" sz="1200" b="0" i="0" u="none" strike="noStrike" cap="none">
                <a:solidFill>
                  <a:srgbClr val="000000"/>
                </a:solidFill>
                <a:latin typeface="Nunito"/>
                <a:ea typeface="Nunito"/>
                <a:cs typeface="Nunito"/>
                <a:sym typeface="Nunito"/>
              </a:rPr>
              <a:t>“Knowing how AI works and how to use it wisely and ethically” (</a:t>
            </a:r>
            <a:r>
              <a:rPr lang="en-US" sz="1200" b="0" i="0" u="none" strike="noStrike" cap="none">
                <a:solidFill>
                  <a:srgbClr val="000000"/>
                </a:solidFill>
                <a:latin typeface="Nunito"/>
                <a:ea typeface="Nunito"/>
                <a:cs typeface="Nunito"/>
                <a:sym typeface="Nunito"/>
                <a:hlinkClick r:id="rId4"/>
              </a:rPr>
              <a:t>Chan &amp; Colloton, 2024</a:t>
            </a:r>
            <a:r>
              <a:rPr lang="en-US" sz="1200" b="0" i="0" u="none" strike="noStrike" cap="none">
                <a:solidFill>
                  <a:srgbClr val="000000"/>
                </a:solidFill>
                <a:latin typeface="Nunito"/>
                <a:ea typeface="Nunito"/>
                <a:cs typeface="Nunito"/>
                <a:sym typeface="Nunito"/>
              </a:rPr>
              <a:t>)</a:t>
            </a:r>
          </a:p>
          <a:p>
            <a:pPr marL="171450" marR="0" lvl="0" indent="-171450" rtl="0">
              <a:lnSpc>
                <a:spcPct val="100000"/>
              </a:lnSpc>
              <a:spcBef>
                <a:spcPts val="0"/>
              </a:spcBef>
              <a:spcAft>
                <a:spcPts val="0"/>
              </a:spcAft>
              <a:buFont typeface="Arial" panose="020B0604020202020204" pitchFamily="34" charset="0"/>
              <a:buChar char="•"/>
            </a:pPr>
            <a:r>
              <a:rPr lang="en-US" sz="1200">
                <a:latin typeface="Nunito"/>
                <a:ea typeface="Nunito"/>
                <a:cs typeface="Nunito"/>
                <a:sym typeface="Nunito"/>
              </a:rPr>
              <a:t>Knowledge, skills, and dispositions</a:t>
            </a:r>
            <a:endParaRPr lang="en-US" sz="1200" b="0" i="0" u="none" strike="noStrike" cap="none">
              <a:solidFill>
                <a:srgbClr val="000000"/>
              </a:solidFill>
              <a:latin typeface="Nunito"/>
              <a:ea typeface="Nunito"/>
              <a:cs typeface="Nunito"/>
              <a:sym typeface="Nunito"/>
            </a:endParaRPr>
          </a:p>
        </p:txBody>
      </p:sp>
      <p:sp>
        <p:nvSpPr>
          <p:cNvPr id="476" name="Google Shape;476;p29">
            <a:extLst>
              <a:ext uri="{FF2B5EF4-FFF2-40B4-BE49-F238E27FC236}">
                <a16:creationId xmlns:a16="http://schemas.microsoft.com/office/drawing/2014/main" id="{E39C326F-72AB-24EB-53B5-45E291340F49}"/>
              </a:ext>
            </a:extLst>
          </p:cNvPr>
          <p:cNvSpPr txBox="1"/>
          <p:nvPr/>
        </p:nvSpPr>
        <p:spPr>
          <a:xfrm>
            <a:off x="6440986" y="3907784"/>
            <a:ext cx="2459666" cy="553998"/>
          </a:xfrm>
          <a:prstGeom prst="rect">
            <a:avLst/>
          </a:prstGeom>
          <a:noFill/>
          <a:ln>
            <a:noFill/>
          </a:ln>
        </p:spPr>
        <p:txBody>
          <a:bodyPr spcFirstLastPara="1" wrap="square" lIns="0" tIns="0" rIns="0" bIns="0" anchor="t" anchorCtr="0">
            <a:spAutoFit/>
          </a:bodyPr>
          <a:lstStyle/>
          <a:p>
            <a:pPr lvl="0"/>
            <a:r>
              <a:rPr lang="en-US" sz="1200" b="0" i="0" u="none" strike="noStrike" cap="none">
                <a:solidFill>
                  <a:srgbClr val="000000"/>
                </a:solidFill>
                <a:latin typeface="Nunito"/>
                <a:ea typeface="Nunito"/>
                <a:cs typeface="Nunito"/>
                <a:sym typeface="Nunito"/>
              </a:rPr>
              <a:t>The introduction of new information and techniques to affect knowledge, skills, and dispositions</a:t>
            </a:r>
            <a:endParaRPr sz="1200"/>
          </a:p>
        </p:txBody>
      </p:sp>
      <p:sp>
        <p:nvSpPr>
          <p:cNvPr id="477" name="Google Shape;477;p29">
            <a:extLst>
              <a:ext uri="{FF2B5EF4-FFF2-40B4-BE49-F238E27FC236}">
                <a16:creationId xmlns:a16="http://schemas.microsoft.com/office/drawing/2014/main" id="{8A6B7444-C2DF-DD5F-D7FA-A3CD02DD57A9}"/>
              </a:ext>
            </a:extLst>
          </p:cNvPr>
          <p:cNvSpPr txBox="1"/>
          <p:nvPr/>
        </p:nvSpPr>
        <p:spPr>
          <a:xfrm>
            <a:off x="1269753" y="447675"/>
            <a:ext cx="6604493" cy="754053"/>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 sz="3500" b="0" i="0" u="none" strike="noStrike" cap="none">
                <a:solidFill>
                  <a:srgbClr val="000000"/>
                </a:solidFill>
                <a:latin typeface="Fira Sans Black"/>
                <a:ea typeface="Fira Sans Black"/>
                <a:cs typeface="Fira Sans Black"/>
                <a:sym typeface="Fira Sans Black"/>
              </a:rPr>
              <a:t>Working Definitions</a:t>
            </a:r>
            <a:endParaRPr sz="700"/>
          </a:p>
        </p:txBody>
      </p:sp>
      <p:sp>
        <p:nvSpPr>
          <p:cNvPr id="482" name="Google Shape;482;p29">
            <a:extLst>
              <a:ext uri="{FF2B5EF4-FFF2-40B4-BE49-F238E27FC236}">
                <a16:creationId xmlns:a16="http://schemas.microsoft.com/office/drawing/2014/main" id="{D12D2500-4936-A6CF-B95F-322456B9A83E}"/>
              </a:ext>
            </a:extLst>
          </p:cNvPr>
          <p:cNvSpPr/>
          <p:nvPr/>
        </p:nvSpPr>
        <p:spPr>
          <a:xfrm rot="16200000">
            <a:off x="1614317" y="3117833"/>
            <a:ext cx="33561" cy="933450"/>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485" name="Google Shape;485;p29">
            <a:extLst>
              <a:ext uri="{FF2B5EF4-FFF2-40B4-BE49-F238E27FC236}">
                <a16:creationId xmlns:a16="http://schemas.microsoft.com/office/drawing/2014/main" id="{78D8E204-DECF-3F29-8519-7EB34159B182}"/>
              </a:ext>
            </a:extLst>
          </p:cNvPr>
          <p:cNvSpPr/>
          <p:nvPr/>
        </p:nvSpPr>
        <p:spPr>
          <a:xfrm rot="16200000">
            <a:off x="4551191" y="3117833"/>
            <a:ext cx="33561" cy="933450"/>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488" name="Google Shape;488;p29">
            <a:extLst>
              <a:ext uri="{FF2B5EF4-FFF2-40B4-BE49-F238E27FC236}">
                <a16:creationId xmlns:a16="http://schemas.microsoft.com/office/drawing/2014/main" id="{4C094796-B26A-8FC6-44DB-CEB17F8B9B0C}"/>
              </a:ext>
            </a:extLst>
          </p:cNvPr>
          <p:cNvSpPr/>
          <p:nvPr/>
        </p:nvSpPr>
        <p:spPr>
          <a:xfrm rot="16200000">
            <a:off x="7442317" y="3117833"/>
            <a:ext cx="33561" cy="933450"/>
          </a:xfrm>
          <a:custGeom>
            <a:avLst/>
            <a:gdLst/>
            <a:ahLst/>
            <a:cxnLst/>
            <a:rect l="l" t="t" r="r" b="b"/>
            <a:pathLst>
              <a:path w="17678" h="491694" extrusionOk="0">
                <a:moveTo>
                  <a:pt x="0" y="0"/>
                </a:moveTo>
                <a:lnTo>
                  <a:pt x="17678" y="0"/>
                </a:lnTo>
                <a:lnTo>
                  <a:pt x="17678" y="491694"/>
                </a:lnTo>
                <a:lnTo>
                  <a:pt x="0" y="491694"/>
                </a:lnTo>
                <a:close/>
              </a:path>
            </a:pathLst>
          </a:custGeom>
          <a:solidFill>
            <a:srgbClr val="000000"/>
          </a:solidFill>
          <a:ln>
            <a:noFill/>
          </a:ln>
        </p:spPr>
        <p:txBody>
          <a:bodyPr/>
          <a:lstStyle/>
          <a:p>
            <a:endParaRPr lang="en-US"/>
          </a:p>
        </p:txBody>
      </p:sp>
      <p:sp>
        <p:nvSpPr>
          <p:cNvPr id="3" name="Google Shape;909;p39">
            <a:extLst>
              <a:ext uri="{FF2B5EF4-FFF2-40B4-BE49-F238E27FC236}">
                <a16:creationId xmlns:a16="http://schemas.microsoft.com/office/drawing/2014/main" id="{FF5F89E3-F8CB-1912-80DD-0632EC1DF438}"/>
              </a:ext>
            </a:extLst>
          </p:cNvPr>
          <p:cNvSpPr/>
          <p:nvPr/>
        </p:nvSpPr>
        <p:spPr>
          <a:xfrm>
            <a:off x="1426114" y="2260077"/>
            <a:ext cx="409965" cy="474696"/>
          </a:xfrm>
          <a:custGeom>
            <a:avLst/>
            <a:gdLst/>
            <a:ahLst/>
            <a:cxnLst/>
            <a:rect l="l" t="t" r="r" b="b"/>
            <a:pathLst>
              <a:path w="819929" h="949391" extrusionOk="0">
                <a:moveTo>
                  <a:pt x="0" y="0"/>
                </a:moveTo>
                <a:lnTo>
                  <a:pt x="819929" y="0"/>
                </a:lnTo>
                <a:lnTo>
                  <a:pt x="819929" y="949391"/>
                </a:lnTo>
                <a:lnTo>
                  <a:pt x="0" y="949391"/>
                </a:lnTo>
                <a:lnTo>
                  <a:pt x="0" y="0"/>
                </a:lnTo>
                <a:close/>
              </a:path>
            </a:pathLst>
          </a:custGeom>
          <a:blipFill rotWithShape="1">
            <a:blip r:embed="rId5"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4" name="Google Shape;873;p39">
            <a:extLst>
              <a:ext uri="{FF2B5EF4-FFF2-40B4-BE49-F238E27FC236}">
                <a16:creationId xmlns:a16="http://schemas.microsoft.com/office/drawing/2014/main" id="{E51A1B92-AB88-B125-CCAA-E2CCC743AC11}"/>
              </a:ext>
            </a:extLst>
          </p:cNvPr>
          <p:cNvSpPr/>
          <p:nvPr/>
        </p:nvSpPr>
        <p:spPr>
          <a:xfrm>
            <a:off x="7344264" y="2377553"/>
            <a:ext cx="289098" cy="433252"/>
          </a:xfrm>
          <a:custGeom>
            <a:avLst/>
            <a:gdLst/>
            <a:ahLst/>
            <a:cxnLst/>
            <a:rect l="l" t="t" r="r" b="b"/>
            <a:pathLst>
              <a:path w="578195" h="866504" extrusionOk="0">
                <a:moveTo>
                  <a:pt x="0" y="0"/>
                </a:moveTo>
                <a:lnTo>
                  <a:pt x="578195" y="0"/>
                </a:lnTo>
                <a:lnTo>
                  <a:pt x="578195" y="866504"/>
                </a:lnTo>
                <a:lnTo>
                  <a:pt x="0" y="866504"/>
                </a:lnTo>
                <a:lnTo>
                  <a:pt x="0" y="0"/>
                </a:lnTo>
                <a:close/>
              </a:path>
            </a:pathLst>
          </a:custGeom>
          <a:blipFill rotWithShape="1">
            <a:blip r:embed="rId6"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5" name="Google Shape;893;p39">
            <a:extLst>
              <a:ext uri="{FF2B5EF4-FFF2-40B4-BE49-F238E27FC236}">
                <a16:creationId xmlns:a16="http://schemas.microsoft.com/office/drawing/2014/main" id="{71891221-0EF9-4543-616E-4261500A5ED4}"/>
              </a:ext>
            </a:extLst>
          </p:cNvPr>
          <p:cNvSpPr/>
          <p:nvPr/>
        </p:nvSpPr>
        <p:spPr>
          <a:xfrm>
            <a:off x="4325513" y="2153626"/>
            <a:ext cx="484915" cy="484915"/>
          </a:xfrm>
          <a:custGeom>
            <a:avLst/>
            <a:gdLst/>
            <a:ahLst/>
            <a:cxnLst/>
            <a:rect l="l" t="t" r="r" b="b"/>
            <a:pathLst>
              <a:path w="969830" h="969830" extrusionOk="0">
                <a:moveTo>
                  <a:pt x="0" y="0"/>
                </a:moveTo>
                <a:lnTo>
                  <a:pt x="969830" y="0"/>
                </a:lnTo>
                <a:lnTo>
                  <a:pt x="969830" y="969830"/>
                </a:lnTo>
                <a:lnTo>
                  <a:pt x="0" y="969830"/>
                </a:lnTo>
                <a:lnTo>
                  <a:pt x="0" y="0"/>
                </a:lnTo>
                <a:close/>
              </a:path>
            </a:pathLst>
          </a:custGeom>
          <a:blipFill rotWithShape="1">
            <a:blip r:embed="rId7"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Tree>
    <p:extLst>
      <p:ext uri="{BB962C8B-B14F-4D97-AF65-F5344CB8AC3E}">
        <p14:creationId xmlns:p14="http://schemas.microsoft.com/office/powerpoint/2010/main" val="473521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diagram&#10;&#10;AI-generated content may be incorrect.">
            <a:extLst>
              <a:ext uri="{FF2B5EF4-FFF2-40B4-BE49-F238E27FC236}">
                <a16:creationId xmlns:a16="http://schemas.microsoft.com/office/drawing/2014/main" id="{1942F512-4DC7-A516-CDFF-A017EA882BDA}"/>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3748497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1">
          <a:extLst>
            <a:ext uri="{FF2B5EF4-FFF2-40B4-BE49-F238E27FC236}">
              <a16:creationId xmlns:a16="http://schemas.microsoft.com/office/drawing/2014/main" id="{6E20E7F2-55C1-E1FB-9CCB-8451D9A3C4AD}"/>
            </a:ext>
          </a:extLst>
        </p:cNvPr>
        <p:cNvGrpSpPr/>
        <p:nvPr/>
      </p:nvGrpSpPr>
      <p:grpSpPr>
        <a:xfrm>
          <a:off x="0" y="0"/>
          <a:ext cx="0" cy="0"/>
          <a:chOff x="0" y="0"/>
          <a:chExt cx="0" cy="0"/>
        </a:xfrm>
      </p:grpSpPr>
      <p:pic>
        <p:nvPicPr>
          <p:cNvPr id="822" name="Google Shape;822;p38">
            <a:extLst>
              <a:ext uri="{FF2B5EF4-FFF2-40B4-BE49-F238E27FC236}">
                <a16:creationId xmlns:a16="http://schemas.microsoft.com/office/drawing/2014/main" id="{92D7F26B-D7A3-E1EA-01E5-5DE5BE6C241C}"/>
              </a:ext>
            </a:extLst>
          </p:cNvPr>
          <p:cNvPicPr preferRelativeResize="0"/>
          <p:nvPr/>
        </p:nvPicPr>
        <p:blipFill>
          <a:blip r:embed="rId3" cstate="print">
            <a:extLst>
              <a:ext uri="{28A0092B-C50C-407E-A947-70E740481C1C}">
                <a14:useLocalDpi xmlns:a14="http://schemas.microsoft.com/office/drawing/2010/main"/>
              </a:ext>
            </a:extLst>
          </a:blip>
          <a:srcRect/>
          <a:stretch/>
        </p:blipFill>
        <p:spPr>
          <a:xfrm>
            <a:off x="4897014" y="0"/>
            <a:ext cx="3974523" cy="5143501"/>
          </a:xfrm>
          <a:prstGeom prst="rect">
            <a:avLst/>
          </a:prstGeom>
          <a:noFill/>
          <a:ln>
            <a:noFill/>
          </a:ln>
        </p:spPr>
      </p:pic>
      <p:grpSp>
        <p:nvGrpSpPr>
          <p:cNvPr id="823" name="Google Shape;823;p38">
            <a:extLst>
              <a:ext uri="{FF2B5EF4-FFF2-40B4-BE49-F238E27FC236}">
                <a16:creationId xmlns:a16="http://schemas.microsoft.com/office/drawing/2014/main" id="{AA614E62-A8DF-0EFF-7B4E-8546E09DEA33}"/>
              </a:ext>
            </a:extLst>
          </p:cNvPr>
          <p:cNvGrpSpPr/>
          <p:nvPr/>
        </p:nvGrpSpPr>
        <p:grpSpPr>
          <a:xfrm>
            <a:off x="514350" y="779462"/>
            <a:ext cx="3071521" cy="446712"/>
            <a:chOff x="0" y="0"/>
            <a:chExt cx="8190721" cy="1191231"/>
          </a:xfrm>
        </p:grpSpPr>
        <p:sp>
          <p:nvSpPr>
            <p:cNvPr id="824" name="Google Shape;824;p38">
              <a:extLst>
                <a:ext uri="{FF2B5EF4-FFF2-40B4-BE49-F238E27FC236}">
                  <a16:creationId xmlns:a16="http://schemas.microsoft.com/office/drawing/2014/main" id="{E2D539BC-3247-7B31-57B0-EC96CBD9F522}"/>
                </a:ext>
              </a:extLst>
            </p:cNvPr>
            <p:cNvSpPr/>
            <p:nvPr/>
          </p:nvSpPr>
          <p:spPr>
            <a:xfrm>
              <a:off x="0"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sp>
          <p:nvSpPr>
            <p:cNvPr id="825" name="Google Shape;825;p38">
              <a:extLst>
                <a:ext uri="{FF2B5EF4-FFF2-40B4-BE49-F238E27FC236}">
                  <a16:creationId xmlns:a16="http://schemas.microsoft.com/office/drawing/2014/main" id="{29BBD56A-9F65-8915-A191-E3965DD4D649}"/>
                </a:ext>
              </a:extLst>
            </p:cNvPr>
            <p:cNvSpPr/>
            <p:nvPr/>
          </p:nvSpPr>
          <p:spPr>
            <a:xfrm>
              <a:off x="3373243" y="0"/>
              <a:ext cx="4817478" cy="1191231"/>
            </a:xfrm>
            <a:custGeom>
              <a:avLst/>
              <a:gdLst/>
              <a:ahLst/>
              <a:cxnLst/>
              <a:rect l="l" t="t" r="r" b="b"/>
              <a:pathLst>
                <a:path w="4817478" h="1191231" extrusionOk="0">
                  <a:moveTo>
                    <a:pt x="0" y="0"/>
                  </a:moveTo>
                  <a:lnTo>
                    <a:pt x="4817478" y="0"/>
                  </a:lnTo>
                  <a:lnTo>
                    <a:pt x="4817478" y="1191231"/>
                  </a:lnTo>
                  <a:lnTo>
                    <a:pt x="0" y="1191231"/>
                  </a:lnTo>
                  <a:lnTo>
                    <a:pt x="0" y="0"/>
                  </a:lnTo>
                  <a:close/>
                </a:path>
              </a:pathLst>
            </a:custGeom>
            <a:blipFill rotWithShape="1">
              <a:blip r:embed="rId4" cstate="print">
                <a:alphaModFix/>
                <a:extLst>
                  <a:ext uri="{28A0092B-C50C-407E-A947-70E740481C1C}">
                    <a14:useLocalDpi xmlns:a14="http://schemas.microsoft.com/office/drawing/2010/main"/>
                  </a:ext>
                </a:extLst>
              </a:blip>
              <a:stretch>
                <a:fillRect/>
              </a:stretch>
            </a:blipFill>
            <a:ln>
              <a:noFill/>
            </a:ln>
          </p:spPr>
          <p:txBody>
            <a:bodyPr/>
            <a:lstStyle/>
            <a:p>
              <a:endParaRPr lang="en-US"/>
            </a:p>
          </p:txBody>
        </p:sp>
      </p:grpSp>
      <p:cxnSp>
        <p:nvCxnSpPr>
          <p:cNvPr id="826" name="Google Shape;826;p38">
            <a:extLst>
              <a:ext uri="{FF2B5EF4-FFF2-40B4-BE49-F238E27FC236}">
                <a16:creationId xmlns:a16="http://schemas.microsoft.com/office/drawing/2014/main" id="{E3E69F76-0F18-F989-DD59-F014470BE9A7}"/>
              </a:ext>
            </a:extLst>
          </p:cNvPr>
          <p:cNvCxnSpPr/>
          <p:nvPr/>
        </p:nvCxnSpPr>
        <p:spPr>
          <a:xfrm>
            <a:off x="1138238" y="2766255"/>
            <a:ext cx="0" cy="2574364"/>
          </a:xfrm>
          <a:prstGeom prst="straightConnector1">
            <a:avLst/>
          </a:prstGeom>
          <a:noFill/>
          <a:ln w="19050" cap="flat" cmpd="sng">
            <a:solidFill>
              <a:srgbClr val="000000"/>
            </a:solidFill>
            <a:prstDash val="solid"/>
            <a:round/>
            <a:headEnd type="none" w="sm" len="sm"/>
            <a:tailEnd type="none" w="sm" len="sm"/>
          </a:ln>
        </p:spPr>
      </p:cxnSp>
      <p:cxnSp>
        <p:nvCxnSpPr>
          <p:cNvPr id="827" name="Google Shape;827;p38">
            <a:extLst>
              <a:ext uri="{FF2B5EF4-FFF2-40B4-BE49-F238E27FC236}">
                <a16:creationId xmlns:a16="http://schemas.microsoft.com/office/drawing/2014/main" id="{6210EA3B-72B3-F752-0ADB-590DC5331C3D}"/>
              </a:ext>
            </a:extLst>
          </p:cNvPr>
          <p:cNvCxnSpPr/>
          <p:nvPr/>
        </p:nvCxnSpPr>
        <p:spPr>
          <a:xfrm>
            <a:off x="1757363" y="3779290"/>
            <a:ext cx="0" cy="2574364"/>
          </a:xfrm>
          <a:prstGeom prst="straightConnector1">
            <a:avLst/>
          </a:prstGeom>
          <a:noFill/>
          <a:ln w="19050" cap="flat" cmpd="sng">
            <a:solidFill>
              <a:srgbClr val="000000"/>
            </a:solidFill>
            <a:prstDash val="solid"/>
            <a:round/>
            <a:headEnd type="none" w="sm" len="sm"/>
            <a:tailEnd type="none" w="sm" len="sm"/>
          </a:ln>
        </p:spPr>
      </p:cxnSp>
      <p:cxnSp>
        <p:nvCxnSpPr>
          <p:cNvPr id="828" name="Google Shape;828;p38">
            <a:extLst>
              <a:ext uri="{FF2B5EF4-FFF2-40B4-BE49-F238E27FC236}">
                <a16:creationId xmlns:a16="http://schemas.microsoft.com/office/drawing/2014/main" id="{9AF5E3D7-A5B7-B7D4-BAFE-93245AEB6149}"/>
              </a:ext>
            </a:extLst>
          </p:cNvPr>
          <p:cNvCxnSpPr>
            <a:cxnSpLocks/>
          </p:cNvCxnSpPr>
          <p:nvPr/>
        </p:nvCxnSpPr>
        <p:spPr>
          <a:xfrm flipH="1">
            <a:off x="514350" y="1473229"/>
            <a:ext cx="4763" cy="3733561"/>
          </a:xfrm>
          <a:prstGeom prst="straightConnector1">
            <a:avLst/>
          </a:prstGeom>
          <a:noFill/>
          <a:ln w="19050" cap="flat" cmpd="sng">
            <a:solidFill>
              <a:srgbClr val="000000"/>
            </a:solidFill>
            <a:prstDash val="solid"/>
            <a:round/>
            <a:headEnd type="none" w="sm" len="sm"/>
            <a:tailEnd type="none" w="sm" len="sm"/>
          </a:ln>
        </p:spPr>
      </p:cxnSp>
      <p:grpSp>
        <p:nvGrpSpPr>
          <p:cNvPr id="829" name="Google Shape;829;p38">
            <a:extLst>
              <a:ext uri="{FF2B5EF4-FFF2-40B4-BE49-F238E27FC236}">
                <a16:creationId xmlns:a16="http://schemas.microsoft.com/office/drawing/2014/main" id="{1131B71E-A6E9-4F97-508E-0C6EB1E51C42}"/>
              </a:ext>
            </a:extLst>
          </p:cNvPr>
          <p:cNvGrpSpPr/>
          <p:nvPr/>
        </p:nvGrpSpPr>
        <p:grpSpPr>
          <a:xfrm rot="5400000">
            <a:off x="510262" y="1486842"/>
            <a:ext cx="217805" cy="190580"/>
            <a:chOff x="0" y="0"/>
            <a:chExt cx="812800" cy="711200"/>
          </a:xfrm>
        </p:grpSpPr>
        <p:sp>
          <p:nvSpPr>
            <p:cNvPr id="830" name="Google Shape;830;p38">
              <a:extLst>
                <a:ext uri="{FF2B5EF4-FFF2-40B4-BE49-F238E27FC236}">
                  <a16:creationId xmlns:a16="http://schemas.microsoft.com/office/drawing/2014/main" id="{B95C4A75-A404-6B0C-58FD-47B95FE24BB8}"/>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1" name="Google Shape;831;p38">
              <a:extLst>
                <a:ext uri="{FF2B5EF4-FFF2-40B4-BE49-F238E27FC236}">
                  <a16:creationId xmlns:a16="http://schemas.microsoft.com/office/drawing/2014/main" id="{B9C77E92-49CE-1901-D73C-D747A0F3CE9B}"/>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832" name="Google Shape;832;p38">
            <a:extLst>
              <a:ext uri="{FF2B5EF4-FFF2-40B4-BE49-F238E27FC236}">
                <a16:creationId xmlns:a16="http://schemas.microsoft.com/office/drawing/2014/main" id="{BC6342E2-BCA5-369A-1E1E-6FE3B22ED133}"/>
              </a:ext>
            </a:extLst>
          </p:cNvPr>
          <p:cNvGrpSpPr/>
          <p:nvPr/>
        </p:nvGrpSpPr>
        <p:grpSpPr>
          <a:xfrm rot="5400000">
            <a:off x="1119862" y="2779869"/>
            <a:ext cx="217805" cy="190580"/>
            <a:chOff x="0" y="0"/>
            <a:chExt cx="812800" cy="711200"/>
          </a:xfrm>
        </p:grpSpPr>
        <p:sp>
          <p:nvSpPr>
            <p:cNvPr id="833" name="Google Shape;833;p38">
              <a:extLst>
                <a:ext uri="{FF2B5EF4-FFF2-40B4-BE49-F238E27FC236}">
                  <a16:creationId xmlns:a16="http://schemas.microsoft.com/office/drawing/2014/main" id="{BD7B95C8-742C-1DBA-818A-4FBB6B475A5D}"/>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4" name="Google Shape;834;p38">
              <a:extLst>
                <a:ext uri="{FF2B5EF4-FFF2-40B4-BE49-F238E27FC236}">
                  <a16:creationId xmlns:a16="http://schemas.microsoft.com/office/drawing/2014/main" id="{F6734E25-309B-83BE-9C26-3EEF60FA8044}"/>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grpSp>
        <p:nvGrpSpPr>
          <p:cNvPr id="835" name="Google Shape;835;p38">
            <a:extLst>
              <a:ext uri="{FF2B5EF4-FFF2-40B4-BE49-F238E27FC236}">
                <a16:creationId xmlns:a16="http://schemas.microsoft.com/office/drawing/2014/main" id="{7B566C0B-A13D-C8D9-0B04-5DFE4614B518}"/>
              </a:ext>
            </a:extLst>
          </p:cNvPr>
          <p:cNvGrpSpPr/>
          <p:nvPr/>
        </p:nvGrpSpPr>
        <p:grpSpPr>
          <a:xfrm rot="5400000">
            <a:off x="1738987" y="3792903"/>
            <a:ext cx="217805" cy="190580"/>
            <a:chOff x="0" y="0"/>
            <a:chExt cx="812800" cy="711200"/>
          </a:xfrm>
        </p:grpSpPr>
        <p:sp>
          <p:nvSpPr>
            <p:cNvPr id="836" name="Google Shape;836;p38">
              <a:extLst>
                <a:ext uri="{FF2B5EF4-FFF2-40B4-BE49-F238E27FC236}">
                  <a16:creationId xmlns:a16="http://schemas.microsoft.com/office/drawing/2014/main" id="{F6766E46-3D38-6EB5-E555-38DAAD4D103C}"/>
                </a:ext>
              </a:extLst>
            </p:cNvPr>
            <p:cNvSpPr/>
            <p:nvPr/>
          </p:nvSpPr>
          <p:spPr>
            <a:xfrm>
              <a:off x="0" y="0"/>
              <a:ext cx="812800" cy="711200"/>
            </a:xfrm>
            <a:custGeom>
              <a:avLst/>
              <a:gdLst/>
              <a:ahLst/>
              <a:cxnLst/>
              <a:rect l="l" t="t" r="r" b="b"/>
              <a:pathLst>
                <a:path w="812800" h="711200" extrusionOk="0">
                  <a:moveTo>
                    <a:pt x="406400" y="0"/>
                  </a:moveTo>
                  <a:lnTo>
                    <a:pt x="812800" y="711200"/>
                  </a:lnTo>
                  <a:lnTo>
                    <a:pt x="0" y="711200"/>
                  </a:lnTo>
                  <a:lnTo>
                    <a:pt x="406400" y="0"/>
                  </a:lnTo>
                  <a:close/>
                </a:path>
              </a:pathLst>
            </a:custGeom>
            <a:solidFill>
              <a:srgbClr val="000000"/>
            </a:solidFill>
            <a:ln>
              <a:noFill/>
            </a:ln>
          </p:spPr>
          <p:txBody>
            <a:bodyPr/>
            <a:lstStyle/>
            <a:p>
              <a:endParaRPr lang="en-US"/>
            </a:p>
          </p:txBody>
        </p:sp>
        <p:sp>
          <p:nvSpPr>
            <p:cNvPr id="837" name="Google Shape;837;p38">
              <a:extLst>
                <a:ext uri="{FF2B5EF4-FFF2-40B4-BE49-F238E27FC236}">
                  <a16:creationId xmlns:a16="http://schemas.microsoft.com/office/drawing/2014/main" id="{DBA0F61D-9456-933A-9FBF-478D060C1FC6}"/>
                </a:ext>
              </a:extLst>
            </p:cNvPr>
            <p:cNvSpPr txBox="1"/>
            <p:nvPr/>
          </p:nvSpPr>
          <p:spPr>
            <a:xfrm>
              <a:off x="127000" y="311150"/>
              <a:ext cx="558800" cy="349250"/>
            </a:xfrm>
            <a:prstGeom prst="rect">
              <a:avLst/>
            </a:prstGeom>
            <a:noFill/>
            <a:ln>
              <a:noFill/>
            </a:ln>
          </p:spPr>
          <p:txBody>
            <a:bodyPr spcFirstLastPara="1" wrap="square" lIns="25400" tIns="25400" rIns="25400" bIns="25400" anchor="ctr" anchorCtr="0">
              <a:noAutofit/>
            </a:bodyPr>
            <a:lstStyle/>
            <a:p>
              <a:pPr marL="0" marR="0" lvl="0" indent="0" algn="ctr" rtl="0">
                <a:lnSpc>
                  <a:spcPct val="132222"/>
                </a:lnSpc>
                <a:spcBef>
                  <a:spcPts val="0"/>
                </a:spcBef>
                <a:spcAft>
                  <a:spcPts val="0"/>
                </a:spcAft>
                <a:buNone/>
              </a:pPr>
              <a:endParaRPr sz="900" b="0" i="0" u="none" strike="noStrike" cap="none">
                <a:solidFill>
                  <a:schemeClr val="dk1"/>
                </a:solidFill>
                <a:latin typeface="Calibri"/>
                <a:ea typeface="Calibri"/>
                <a:cs typeface="Calibri"/>
                <a:sym typeface="Calibri"/>
              </a:endParaRPr>
            </a:p>
          </p:txBody>
        </p:sp>
      </p:grpSp>
      <p:sp>
        <p:nvSpPr>
          <p:cNvPr id="838" name="Google Shape;838;p38">
            <a:extLst>
              <a:ext uri="{FF2B5EF4-FFF2-40B4-BE49-F238E27FC236}">
                <a16:creationId xmlns:a16="http://schemas.microsoft.com/office/drawing/2014/main" id="{807BBFF8-02F3-7C6D-6CFF-13DA23D7BB33}"/>
              </a:ext>
            </a:extLst>
          </p:cNvPr>
          <p:cNvSpPr txBox="1"/>
          <p:nvPr/>
        </p:nvSpPr>
        <p:spPr>
          <a:xfrm>
            <a:off x="767061" y="447675"/>
            <a:ext cx="4761659" cy="754053"/>
          </a:xfrm>
          <a:prstGeom prst="rect">
            <a:avLst/>
          </a:prstGeom>
          <a:noFill/>
          <a:ln>
            <a:noFill/>
          </a:ln>
        </p:spPr>
        <p:txBody>
          <a:bodyPr spcFirstLastPara="1" wrap="square" lIns="0" tIns="0" rIns="0" bIns="0" anchor="t" anchorCtr="0">
            <a:spAutoFit/>
          </a:bodyPr>
          <a:lstStyle/>
          <a:p>
            <a:pPr marL="0" marR="0" lvl="0" indent="0" algn="l" rtl="0">
              <a:lnSpc>
                <a:spcPct val="140005"/>
              </a:lnSpc>
              <a:spcBef>
                <a:spcPts val="0"/>
              </a:spcBef>
              <a:spcAft>
                <a:spcPts val="0"/>
              </a:spcAft>
              <a:buNone/>
            </a:pPr>
            <a:r>
              <a:rPr lang="en" sz="3500">
                <a:latin typeface="Fira Sans Black"/>
                <a:sym typeface="Fira Sans Black"/>
              </a:rPr>
              <a:t>AI Literacy Integration</a:t>
            </a:r>
            <a:endParaRPr sz="700"/>
          </a:p>
        </p:txBody>
      </p:sp>
      <p:grpSp>
        <p:nvGrpSpPr>
          <p:cNvPr id="839" name="Google Shape;839;p38">
            <a:extLst>
              <a:ext uri="{FF2B5EF4-FFF2-40B4-BE49-F238E27FC236}">
                <a16:creationId xmlns:a16="http://schemas.microsoft.com/office/drawing/2014/main" id="{4FE53CED-9285-28E7-F5AA-125C20973002}"/>
              </a:ext>
            </a:extLst>
          </p:cNvPr>
          <p:cNvGrpSpPr/>
          <p:nvPr/>
        </p:nvGrpSpPr>
        <p:grpSpPr>
          <a:xfrm>
            <a:off x="932349" y="1455370"/>
            <a:ext cx="4035651" cy="1084566"/>
            <a:chOff x="0" y="-47625"/>
            <a:chExt cx="10761739" cy="2892179"/>
          </a:xfrm>
        </p:grpSpPr>
        <p:sp>
          <p:nvSpPr>
            <p:cNvPr id="840" name="Google Shape;840;p38">
              <a:extLst>
                <a:ext uri="{FF2B5EF4-FFF2-40B4-BE49-F238E27FC236}">
                  <a16:creationId xmlns:a16="http://schemas.microsoft.com/office/drawing/2014/main" id="{C6DE2253-F558-7BE8-2D77-33C95830559F}"/>
                </a:ext>
              </a:extLst>
            </p:cNvPr>
            <p:cNvSpPr txBox="1"/>
            <p:nvPr/>
          </p:nvSpPr>
          <p:spPr>
            <a:xfrm>
              <a:off x="0" y="-47625"/>
              <a:ext cx="7076058" cy="861774"/>
            </a:xfrm>
            <a:prstGeom prst="rect">
              <a:avLst/>
            </a:prstGeom>
            <a:noFill/>
            <a:ln>
              <a:noFill/>
            </a:ln>
          </p:spPr>
          <p:txBody>
            <a:bodyPr spcFirstLastPara="1" wrap="square" lIns="0" tIns="0" rIns="0" bIns="0" anchor="t" anchorCtr="0">
              <a:spAutoFit/>
            </a:bodyPr>
            <a:lstStyle/>
            <a:p>
              <a:pPr marL="0" marR="0" lvl="0" indent="0" algn="just" rtl="0">
                <a:lnSpc>
                  <a:spcPct val="139986"/>
                </a:lnSpc>
                <a:spcBef>
                  <a:spcPts val="0"/>
                </a:spcBef>
                <a:spcAft>
                  <a:spcPts val="0"/>
                </a:spcAft>
                <a:buNone/>
              </a:pPr>
              <a:r>
                <a:rPr lang="en" sz="1500" b="0" i="0" u="none" strike="noStrike" cap="none">
                  <a:solidFill>
                    <a:srgbClr val="000000"/>
                  </a:solidFill>
                  <a:latin typeface="Arial"/>
                  <a:ea typeface="Arial"/>
                  <a:cs typeface="Arial"/>
                  <a:sym typeface="Arial"/>
                </a:rPr>
                <a:t>Course-related instruction</a:t>
              </a:r>
              <a:endParaRPr sz="700"/>
            </a:p>
          </p:txBody>
        </p:sp>
        <p:sp>
          <p:nvSpPr>
            <p:cNvPr id="841" name="Google Shape;841;p38">
              <a:extLst>
                <a:ext uri="{FF2B5EF4-FFF2-40B4-BE49-F238E27FC236}">
                  <a16:creationId xmlns:a16="http://schemas.microsoft.com/office/drawing/2014/main" id="{ACFF6BE1-FC26-602B-E7C0-AD2038AA6270}"/>
                </a:ext>
              </a:extLst>
            </p:cNvPr>
            <p:cNvSpPr txBox="1"/>
            <p:nvPr/>
          </p:nvSpPr>
          <p:spPr>
            <a:xfrm>
              <a:off x="0" y="776293"/>
              <a:ext cx="10761739" cy="2068261"/>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 sz="1200" b="0" i="0" u="none" strike="noStrike" cap="none">
                  <a:solidFill>
                    <a:srgbClr val="000000"/>
                  </a:solidFill>
                  <a:latin typeface="Nunito"/>
                  <a:ea typeface="Nunito"/>
                  <a:cs typeface="Nunito"/>
                  <a:sym typeface="Nunito"/>
                </a:rPr>
                <a:t>Marketing, business, entrepreneurship &amp; innovation, hospitality management, engineering, English rhetoric &amp; composition</a:t>
              </a:r>
              <a:endParaRPr sz="1200"/>
            </a:p>
          </p:txBody>
        </p:sp>
      </p:grpSp>
      <p:grpSp>
        <p:nvGrpSpPr>
          <p:cNvPr id="842" name="Google Shape;842;p38">
            <a:extLst>
              <a:ext uri="{FF2B5EF4-FFF2-40B4-BE49-F238E27FC236}">
                <a16:creationId xmlns:a16="http://schemas.microsoft.com/office/drawing/2014/main" id="{6C19A492-62EB-A601-53B7-63E3AC51ABB0}"/>
              </a:ext>
            </a:extLst>
          </p:cNvPr>
          <p:cNvGrpSpPr/>
          <p:nvPr/>
        </p:nvGrpSpPr>
        <p:grpSpPr>
          <a:xfrm>
            <a:off x="1469158" y="2763966"/>
            <a:ext cx="3799034" cy="826034"/>
            <a:chOff x="-3" y="-47625"/>
            <a:chExt cx="10130757" cy="2202759"/>
          </a:xfrm>
        </p:grpSpPr>
        <p:sp>
          <p:nvSpPr>
            <p:cNvPr id="843" name="Google Shape;843;p38">
              <a:extLst>
                <a:ext uri="{FF2B5EF4-FFF2-40B4-BE49-F238E27FC236}">
                  <a16:creationId xmlns:a16="http://schemas.microsoft.com/office/drawing/2014/main" id="{A7CB186F-A1C0-0218-DD08-A1AC23DC1366}"/>
                </a:ext>
              </a:extLst>
            </p:cNvPr>
            <p:cNvSpPr txBox="1"/>
            <p:nvPr/>
          </p:nvSpPr>
          <p:spPr>
            <a:xfrm>
              <a:off x="0" y="-47625"/>
              <a:ext cx="7076058" cy="861774"/>
            </a:xfrm>
            <a:prstGeom prst="rect">
              <a:avLst/>
            </a:prstGeom>
            <a:noFill/>
            <a:ln>
              <a:noFill/>
            </a:ln>
          </p:spPr>
          <p:txBody>
            <a:bodyPr spcFirstLastPara="1" wrap="square" lIns="0" tIns="0" rIns="0" bIns="0" anchor="t" anchorCtr="0">
              <a:spAutoFit/>
            </a:bodyPr>
            <a:lstStyle/>
            <a:p>
              <a:pPr marL="0" marR="0" lvl="0" indent="0" algn="just" rtl="0">
                <a:lnSpc>
                  <a:spcPct val="139986"/>
                </a:lnSpc>
                <a:spcBef>
                  <a:spcPts val="0"/>
                </a:spcBef>
                <a:spcAft>
                  <a:spcPts val="0"/>
                </a:spcAft>
                <a:buNone/>
              </a:pPr>
              <a:r>
                <a:rPr lang="en" sz="1500" b="0" i="0" u="none" strike="noStrike" cap="none">
                  <a:solidFill>
                    <a:srgbClr val="000000"/>
                  </a:solidFill>
                  <a:latin typeface="Arial"/>
                  <a:ea typeface="Arial"/>
                  <a:cs typeface="Arial"/>
                  <a:sym typeface="Arial"/>
                </a:rPr>
                <a:t>Standalone workshops</a:t>
              </a:r>
              <a:endParaRPr sz="700"/>
            </a:p>
          </p:txBody>
        </p:sp>
        <p:sp>
          <p:nvSpPr>
            <p:cNvPr id="844" name="Google Shape;844;p38">
              <a:extLst>
                <a:ext uri="{FF2B5EF4-FFF2-40B4-BE49-F238E27FC236}">
                  <a16:creationId xmlns:a16="http://schemas.microsoft.com/office/drawing/2014/main" id="{1954E512-C32C-74E1-06F4-6CC22EC98813}"/>
                </a:ext>
              </a:extLst>
            </p:cNvPr>
            <p:cNvSpPr txBox="1"/>
            <p:nvPr/>
          </p:nvSpPr>
          <p:spPr>
            <a:xfrm>
              <a:off x="-3" y="776293"/>
              <a:ext cx="10130757" cy="1378841"/>
            </a:xfrm>
            <a:prstGeom prst="rect">
              <a:avLst/>
            </a:prstGeom>
            <a:noFill/>
            <a:ln>
              <a:noFill/>
            </a:ln>
          </p:spPr>
          <p:txBody>
            <a:bodyPr spcFirstLastPara="1" wrap="square" lIns="0" tIns="0" rIns="0" bIns="0" anchor="t" anchorCtr="0">
              <a:spAutoFit/>
            </a:bodyPr>
            <a:lstStyle/>
            <a:p>
              <a:pPr marL="171450" marR="0" lvl="1" indent="-171450" algn="l" rtl="0">
                <a:lnSpc>
                  <a:spcPct val="140000"/>
                </a:lnSpc>
                <a:spcBef>
                  <a:spcPts val="0"/>
                </a:spcBef>
                <a:spcAft>
                  <a:spcPts val="0"/>
                </a:spcAft>
                <a:buFont typeface="Arial" panose="020B0604020202020204" pitchFamily="34" charset="0"/>
                <a:buChar char="•"/>
              </a:pPr>
              <a:r>
                <a:rPr lang="en" sz="1200" b="0" i="0" u="none" strike="noStrike" cap="none">
                  <a:solidFill>
                    <a:srgbClr val="000000"/>
                  </a:solidFill>
                  <a:latin typeface="Nunito"/>
                  <a:ea typeface="Nunito"/>
                  <a:cs typeface="Nunito"/>
                  <a:sym typeface="Nunito"/>
                  <a:hlinkClick r:id="rId5"/>
                </a:rPr>
                <a:t>Hidden Layer: Intellectual Privacy &amp; Generative AI</a:t>
              </a:r>
              <a:endParaRPr lang="en" sz="1200" b="0" i="0" u="none" strike="noStrike" cap="none">
                <a:solidFill>
                  <a:srgbClr val="000000"/>
                </a:solidFill>
                <a:latin typeface="Nunito"/>
                <a:ea typeface="Nunito"/>
                <a:cs typeface="Nunito"/>
                <a:sym typeface="Nunito"/>
              </a:endParaRPr>
            </a:p>
            <a:p>
              <a:pPr marL="171450" marR="0" lvl="1" indent="-171450" algn="l" rtl="0">
                <a:lnSpc>
                  <a:spcPct val="140000"/>
                </a:lnSpc>
                <a:spcBef>
                  <a:spcPts val="0"/>
                </a:spcBef>
                <a:spcAft>
                  <a:spcPts val="0"/>
                </a:spcAft>
                <a:buFont typeface="Arial" panose="020B0604020202020204" pitchFamily="34" charset="0"/>
                <a:buChar char="•"/>
              </a:pPr>
              <a:r>
                <a:rPr lang="en" sz="1200">
                  <a:latin typeface="Nunito"/>
                  <a:sym typeface="Nunito"/>
                  <a:hlinkClick r:id="rId6"/>
                </a:rPr>
                <a:t>Augmented Innovation</a:t>
              </a:r>
              <a:endParaRPr sz="1200"/>
            </a:p>
          </p:txBody>
        </p:sp>
      </p:grpSp>
      <p:grpSp>
        <p:nvGrpSpPr>
          <p:cNvPr id="845" name="Google Shape;845;p38">
            <a:extLst>
              <a:ext uri="{FF2B5EF4-FFF2-40B4-BE49-F238E27FC236}">
                <a16:creationId xmlns:a16="http://schemas.microsoft.com/office/drawing/2014/main" id="{409730D5-F168-C16D-097E-0B79FA8BABB2}"/>
              </a:ext>
            </a:extLst>
          </p:cNvPr>
          <p:cNvGrpSpPr/>
          <p:nvPr/>
        </p:nvGrpSpPr>
        <p:grpSpPr>
          <a:xfrm>
            <a:off x="2259110" y="3800900"/>
            <a:ext cx="2917555" cy="826034"/>
            <a:chOff x="0" y="-47625"/>
            <a:chExt cx="7076058" cy="2202759"/>
          </a:xfrm>
        </p:grpSpPr>
        <p:sp>
          <p:nvSpPr>
            <p:cNvPr id="846" name="Google Shape;846;p38">
              <a:extLst>
                <a:ext uri="{FF2B5EF4-FFF2-40B4-BE49-F238E27FC236}">
                  <a16:creationId xmlns:a16="http://schemas.microsoft.com/office/drawing/2014/main" id="{520EC472-32DB-2137-F0C9-1E9CBBFAF0AB}"/>
                </a:ext>
              </a:extLst>
            </p:cNvPr>
            <p:cNvSpPr txBox="1"/>
            <p:nvPr/>
          </p:nvSpPr>
          <p:spPr>
            <a:xfrm>
              <a:off x="0" y="-47625"/>
              <a:ext cx="7076058" cy="861774"/>
            </a:xfrm>
            <a:prstGeom prst="rect">
              <a:avLst/>
            </a:prstGeom>
            <a:noFill/>
            <a:ln>
              <a:noFill/>
            </a:ln>
          </p:spPr>
          <p:txBody>
            <a:bodyPr spcFirstLastPara="1" wrap="square" lIns="0" tIns="0" rIns="0" bIns="0" anchor="t" anchorCtr="0">
              <a:spAutoFit/>
            </a:bodyPr>
            <a:lstStyle/>
            <a:p>
              <a:pPr marL="0" marR="0" lvl="0" indent="0" algn="just" rtl="0">
                <a:lnSpc>
                  <a:spcPct val="139986"/>
                </a:lnSpc>
                <a:spcBef>
                  <a:spcPts val="0"/>
                </a:spcBef>
                <a:spcAft>
                  <a:spcPts val="0"/>
                </a:spcAft>
                <a:buNone/>
              </a:pPr>
              <a:r>
                <a:rPr lang="en" sz="1500" b="0" i="0" u="none" strike="noStrike" cap="none">
                  <a:solidFill>
                    <a:srgbClr val="000000"/>
                  </a:solidFill>
                  <a:latin typeface="Arial"/>
                  <a:ea typeface="Arial"/>
                  <a:cs typeface="Arial"/>
                  <a:sym typeface="Arial"/>
                </a:rPr>
                <a:t>OER Learning Object</a:t>
              </a:r>
              <a:endParaRPr sz="700"/>
            </a:p>
          </p:txBody>
        </p:sp>
        <p:sp>
          <p:nvSpPr>
            <p:cNvPr id="847" name="Google Shape;847;p38">
              <a:extLst>
                <a:ext uri="{FF2B5EF4-FFF2-40B4-BE49-F238E27FC236}">
                  <a16:creationId xmlns:a16="http://schemas.microsoft.com/office/drawing/2014/main" id="{67213F25-29B8-7699-68D7-1CD65E712A0F}"/>
                </a:ext>
              </a:extLst>
            </p:cNvPr>
            <p:cNvSpPr txBox="1"/>
            <p:nvPr/>
          </p:nvSpPr>
          <p:spPr>
            <a:xfrm>
              <a:off x="0" y="776293"/>
              <a:ext cx="7076058" cy="1378841"/>
            </a:xfrm>
            <a:prstGeom prst="rect">
              <a:avLst/>
            </a:prstGeom>
            <a:noFill/>
            <a:ln>
              <a:noFill/>
            </a:ln>
          </p:spPr>
          <p:txBody>
            <a:bodyPr spcFirstLastPara="1" wrap="square" lIns="0" tIns="0" rIns="0" bIns="0" anchor="t" anchorCtr="0">
              <a:spAutoFit/>
            </a:bodyPr>
            <a:lstStyle/>
            <a:p>
              <a:pPr marL="0" marR="0" lvl="1" indent="0" algn="l" rtl="0">
                <a:lnSpc>
                  <a:spcPct val="140000"/>
                </a:lnSpc>
                <a:spcBef>
                  <a:spcPts val="0"/>
                </a:spcBef>
                <a:spcAft>
                  <a:spcPts val="0"/>
                </a:spcAft>
                <a:buNone/>
              </a:pPr>
              <a:r>
                <a:rPr lang="en" sz="1200" b="0" i="0" u="none" strike="noStrike" cap="none">
                  <a:solidFill>
                    <a:srgbClr val="000000"/>
                  </a:solidFill>
                  <a:latin typeface="Nunito"/>
                  <a:ea typeface="Nunito"/>
                  <a:cs typeface="Nunito"/>
                  <a:sym typeface="Nunito"/>
                </a:rPr>
                <a:t>Adopted or adapted by other educators</a:t>
              </a:r>
              <a:endParaRPr sz="1200"/>
            </a:p>
          </p:txBody>
        </p:sp>
      </p:grpSp>
      <p:sp>
        <p:nvSpPr>
          <p:cNvPr id="848" name="Google Shape;848;p38">
            <a:extLst>
              <a:ext uri="{FF2B5EF4-FFF2-40B4-BE49-F238E27FC236}">
                <a16:creationId xmlns:a16="http://schemas.microsoft.com/office/drawing/2014/main" id="{8CA6CD2B-7CBE-2548-7D6D-B0372E439F7B}"/>
              </a:ext>
            </a:extLst>
          </p:cNvPr>
          <p:cNvSpPr/>
          <p:nvPr/>
        </p:nvSpPr>
        <p:spPr>
          <a:xfrm>
            <a:off x="8102710" y="-95250"/>
            <a:ext cx="3769108" cy="931998"/>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49" name="Google Shape;849;p38">
            <a:extLst>
              <a:ext uri="{FF2B5EF4-FFF2-40B4-BE49-F238E27FC236}">
                <a16:creationId xmlns:a16="http://schemas.microsoft.com/office/drawing/2014/main" id="{017B193A-9C65-FC5A-645B-0017E96EFA45}"/>
              </a:ext>
            </a:extLst>
          </p:cNvPr>
          <p:cNvSpPr/>
          <p:nvPr/>
        </p:nvSpPr>
        <p:spPr>
          <a:xfrm>
            <a:off x="8248596" y="2608906"/>
            <a:ext cx="3769108" cy="931998"/>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0" name="Google Shape;850;p38">
            <a:extLst>
              <a:ext uri="{FF2B5EF4-FFF2-40B4-BE49-F238E27FC236}">
                <a16:creationId xmlns:a16="http://schemas.microsoft.com/office/drawing/2014/main" id="{7A64E0AF-A66D-EC67-886E-4107C6E15A13}"/>
              </a:ext>
            </a:extLst>
          </p:cNvPr>
          <p:cNvSpPr/>
          <p:nvPr/>
        </p:nvSpPr>
        <p:spPr>
          <a:xfrm>
            <a:off x="8546116" y="465999"/>
            <a:ext cx="3769108" cy="931998"/>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1" name="Google Shape;851;p38">
            <a:extLst>
              <a:ext uri="{FF2B5EF4-FFF2-40B4-BE49-F238E27FC236}">
                <a16:creationId xmlns:a16="http://schemas.microsoft.com/office/drawing/2014/main" id="{EA728537-A4B2-93A1-F0F5-149F06EA1787}"/>
              </a:ext>
            </a:extLst>
          </p:cNvPr>
          <p:cNvSpPr/>
          <p:nvPr/>
        </p:nvSpPr>
        <p:spPr>
          <a:xfrm>
            <a:off x="8102710" y="3149572"/>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2" name="Google Shape;852;p38">
            <a:extLst>
              <a:ext uri="{FF2B5EF4-FFF2-40B4-BE49-F238E27FC236}">
                <a16:creationId xmlns:a16="http://schemas.microsoft.com/office/drawing/2014/main" id="{0BC26865-3CAA-C279-F5FD-A844E99A2D95}"/>
              </a:ext>
            </a:extLst>
          </p:cNvPr>
          <p:cNvSpPr/>
          <p:nvPr/>
        </p:nvSpPr>
        <p:spPr>
          <a:xfrm>
            <a:off x="8336128" y="936095"/>
            <a:ext cx="3769108" cy="931998"/>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3" name="Google Shape;853;p38">
            <a:extLst>
              <a:ext uri="{FF2B5EF4-FFF2-40B4-BE49-F238E27FC236}">
                <a16:creationId xmlns:a16="http://schemas.microsoft.com/office/drawing/2014/main" id="{ED90D69B-5CD5-6884-1DAB-1B7486DB02E3}"/>
              </a:ext>
            </a:extLst>
          </p:cNvPr>
          <p:cNvSpPr/>
          <p:nvPr/>
        </p:nvSpPr>
        <p:spPr>
          <a:xfrm>
            <a:off x="8322833" y="3564052"/>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4" name="Google Shape;854;p38">
            <a:extLst>
              <a:ext uri="{FF2B5EF4-FFF2-40B4-BE49-F238E27FC236}">
                <a16:creationId xmlns:a16="http://schemas.microsoft.com/office/drawing/2014/main" id="{28462E2E-A5CF-36A6-C9EC-E01228BFD791}"/>
              </a:ext>
            </a:extLst>
          </p:cNvPr>
          <p:cNvSpPr/>
          <p:nvPr/>
        </p:nvSpPr>
        <p:spPr>
          <a:xfrm>
            <a:off x="8102710" y="1380013"/>
            <a:ext cx="3769108" cy="931997"/>
          </a:xfrm>
          <a:custGeom>
            <a:avLst/>
            <a:gdLst/>
            <a:ahLst/>
            <a:cxnLst/>
            <a:rect l="l" t="t" r="r" b="b"/>
            <a:pathLst>
              <a:path w="7538215" h="1863995" extrusionOk="0">
                <a:moveTo>
                  <a:pt x="0" y="0"/>
                </a:moveTo>
                <a:lnTo>
                  <a:pt x="7538216" y="0"/>
                </a:lnTo>
                <a:lnTo>
                  <a:pt x="7538216"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5" name="Google Shape;855;p38">
            <a:extLst>
              <a:ext uri="{FF2B5EF4-FFF2-40B4-BE49-F238E27FC236}">
                <a16:creationId xmlns:a16="http://schemas.microsoft.com/office/drawing/2014/main" id="{E25689BE-6FF2-E962-429C-AD5A5F518D35}"/>
              </a:ext>
            </a:extLst>
          </p:cNvPr>
          <p:cNvSpPr/>
          <p:nvPr/>
        </p:nvSpPr>
        <p:spPr>
          <a:xfrm>
            <a:off x="8089416" y="4007969"/>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6" name="Google Shape;856;p38">
            <a:extLst>
              <a:ext uri="{FF2B5EF4-FFF2-40B4-BE49-F238E27FC236}">
                <a16:creationId xmlns:a16="http://schemas.microsoft.com/office/drawing/2014/main" id="{9465F5E3-B955-2FDF-C025-F0DB7A7C2DE6}"/>
              </a:ext>
            </a:extLst>
          </p:cNvPr>
          <p:cNvSpPr/>
          <p:nvPr/>
        </p:nvSpPr>
        <p:spPr>
          <a:xfrm>
            <a:off x="8089416" y="1956360"/>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
        <p:nvSpPr>
          <p:cNvPr id="857" name="Google Shape;857;p38">
            <a:extLst>
              <a:ext uri="{FF2B5EF4-FFF2-40B4-BE49-F238E27FC236}">
                <a16:creationId xmlns:a16="http://schemas.microsoft.com/office/drawing/2014/main" id="{E1E50659-969C-72C9-A95D-17A6F136473E}"/>
              </a:ext>
            </a:extLst>
          </p:cNvPr>
          <p:cNvSpPr/>
          <p:nvPr/>
        </p:nvSpPr>
        <p:spPr>
          <a:xfrm>
            <a:off x="8336128" y="4397428"/>
            <a:ext cx="3769108" cy="931997"/>
          </a:xfrm>
          <a:custGeom>
            <a:avLst/>
            <a:gdLst/>
            <a:ahLst/>
            <a:cxnLst/>
            <a:rect l="l" t="t" r="r" b="b"/>
            <a:pathLst>
              <a:path w="7538215" h="1863995" extrusionOk="0">
                <a:moveTo>
                  <a:pt x="0" y="0"/>
                </a:moveTo>
                <a:lnTo>
                  <a:pt x="7538215" y="0"/>
                </a:lnTo>
                <a:lnTo>
                  <a:pt x="7538215" y="1863995"/>
                </a:lnTo>
                <a:lnTo>
                  <a:pt x="0" y="1863995"/>
                </a:lnTo>
                <a:lnTo>
                  <a:pt x="0" y="0"/>
                </a:lnTo>
                <a:close/>
              </a:path>
            </a:pathLst>
          </a:custGeom>
          <a:blipFill rotWithShape="1">
            <a:blip r:embed="rId4">
              <a:alphaModFix/>
            </a:blip>
            <a:stretch>
              <a:fillRect/>
            </a:stretch>
          </a:blipFill>
          <a:ln>
            <a:noFill/>
          </a:ln>
        </p:spPr>
        <p:txBody>
          <a:bodyPr/>
          <a:lstStyle/>
          <a:p>
            <a:endParaRPr lang="en-US"/>
          </a:p>
        </p:txBody>
      </p:sp>
    </p:spTree>
    <p:extLst>
      <p:ext uri="{BB962C8B-B14F-4D97-AF65-F5344CB8AC3E}">
        <p14:creationId xmlns:p14="http://schemas.microsoft.com/office/powerpoint/2010/main" val="950488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C2A35-0252-201C-7997-81DFE0C8DD89}"/>
              </a:ext>
            </a:extLst>
          </p:cNvPr>
          <p:cNvSpPr>
            <a:spLocks noGrp="1"/>
          </p:cNvSpPr>
          <p:nvPr>
            <p:ph type="title"/>
          </p:nvPr>
        </p:nvSpPr>
        <p:spPr>
          <a:xfrm>
            <a:off x="1090074" y="50453"/>
            <a:ext cx="8520600" cy="841800"/>
          </a:xfrm>
        </p:spPr>
        <p:txBody>
          <a:bodyPr/>
          <a:lstStyle/>
          <a:p>
            <a:r>
              <a:rPr lang="en-US"/>
              <a:t>CLEAR + PROMPT</a:t>
            </a:r>
          </a:p>
        </p:txBody>
      </p:sp>
      <p:graphicFrame>
        <p:nvGraphicFramePr>
          <p:cNvPr id="3" name="Diagram 2">
            <a:extLst>
              <a:ext uri="{FF2B5EF4-FFF2-40B4-BE49-F238E27FC236}">
                <a16:creationId xmlns:a16="http://schemas.microsoft.com/office/drawing/2014/main" id="{7EE8C036-536B-5BBE-A01F-40114AB08E8D}"/>
              </a:ext>
            </a:extLst>
          </p:cNvPr>
          <p:cNvGraphicFramePr/>
          <p:nvPr>
            <p:extLst>
              <p:ext uri="{D42A27DB-BD31-4B8C-83A1-F6EECF244321}">
                <p14:modId xmlns:p14="http://schemas.microsoft.com/office/powerpoint/2010/main" val="1854253930"/>
              </p:ext>
            </p:extLst>
          </p:nvPr>
        </p:nvGraphicFramePr>
        <p:xfrm>
          <a:off x="1622241" y="805001"/>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Straight Connector 4">
            <a:extLst>
              <a:ext uri="{FF2B5EF4-FFF2-40B4-BE49-F238E27FC236}">
                <a16:creationId xmlns:a16="http://schemas.microsoft.com/office/drawing/2014/main" id="{EB5FE7B8-75F1-8B94-2EFB-BAAC1A35A66F}"/>
              </a:ext>
            </a:extLst>
          </p:cNvPr>
          <p:cNvCxnSpPr/>
          <p:nvPr/>
        </p:nvCxnSpPr>
        <p:spPr>
          <a:xfrm>
            <a:off x="4949851" y="2199094"/>
            <a:ext cx="181369" cy="0"/>
          </a:xfrm>
          <a:prstGeom prst="line">
            <a:avLst/>
          </a:prstGeom>
          <a:ln w="19050" cap="flat" cmpd="sng" algn="ctr">
            <a:solidFill>
              <a:srgbClr val="C1FF7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 name="TextBox 5">
            <a:extLst>
              <a:ext uri="{FF2B5EF4-FFF2-40B4-BE49-F238E27FC236}">
                <a16:creationId xmlns:a16="http://schemas.microsoft.com/office/drawing/2014/main" id="{0F8FDA14-87F3-1F45-CC59-92814A58A621}"/>
              </a:ext>
            </a:extLst>
          </p:cNvPr>
          <p:cNvSpPr txBox="1"/>
          <p:nvPr/>
        </p:nvSpPr>
        <p:spPr>
          <a:xfrm>
            <a:off x="4949851" y="4851053"/>
            <a:ext cx="2235018" cy="276999"/>
          </a:xfrm>
          <a:prstGeom prst="rect">
            <a:avLst/>
          </a:prstGeom>
          <a:noFill/>
        </p:spPr>
        <p:txBody>
          <a:bodyPr wrap="square" rtlCol="0">
            <a:spAutoFit/>
          </a:bodyPr>
          <a:lstStyle/>
          <a:p>
            <a:pPr algn="r"/>
            <a:r>
              <a:rPr lang="en-US" sz="1200">
                <a:latin typeface="Nunito Light" pitchFamily="2" charset="0"/>
              </a:rPr>
              <a:t>(</a:t>
            </a:r>
            <a:r>
              <a:rPr lang="en-US" sz="1200">
                <a:solidFill>
                  <a:schemeClr val="accent1">
                    <a:lumMod val="75000"/>
                  </a:schemeClr>
                </a:solidFill>
                <a:latin typeface="Nunito Light" pitchFamily="2" charset="0"/>
                <a:hlinkClick r:id="rId8">
                  <a:extLst>
                    <a:ext uri="{A12FA001-AC4F-418D-AE19-62706E023703}">
                      <ahyp:hlinkClr xmlns:ahyp="http://schemas.microsoft.com/office/drawing/2018/hyperlinkcolor" val="tx"/>
                    </a:ext>
                  </a:extLst>
                </a:hlinkClick>
              </a:rPr>
              <a:t>Hartman-Caverly, 2024</a:t>
            </a:r>
            <a:r>
              <a:rPr lang="en-US" sz="1200">
                <a:latin typeface="Nunito Light" pitchFamily="2" charset="0"/>
              </a:rPr>
              <a:t>)</a:t>
            </a:r>
          </a:p>
        </p:txBody>
      </p:sp>
    </p:spTree>
    <p:extLst>
      <p:ext uri="{BB962C8B-B14F-4D97-AF65-F5344CB8AC3E}">
        <p14:creationId xmlns:p14="http://schemas.microsoft.com/office/powerpoint/2010/main" val="43673423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C1FF72"/>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6004</Words>
  <Application>Microsoft Office PowerPoint</Application>
  <PresentationFormat>On-screen Show (16:9)</PresentationFormat>
  <Paragraphs>598</Paragraphs>
  <Slides>38</Slides>
  <Notes>38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38</vt:i4>
      </vt:variant>
    </vt:vector>
  </HeadingPairs>
  <TitlesOfParts>
    <vt:vector size="49" baseType="lpstr">
      <vt:lpstr>Barlow</vt:lpstr>
      <vt:lpstr>Wingdings</vt:lpstr>
      <vt:lpstr>Fira Sans Black</vt:lpstr>
      <vt:lpstr>Nunito Light</vt:lpstr>
      <vt:lpstr>Calibri</vt:lpstr>
      <vt:lpstr>Nunito</vt:lpstr>
      <vt:lpstr>Courier New</vt:lpstr>
      <vt:lpstr>Aptos</vt:lpstr>
      <vt:lpstr>Arial</vt:lpstr>
      <vt:lpstr>Simple Light</vt:lpstr>
      <vt:lpstr>Office Theme</vt:lpstr>
      <vt:lpstr>PowerPoint Presentation</vt:lpstr>
      <vt:lpstr>PowerPoint Presentation</vt:lpstr>
      <vt:lpstr>PowerPoint Presentation</vt:lpstr>
      <vt:lpstr>How did you learn about  prompt engineering?</vt:lpstr>
      <vt:lpstr>PowerPoint Presentation</vt:lpstr>
      <vt:lpstr>PowerPoint Presentation</vt:lpstr>
      <vt:lpstr>PowerPoint Presentation</vt:lpstr>
      <vt:lpstr>PowerPoint Presentation</vt:lpstr>
      <vt:lpstr>CLEAR + PROMPT</vt:lpstr>
      <vt:lpstr>PowerPoint Presentation</vt:lpstr>
      <vt:lpstr>PowerPoint Presentation</vt:lpstr>
      <vt:lpstr>Why does prompt design matter? AI Ethics</vt:lpstr>
      <vt:lpstr>PowerPoint Presentation</vt:lpstr>
      <vt:lpstr>PowerPoint Presentation</vt:lpstr>
      <vt:lpstr>PowerPoint Presentation</vt:lpstr>
      <vt:lpstr>PowerPoint Presentation</vt:lpstr>
      <vt:lpstr>Participant Characteristics</vt:lpstr>
      <vt:lpstr>Students’ generative AI tool usage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Brad Sietz</cp:lastModifiedBy>
  <cp:revision>14</cp:revision>
  <dcterms:modified xsi:type="dcterms:W3CDTF">2025-11-23T20:54:54Z</dcterms:modified>
</cp:coreProperties>
</file>