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Instrument Sans SemiBold"/>
      <p:regular r:id="rId12"/>
      <p:bold r:id="rId13"/>
      <p:italic r:id="rId14"/>
      <p:boldItalic r:id="rId15"/>
    </p:embeddedFont>
    <p:embeddedFont>
      <p:font typeface="Instrument Sans Medium"/>
      <p:regular r:id="rId16"/>
      <p:bold r:id="rId17"/>
      <p:italic r:id="rId18"/>
      <p:boldItalic r:id="rId19"/>
    </p:embeddedFont>
    <p:embeddedFont>
      <p:font typeface="Instrument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4" roundtripDataSignature="AMtx7mjpj7jfypkwtf3FVdlzgyX6S8rr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20" Type="http://schemas.openxmlformats.org/officeDocument/2006/relationships/font" Target="fonts/InstrumentSans-regular.fntdata"/><Relationship Id="rId22" Type="http://schemas.openxmlformats.org/officeDocument/2006/relationships/font" Target="fonts/InstrumentSans-italic.fntdata"/><Relationship Id="rId21" Type="http://schemas.openxmlformats.org/officeDocument/2006/relationships/font" Target="fonts/InstrumentSans-bold.fntdata"/><Relationship Id="rId24" Type="http://customschemas.google.com/relationships/presentationmetadata" Target="metadata"/><Relationship Id="rId23" Type="http://schemas.openxmlformats.org/officeDocument/2006/relationships/font" Target="fonts/Instrumen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InstrumentSansSemiBold-bold.fntdata"/><Relationship Id="rId12" Type="http://schemas.openxmlformats.org/officeDocument/2006/relationships/font" Target="fonts/InstrumentSansSemiBold-regular.fntdata"/><Relationship Id="rId15" Type="http://schemas.openxmlformats.org/officeDocument/2006/relationships/font" Target="fonts/InstrumentSansSemiBold-boldItalic.fntdata"/><Relationship Id="rId14" Type="http://schemas.openxmlformats.org/officeDocument/2006/relationships/font" Target="fonts/InstrumentSansSemiBold-italic.fntdata"/><Relationship Id="rId17" Type="http://schemas.openxmlformats.org/officeDocument/2006/relationships/font" Target="fonts/InstrumentSansMedium-bold.fntdata"/><Relationship Id="rId16" Type="http://schemas.openxmlformats.org/officeDocument/2006/relationships/font" Target="fonts/InstrumentSansMedium-regular.fntdata"/><Relationship Id="rId19" Type="http://schemas.openxmlformats.org/officeDocument/2006/relationships/font" Target="fonts/InstrumentSansMedium-boldItalic.fntdata"/><Relationship Id="rId18" Type="http://schemas.openxmlformats.org/officeDocument/2006/relationships/font" Target="fonts/InstrumentSans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2" name="Google Shape;5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BLANK_2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291800" y="465200"/>
            <a:ext cx="5666400" cy="20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b="1"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grpSp>
        <p:nvGrpSpPr>
          <p:cNvPr id="11" name="Google Shape;11;p8"/>
          <p:cNvGrpSpPr/>
          <p:nvPr/>
        </p:nvGrpSpPr>
        <p:grpSpPr>
          <a:xfrm>
            <a:off x="5689900" y="0"/>
            <a:ext cx="2908800" cy="5143500"/>
            <a:chOff x="5689900" y="0"/>
            <a:chExt cx="2908800" cy="5143500"/>
          </a:xfrm>
        </p:grpSpPr>
        <p:pic>
          <p:nvPicPr>
            <p:cNvPr id="12" name="Google Shape;12;p8"/>
            <p:cNvPicPr preferRelativeResize="0"/>
            <p:nvPr/>
          </p:nvPicPr>
          <p:blipFill rotWithShape="1">
            <a:blip r:embed="rId2">
              <a:alphaModFix/>
            </a:blip>
            <a:srcRect b="18778" l="0" r="0" t="0"/>
            <a:stretch/>
          </p:blipFill>
          <p:spPr>
            <a:xfrm>
              <a:off x="5689900" y="2780975"/>
              <a:ext cx="2908800" cy="2362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8"/>
            <p:cNvPicPr preferRelativeResize="0"/>
            <p:nvPr/>
          </p:nvPicPr>
          <p:blipFill rotWithShape="1">
            <a:blip r:embed="rId3">
              <a:alphaModFix/>
            </a:blip>
            <a:srcRect b="0" l="0" r="0" t="25726"/>
            <a:stretch/>
          </p:blipFill>
          <p:spPr>
            <a:xfrm>
              <a:off x="5689900" y="0"/>
              <a:ext cx="2908800" cy="216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89900" y="960725"/>
              <a:ext cx="2908800" cy="290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ALT 1">
  <p:cSld name="BLANK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>
            <p:ph type="title"/>
          </p:nvPr>
        </p:nvSpPr>
        <p:spPr>
          <a:xfrm>
            <a:off x="284700" y="474750"/>
            <a:ext cx="42273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5" name="Google Shape;145;p17"/>
          <p:cNvSpPr/>
          <p:nvPr>
            <p:ph idx="2" type="pic"/>
          </p:nvPr>
        </p:nvSpPr>
        <p:spPr>
          <a:xfrm>
            <a:off x="4629600" y="474750"/>
            <a:ext cx="4227300" cy="4194000"/>
          </a:xfrm>
          <a:prstGeom prst="roundRect">
            <a:avLst>
              <a:gd fmla="val 5294" name="adj"/>
            </a:avLst>
          </a:prstGeom>
          <a:noFill/>
          <a:ln>
            <a:noFill/>
          </a:ln>
        </p:spPr>
      </p:sp>
      <p:sp>
        <p:nvSpPr>
          <p:cNvPr id="146" name="Google Shape;146;p17"/>
          <p:cNvSpPr txBox="1"/>
          <p:nvPr>
            <p:ph idx="1" type="body"/>
          </p:nvPr>
        </p:nvSpPr>
        <p:spPr>
          <a:xfrm>
            <a:off x="284700" y="3065325"/>
            <a:ext cx="2772600" cy="1603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Char char="■"/>
              <a:defRPr sz="1200"/>
            </a:lvl9pPr>
          </a:lstStyle>
          <a:p/>
        </p:txBody>
      </p:sp>
      <p:sp>
        <p:nvSpPr>
          <p:cNvPr id="147" name="Google Shape;147;p17"/>
          <p:cNvSpPr txBox="1"/>
          <p:nvPr>
            <p:ph idx="3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48" name="Google Shape;148;p17"/>
          <p:cNvSpPr txBox="1"/>
          <p:nvPr>
            <p:ph idx="4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49" name="Google Shape;149;p17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ALT 2">
  <p:cSld name="BLANK_1_1_1_2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/>
          <p:nvPr>
            <p:ph idx="2" type="pic"/>
          </p:nvPr>
        </p:nvSpPr>
        <p:spPr>
          <a:xfrm>
            <a:off x="4629600" y="474750"/>
            <a:ext cx="4227300" cy="4194000"/>
          </a:xfrm>
          <a:prstGeom prst="roundRect">
            <a:avLst>
              <a:gd fmla="val 10510" name="adj"/>
            </a:avLst>
          </a:prstGeom>
          <a:noFill/>
          <a:ln>
            <a:noFill/>
          </a:ln>
        </p:spPr>
      </p:sp>
      <p:sp>
        <p:nvSpPr>
          <p:cNvPr id="152" name="Google Shape;152;p18"/>
          <p:cNvSpPr txBox="1"/>
          <p:nvPr>
            <p:ph idx="1" type="body"/>
          </p:nvPr>
        </p:nvSpPr>
        <p:spPr>
          <a:xfrm>
            <a:off x="284700" y="1440225"/>
            <a:ext cx="2772600" cy="16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3" name="Google Shape;153;p18"/>
          <p:cNvSpPr txBox="1"/>
          <p:nvPr>
            <p:ph idx="3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54" name="Google Shape;154;p18"/>
          <p:cNvSpPr txBox="1"/>
          <p:nvPr>
            <p:ph idx="4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55" name="Google Shape;155;p18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18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ALT 3">
  <p:cSld name="BLANK_1_1_1_2_3_1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/>
          <p:nvPr>
            <p:ph idx="2" type="pic"/>
          </p:nvPr>
        </p:nvSpPr>
        <p:spPr>
          <a:xfrm>
            <a:off x="4629600" y="474750"/>
            <a:ext cx="4227300" cy="4194000"/>
          </a:xfrm>
          <a:prstGeom prst="roundRect">
            <a:avLst>
              <a:gd fmla="val 10640" name="adj"/>
            </a:avLst>
          </a:prstGeom>
          <a:noFill/>
          <a:ln>
            <a:noFill/>
          </a:ln>
        </p:spPr>
      </p:sp>
      <p:sp>
        <p:nvSpPr>
          <p:cNvPr id="159" name="Google Shape;159;p19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60" name="Google Shape;160;p19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61" name="Google Shape;161;p19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2" name="Google Shape;162;p19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63" name="Google Shape;163;p19"/>
          <p:cNvSpPr txBox="1"/>
          <p:nvPr>
            <p:ph idx="4" type="body"/>
          </p:nvPr>
        </p:nvSpPr>
        <p:spPr>
          <a:xfrm>
            <a:off x="284700" y="1440225"/>
            <a:ext cx="2772600" cy="16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ALT 4">
  <p:cSld name="BLANK_1_1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/>
          <p:nvPr/>
        </p:nvSpPr>
        <p:spPr>
          <a:xfrm>
            <a:off x="284700" y="2630400"/>
            <a:ext cx="8572200" cy="2038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463993" y="2779498"/>
            <a:ext cx="1783200" cy="178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167" name="Google Shape;167;p20"/>
          <p:cNvSpPr/>
          <p:nvPr>
            <p:ph idx="2" type="pic"/>
          </p:nvPr>
        </p:nvSpPr>
        <p:spPr>
          <a:xfrm>
            <a:off x="446675" y="2758375"/>
            <a:ext cx="1783200" cy="1783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68" name="Google Shape;168;p20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69" name="Google Shape;169;p20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0" name="Google Shape;170;p20"/>
          <p:cNvSpPr txBox="1"/>
          <p:nvPr>
            <p:ph type="title"/>
          </p:nvPr>
        </p:nvSpPr>
        <p:spPr>
          <a:xfrm>
            <a:off x="284700" y="474750"/>
            <a:ext cx="4227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171" name="Google Shape;171;p20"/>
          <p:cNvSpPr txBox="1"/>
          <p:nvPr>
            <p:ph idx="4" type="body"/>
          </p:nvPr>
        </p:nvSpPr>
        <p:spPr>
          <a:xfrm>
            <a:off x="284700" y="1208750"/>
            <a:ext cx="4227300" cy="9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2" name="Google Shape;172;p20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20"/>
          <p:cNvSpPr txBox="1"/>
          <p:nvPr>
            <p:ph idx="5" type="title"/>
          </p:nvPr>
        </p:nvSpPr>
        <p:spPr>
          <a:xfrm>
            <a:off x="2457150" y="3051277"/>
            <a:ext cx="4227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locks- two ideas">
  <p:cSld name="CUSTOM_5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76" name="Google Shape;176;p21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77" name="Google Shape;177;p21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elements">
  <p:cSld name="CUSTOM_6">
    <p:bg>
      <p:bgPr>
        <a:solidFill>
          <a:schemeClr val="dk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2"/>
          <p:cNvSpPr txBox="1"/>
          <p:nvPr>
            <p:ph idx="1" type="body"/>
          </p:nvPr>
        </p:nvSpPr>
        <p:spPr>
          <a:xfrm>
            <a:off x="284700" y="2630400"/>
            <a:ext cx="2055000" cy="20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Char char="■"/>
              <a:defRPr/>
            </a:lvl9pPr>
          </a:lstStyle>
          <a:p/>
        </p:txBody>
      </p:sp>
      <p:sp>
        <p:nvSpPr>
          <p:cNvPr id="180" name="Google Shape;180;p22"/>
          <p:cNvSpPr/>
          <p:nvPr>
            <p:ph idx="2" type="pic"/>
          </p:nvPr>
        </p:nvSpPr>
        <p:spPr>
          <a:xfrm>
            <a:off x="4629600" y="2630549"/>
            <a:ext cx="4227300" cy="2038200"/>
          </a:xfrm>
          <a:prstGeom prst="roundRect">
            <a:avLst>
              <a:gd fmla="val 9982" name="adj"/>
            </a:avLst>
          </a:prstGeom>
          <a:noFill/>
          <a:ln>
            <a:noFill/>
          </a:ln>
        </p:spPr>
      </p:sp>
      <p:sp>
        <p:nvSpPr>
          <p:cNvPr id="181" name="Google Shape;181;p22"/>
          <p:cNvSpPr txBox="1"/>
          <p:nvPr>
            <p:ph idx="3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82" name="Google Shape;182;p22"/>
          <p:cNvSpPr txBox="1"/>
          <p:nvPr>
            <p:ph idx="4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83" name="Google Shape;183;p22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rious boxes">
  <p:cSld name="CUSTOM_6_1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/>
          <p:nvPr>
            <p:ph idx="2" type="pic"/>
          </p:nvPr>
        </p:nvSpPr>
        <p:spPr>
          <a:xfrm>
            <a:off x="4630975" y="1365900"/>
            <a:ext cx="2055000" cy="3302700"/>
          </a:xfrm>
          <a:prstGeom prst="roundRect">
            <a:avLst>
              <a:gd fmla="val 11973" name="adj"/>
            </a:avLst>
          </a:prstGeom>
          <a:noFill/>
          <a:ln>
            <a:noFill/>
          </a:ln>
        </p:spPr>
      </p:sp>
      <p:sp>
        <p:nvSpPr>
          <p:cNvPr id="186" name="Google Shape;186;p23"/>
          <p:cNvSpPr txBox="1"/>
          <p:nvPr>
            <p:ph idx="1" type="body"/>
          </p:nvPr>
        </p:nvSpPr>
        <p:spPr>
          <a:xfrm>
            <a:off x="417625" y="2720125"/>
            <a:ext cx="3754500" cy="4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87" name="Google Shape;187;p23"/>
          <p:cNvSpPr txBox="1"/>
          <p:nvPr>
            <p:ph idx="3" type="body"/>
          </p:nvPr>
        </p:nvSpPr>
        <p:spPr>
          <a:xfrm>
            <a:off x="417625" y="3990775"/>
            <a:ext cx="1875600" cy="5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/>
            </a:lvl9pPr>
          </a:lstStyle>
          <a:p/>
        </p:txBody>
      </p:sp>
      <p:sp>
        <p:nvSpPr>
          <p:cNvPr id="188" name="Google Shape;188;p23"/>
          <p:cNvSpPr txBox="1"/>
          <p:nvPr>
            <p:ph idx="4" type="body"/>
          </p:nvPr>
        </p:nvSpPr>
        <p:spPr>
          <a:xfrm>
            <a:off x="2457075" y="4311325"/>
            <a:ext cx="20535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89" name="Google Shape;189;p23"/>
          <p:cNvSpPr txBox="1"/>
          <p:nvPr>
            <p:ph idx="5" type="body"/>
          </p:nvPr>
        </p:nvSpPr>
        <p:spPr>
          <a:xfrm>
            <a:off x="6801300" y="2498700"/>
            <a:ext cx="2055000" cy="12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0" name="Google Shape;190;p23"/>
          <p:cNvSpPr txBox="1"/>
          <p:nvPr>
            <p:ph type="title"/>
          </p:nvPr>
        </p:nvSpPr>
        <p:spPr>
          <a:xfrm>
            <a:off x="288350" y="1365975"/>
            <a:ext cx="42273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182875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91" name="Google Shape;191;p23"/>
          <p:cNvSpPr txBox="1"/>
          <p:nvPr>
            <p:ph idx="6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92" name="Google Shape;192;p23"/>
          <p:cNvSpPr txBox="1"/>
          <p:nvPr>
            <p:ph idx="7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93" name="Google Shape;193;p23"/>
          <p:cNvSpPr txBox="1"/>
          <p:nvPr>
            <p:ph idx="8" type="subTitle"/>
          </p:nvPr>
        </p:nvSpPr>
        <p:spPr>
          <a:xfrm>
            <a:off x="2454063" y="3535641"/>
            <a:ext cx="2051400" cy="4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82875" spcFirstLastPara="1" rIns="91425" wrap="square" tIns="18287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strument Sans SemiBold"/>
              <a:buNone/>
              <a:defRPr b="1" sz="24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194" name="Google Shape;194;p23"/>
          <p:cNvSpPr txBox="1"/>
          <p:nvPr>
            <p:ph idx="9" type="subTitle"/>
          </p:nvPr>
        </p:nvSpPr>
        <p:spPr>
          <a:xfrm>
            <a:off x="6801300" y="1957926"/>
            <a:ext cx="2051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18287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195" name="Google Shape;195;p23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589">
          <p15:clr>
            <a:srgbClr val="E4696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ALT 3">
  <p:cSld name="BLANK_1_1_1_1_1_1_1_1_1_1_1_1_1_1_3_1_1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/>
          <p:nvPr>
            <p:ph idx="2" type="pic"/>
          </p:nvPr>
        </p:nvSpPr>
        <p:spPr>
          <a:xfrm>
            <a:off x="6802025" y="1372800"/>
            <a:ext cx="2058600" cy="3296700"/>
          </a:xfrm>
          <a:prstGeom prst="roundRect">
            <a:avLst>
              <a:gd fmla="val 11530" name="adj"/>
            </a:avLst>
          </a:prstGeom>
          <a:noFill/>
          <a:ln>
            <a:noFill/>
          </a:ln>
        </p:spPr>
      </p:sp>
      <p:sp>
        <p:nvSpPr>
          <p:cNvPr id="198" name="Google Shape;198;p24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99" name="Google Shape;199;p24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0" name="Google Shape;200;p24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24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2" name="Google Shape;202;p24"/>
          <p:cNvSpPr txBox="1"/>
          <p:nvPr>
            <p:ph idx="4" type="body"/>
          </p:nvPr>
        </p:nvSpPr>
        <p:spPr>
          <a:xfrm>
            <a:off x="284700" y="2792774"/>
            <a:ext cx="2053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03" name="Google Shape;203;p24"/>
          <p:cNvSpPr txBox="1"/>
          <p:nvPr>
            <p:ph idx="5" type="title"/>
          </p:nvPr>
        </p:nvSpPr>
        <p:spPr>
          <a:xfrm>
            <a:off x="284700" y="2053175"/>
            <a:ext cx="2058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6" type="title"/>
          </p:nvPr>
        </p:nvSpPr>
        <p:spPr>
          <a:xfrm>
            <a:off x="284700" y="1557525"/>
            <a:ext cx="1068000" cy="4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5" name="Google Shape;205;p24"/>
          <p:cNvSpPr txBox="1"/>
          <p:nvPr>
            <p:ph idx="7" type="body"/>
          </p:nvPr>
        </p:nvSpPr>
        <p:spPr>
          <a:xfrm>
            <a:off x="2457088" y="2792774"/>
            <a:ext cx="2053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06" name="Google Shape;206;p24"/>
          <p:cNvSpPr txBox="1"/>
          <p:nvPr>
            <p:ph idx="8" type="title"/>
          </p:nvPr>
        </p:nvSpPr>
        <p:spPr>
          <a:xfrm>
            <a:off x="2457088" y="2053175"/>
            <a:ext cx="2058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7" name="Google Shape;207;p24"/>
          <p:cNvSpPr txBox="1"/>
          <p:nvPr>
            <p:ph idx="9" type="title"/>
          </p:nvPr>
        </p:nvSpPr>
        <p:spPr>
          <a:xfrm>
            <a:off x="2457088" y="1557525"/>
            <a:ext cx="1068000" cy="4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8" name="Google Shape;208;p24"/>
          <p:cNvSpPr txBox="1"/>
          <p:nvPr>
            <p:ph idx="13" type="body"/>
          </p:nvPr>
        </p:nvSpPr>
        <p:spPr>
          <a:xfrm>
            <a:off x="4629475" y="2792774"/>
            <a:ext cx="2053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09" name="Google Shape;209;p24"/>
          <p:cNvSpPr txBox="1"/>
          <p:nvPr>
            <p:ph idx="14" type="title"/>
          </p:nvPr>
        </p:nvSpPr>
        <p:spPr>
          <a:xfrm>
            <a:off x="4629475" y="2053175"/>
            <a:ext cx="2058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10" name="Google Shape;210;p24"/>
          <p:cNvSpPr txBox="1"/>
          <p:nvPr>
            <p:ph idx="15" type="title"/>
          </p:nvPr>
        </p:nvSpPr>
        <p:spPr>
          <a:xfrm>
            <a:off x="4629475" y="1557525"/>
            <a:ext cx="1068000" cy="4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1">
  <p:cSld name="BLANK_1_1_1_1_2_2_3">
    <p:bg>
      <p:bgPr>
        <a:solidFill>
          <a:schemeClr val="lt2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13" name="Google Shape;213;p25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14" name="Google Shape;214;p25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p25"/>
          <p:cNvSpPr txBox="1"/>
          <p:nvPr>
            <p:ph idx="3" type="subTitle"/>
          </p:nvPr>
        </p:nvSpPr>
        <p:spPr>
          <a:xfrm>
            <a:off x="385925" y="1306050"/>
            <a:ext cx="16179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16" name="Google Shape;216;p25"/>
          <p:cNvSpPr txBox="1"/>
          <p:nvPr>
            <p:ph idx="4" type="subTitle"/>
          </p:nvPr>
        </p:nvSpPr>
        <p:spPr>
          <a:xfrm>
            <a:off x="2650250" y="1306050"/>
            <a:ext cx="16179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17" name="Google Shape;217;p25"/>
          <p:cNvSpPr txBox="1"/>
          <p:nvPr>
            <p:ph idx="5" type="subTitle"/>
          </p:nvPr>
        </p:nvSpPr>
        <p:spPr>
          <a:xfrm>
            <a:off x="4721750" y="1306050"/>
            <a:ext cx="16179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18" name="Google Shape;218;p25"/>
          <p:cNvSpPr txBox="1"/>
          <p:nvPr>
            <p:ph idx="6" type="subTitle"/>
          </p:nvPr>
        </p:nvSpPr>
        <p:spPr>
          <a:xfrm>
            <a:off x="6986075" y="1306050"/>
            <a:ext cx="16179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19" name="Google Shape;219;p25"/>
          <p:cNvSpPr txBox="1"/>
          <p:nvPr>
            <p:ph idx="7" type="body"/>
          </p:nvPr>
        </p:nvSpPr>
        <p:spPr>
          <a:xfrm>
            <a:off x="284700" y="41700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220" name="Google Shape;220;p25"/>
          <p:cNvSpPr txBox="1"/>
          <p:nvPr>
            <p:ph idx="8" type="subTitle"/>
          </p:nvPr>
        </p:nvSpPr>
        <p:spPr>
          <a:xfrm>
            <a:off x="284700" y="36936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1" name="Google Shape;221;p25"/>
          <p:cNvSpPr txBox="1"/>
          <p:nvPr>
            <p:ph idx="9" type="subTitle"/>
          </p:nvPr>
        </p:nvSpPr>
        <p:spPr>
          <a:xfrm>
            <a:off x="284700" y="38803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2" name="Google Shape;222;p25"/>
          <p:cNvSpPr txBox="1"/>
          <p:nvPr>
            <p:ph idx="13" type="body"/>
          </p:nvPr>
        </p:nvSpPr>
        <p:spPr>
          <a:xfrm>
            <a:off x="3185700" y="41700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223" name="Google Shape;223;p25"/>
          <p:cNvSpPr txBox="1"/>
          <p:nvPr>
            <p:ph idx="14" type="subTitle"/>
          </p:nvPr>
        </p:nvSpPr>
        <p:spPr>
          <a:xfrm>
            <a:off x="3185700" y="36936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4" name="Google Shape;224;p25"/>
          <p:cNvSpPr txBox="1"/>
          <p:nvPr>
            <p:ph idx="15" type="subTitle"/>
          </p:nvPr>
        </p:nvSpPr>
        <p:spPr>
          <a:xfrm>
            <a:off x="3185700" y="38803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5" name="Google Shape;225;p25"/>
          <p:cNvSpPr txBox="1"/>
          <p:nvPr>
            <p:ph idx="16" type="body"/>
          </p:nvPr>
        </p:nvSpPr>
        <p:spPr>
          <a:xfrm>
            <a:off x="6086700" y="41700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226" name="Google Shape;226;p25"/>
          <p:cNvSpPr txBox="1"/>
          <p:nvPr>
            <p:ph idx="17" type="subTitle"/>
          </p:nvPr>
        </p:nvSpPr>
        <p:spPr>
          <a:xfrm>
            <a:off x="6086700" y="36936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7" name="Google Shape;227;p25"/>
          <p:cNvSpPr txBox="1"/>
          <p:nvPr>
            <p:ph idx="18" type="subTitle"/>
          </p:nvPr>
        </p:nvSpPr>
        <p:spPr>
          <a:xfrm>
            <a:off x="6086700" y="38803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28" name="Google Shape;228;p25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2">
  <p:cSld name="BLANK_1_1_1_1_2_2_3_1">
    <p:bg>
      <p:bgPr>
        <a:solidFill>
          <a:schemeClr val="lt2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31" name="Google Shape;231;p26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32" name="Google Shape;232;p26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26"/>
          <p:cNvSpPr txBox="1"/>
          <p:nvPr>
            <p:ph idx="3" type="body"/>
          </p:nvPr>
        </p:nvSpPr>
        <p:spPr>
          <a:xfrm>
            <a:off x="284700" y="37039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234" name="Google Shape;234;p26"/>
          <p:cNvSpPr txBox="1"/>
          <p:nvPr>
            <p:ph idx="4" type="subTitle"/>
          </p:nvPr>
        </p:nvSpPr>
        <p:spPr>
          <a:xfrm>
            <a:off x="284700" y="32275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35" name="Google Shape;235;p26"/>
          <p:cNvSpPr txBox="1"/>
          <p:nvPr>
            <p:ph idx="5" type="subTitle"/>
          </p:nvPr>
        </p:nvSpPr>
        <p:spPr>
          <a:xfrm>
            <a:off x="284700" y="34142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36" name="Google Shape;236;p26"/>
          <p:cNvSpPr txBox="1"/>
          <p:nvPr>
            <p:ph idx="6" type="body"/>
          </p:nvPr>
        </p:nvSpPr>
        <p:spPr>
          <a:xfrm>
            <a:off x="3185700" y="37039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237" name="Google Shape;237;p26"/>
          <p:cNvSpPr txBox="1"/>
          <p:nvPr>
            <p:ph idx="7" type="subTitle"/>
          </p:nvPr>
        </p:nvSpPr>
        <p:spPr>
          <a:xfrm>
            <a:off x="3185700" y="32275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38" name="Google Shape;238;p26"/>
          <p:cNvSpPr txBox="1"/>
          <p:nvPr>
            <p:ph idx="8" type="subTitle"/>
          </p:nvPr>
        </p:nvSpPr>
        <p:spPr>
          <a:xfrm>
            <a:off x="3185700" y="34142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39" name="Google Shape;239;p26"/>
          <p:cNvSpPr txBox="1"/>
          <p:nvPr>
            <p:ph idx="9" type="body"/>
          </p:nvPr>
        </p:nvSpPr>
        <p:spPr>
          <a:xfrm>
            <a:off x="6086700" y="3703925"/>
            <a:ext cx="27726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794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indent="-2794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indent="-2794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indent="-2794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indent="-2794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indent="-2794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240" name="Google Shape;240;p26"/>
          <p:cNvSpPr txBox="1"/>
          <p:nvPr>
            <p:ph idx="13" type="subTitle"/>
          </p:nvPr>
        </p:nvSpPr>
        <p:spPr>
          <a:xfrm>
            <a:off x="6086700" y="322750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41" name="Google Shape;241;p26"/>
          <p:cNvSpPr txBox="1"/>
          <p:nvPr>
            <p:ph idx="14" type="subTitle"/>
          </p:nvPr>
        </p:nvSpPr>
        <p:spPr>
          <a:xfrm>
            <a:off x="6086700" y="3414229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i="1"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cxnSp>
        <p:nvCxnSpPr>
          <p:cNvPr id="242" name="Google Shape;242;p26"/>
          <p:cNvCxnSpPr/>
          <p:nvPr/>
        </p:nvCxnSpPr>
        <p:spPr>
          <a:xfrm>
            <a:off x="306250" y="2632300"/>
            <a:ext cx="85455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3" name="Google Shape;243;p26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4 elements">
  <p:cSld name="BLANK_1_1_1_1_1_1_1_1_1_1_1_2">
    <p:bg>
      <p:bgPr>
        <a:solidFill>
          <a:schemeClr val="dk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9"/>
          <p:cNvPicPr preferRelativeResize="0"/>
          <p:nvPr/>
        </p:nvPicPr>
        <p:blipFill rotWithShape="1">
          <a:blip r:embed="rId2">
            <a:alphaModFix/>
          </a:blip>
          <a:srcRect b="31414" l="0" r="33444" t="12334"/>
          <a:stretch/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9"/>
          <p:cNvSpPr txBox="1"/>
          <p:nvPr>
            <p:ph idx="1" type="body"/>
          </p:nvPr>
        </p:nvSpPr>
        <p:spPr>
          <a:xfrm>
            <a:off x="4628175" y="2623228"/>
            <a:ext cx="2055000" cy="12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2" type="body"/>
          </p:nvPr>
        </p:nvSpPr>
        <p:spPr>
          <a:xfrm>
            <a:off x="6801875" y="2623228"/>
            <a:ext cx="2055000" cy="12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3" type="body"/>
          </p:nvPr>
        </p:nvSpPr>
        <p:spPr>
          <a:xfrm>
            <a:off x="280875" y="2623228"/>
            <a:ext cx="2055000" cy="12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0" name="Google Shape;20;p9"/>
          <p:cNvSpPr txBox="1"/>
          <p:nvPr>
            <p:ph idx="4" type="body"/>
          </p:nvPr>
        </p:nvSpPr>
        <p:spPr>
          <a:xfrm>
            <a:off x="2454525" y="2623228"/>
            <a:ext cx="2055000" cy="12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1" name="Google Shape;21;p9"/>
          <p:cNvSpPr txBox="1"/>
          <p:nvPr>
            <p:ph idx="5" type="subTitle"/>
          </p:nvPr>
        </p:nvSpPr>
        <p:spPr>
          <a:xfrm>
            <a:off x="289100" y="4018750"/>
            <a:ext cx="20550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6" type="subTitle"/>
          </p:nvPr>
        </p:nvSpPr>
        <p:spPr>
          <a:xfrm>
            <a:off x="2459475" y="4018750"/>
            <a:ext cx="20550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7" type="subTitle"/>
          </p:nvPr>
        </p:nvSpPr>
        <p:spPr>
          <a:xfrm>
            <a:off x="4629100" y="4018750"/>
            <a:ext cx="20550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8" type="subTitle"/>
          </p:nvPr>
        </p:nvSpPr>
        <p:spPr>
          <a:xfrm>
            <a:off x="6807639" y="4018750"/>
            <a:ext cx="20550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9"/>
          <p:cNvSpPr txBox="1"/>
          <p:nvPr>
            <p:ph idx="9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8" name="Google Shape;28;p9"/>
          <p:cNvSpPr txBox="1"/>
          <p:nvPr>
            <p:ph idx="1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" name="Google Shape;29;p9"/>
          <p:cNvSpPr txBox="1"/>
          <p:nvPr>
            <p:ph idx="14" type="subTitle"/>
          </p:nvPr>
        </p:nvSpPr>
        <p:spPr>
          <a:xfrm>
            <a:off x="282950" y="2144530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5" type="subTitle"/>
          </p:nvPr>
        </p:nvSpPr>
        <p:spPr>
          <a:xfrm>
            <a:off x="2456213" y="2144530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1" name="Google Shape;31;p9"/>
          <p:cNvSpPr txBox="1"/>
          <p:nvPr>
            <p:ph idx="16" type="subTitle"/>
          </p:nvPr>
        </p:nvSpPr>
        <p:spPr>
          <a:xfrm>
            <a:off x="4629025" y="2144530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2" name="Google Shape;32;p9"/>
          <p:cNvSpPr txBox="1"/>
          <p:nvPr>
            <p:ph idx="17" type="subTitle"/>
          </p:nvPr>
        </p:nvSpPr>
        <p:spPr>
          <a:xfrm>
            <a:off x="6801875" y="2144530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3">
  <p:cSld name="BLANK_1_1_1_1_2_2_3_1_1">
    <p:bg>
      <p:bgPr>
        <a:solidFill>
          <a:schemeClr val="lt2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46" name="Google Shape;246;p27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47" name="Google Shape;247;p27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8" name="Google Shape;248;p27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49" name="Google Shape;249;p27"/>
          <p:cNvSpPr txBox="1"/>
          <p:nvPr>
            <p:ph idx="3" type="subTitle"/>
          </p:nvPr>
        </p:nvSpPr>
        <p:spPr>
          <a:xfrm>
            <a:off x="26235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0" name="Google Shape;250;p27"/>
          <p:cNvSpPr txBox="1"/>
          <p:nvPr>
            <p:ph idx="4" type="subTitle"/>
          </p:nvPr>
        </p:nvSpPr>
        <p:spPr>
          <a:xfrm>
            <a:off x="35191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1" name="Google Shape;251;p27"/>
          <p:cNvSpPr txBox="1"/>
          <p:nvPr>
            <p:ph idx="5" type="subTitle"/>
          </p:nvPr>
        </p:nvSpPr>
        <p:spPr>
          <a:xfrm>
            <a:off x="44147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2" name="Google Shape;252;p27"/>
          <p:cNvSpPr txBox="1"/>
          <p:nvPr>
            <p:ph idx="6" type="subTitle"/>
          </p:nvPr>
        </p:nvSpPr>
        <p:spPr>
          <a:xfrm>
            <a:off x="53103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3" name="Google Shape;253;p27"/>
          <p:cNvSpPr txBox="1"/>
          <p:nvPr>
            <p:ph idx="7" type="subTitle"/>
          </p:nvPr>
        </p:nvSpPr>
        <p:spPr>
          <a:xfrm>
            <a:off x="62059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4" name="Google Shape;254;p27"/>
          <p:cNvSpPr txBox="1"/>
          <p:nvPr>
            <p:ph idx="8" type="subTitle"/>
          </p:nvPr>
        </p:nvSpPr>
        <p:spPr>
          <a:xfrm>
            <a:off x="71015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5" name="Google Shape;255;p27"/>
          <p:cNvSpPr txBox="1"/>
          <p:nvPr>
            <p:ph idx="9" type="subTitle"/>
          </p:nvPr>
        </p:nvSpPr>
        <p:spPr>
          <a:xfrm>
            <a:off x="7997125" y="1305637"/>
            <a:ext cx="826500" cy="1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b="1"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6" name="Google Shape;256;p27"/>
          <p:cNvSpPr txBox="1"/>
          <p:nvPr>
            <p:ph idx="13" type="subTitle"/>
          </p:nvPr>
        </p:nvSpPr>
        <p:spPr>
          <a:xfrm>
            <a:off x="430525" y="1551325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7" name="Google Shape;257;p27"/>
          <p:cNvSpPr txBox="1"/>
          <p:nvPr>
            <p:ph idx="14" type="subTitle"/>
          </p:nvPr>
        </p:nvSpPr>
        <p:spPr>
          <a:xfrm>
            <a:off x="430525" y="1817255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8" name="Google Shape;258;p27"/>
          <p:cNvSpPr txBox="1"/>
          <p:nvPr>
            <p:ph idx="15" type="subTitle"/>
          </p:nvPr>
        </p:nvSpPr>
        <p:spPr>
          <a:xfrm>
            <a:off x="430525" y="2083184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59" name="Google Shape;259;p27"/>
          <p:cNvSpPr txBox="1"/>
          <p:nvPr>
            <p:ph idx="16" type="subTitle"/>
          </p:nvPr>
        </p:nvSpPr>
        <p:spPr>
          <a:xfrm>
            <a:off x="430525" y="2349114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0" name="Google Shape;260;p27"/>
          <p:cNvSpPr txBox="1"/>
          <p:nvPr>
            <p:ph idx="17" type="subTitle"/>
          </p:nvPr>
        </p:nvSpPr>
        <p:spPr>
          <a:xfrm>
            <a:off x="430525" y="2615043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1" name="Google Shape;261;p27"/>
          <p:cNvSpPr txBox="1"/>
          <p:nvPr>
            <p:ph idx="18" type="subTitle"/>
          </p:nvPr>
        </p:nvSpPr>
        <p:spPr>
          <a:xfrm>
            <a:off x="430525" y="2880973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2" name="Google Shape;262;p27"/>
          <p:cNvSpPr txBox="1"/>
          <p:nvPr>
            <p:ph idx="19" type="subTitle"/>
          </p:nvPr>
        </p:nvSpPr>
        <p:spPr>
          <a:xfrm>
            <a:off x="430525" y="3146902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3" name="Google Shape;263;p27"/>
          <p:cNvSpPr txBox="1"/>
          <p:nvPr>
            <p:ph idx="20" type="subTitle"/>
          </p:nvPr>
        </p:nvSpPr>
        <p:spPr>
          <a:xfrm>
            <a:off x="430525" y="3412832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4" name="Google Shape;264;p27"/>
          <p:cNvSpPr txBox="1"/>
          <p:nvPr>
            <p:ph idx="21" type="subTitle"/>
          </p:nvPr>
        </p:nvSpPr>
        <p:spPr>
          <a:xfrm>
            <a:off x="430525" y="3678761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5" name="Google Shape;265;p27"/>
          <p:cNvSpPr txBox="1"/>
          <p:nvPr>
            <p:ph idx="22" type="subTitle"/>
          </p:nvPr>
        </p:nvSpPr>
        <p:spPr>
          <a:xfrm>
            <a:off x="430525" y="3944691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6" name="Google Shape;266;p27"/>
          <p:cNvSpPr txBox="1"/>
          <p:nvPr>
            <p:ph idx="23" type="subTitle"/>
          </p:nvPr>
        </p:nvSpPr>
        <p:spPr>
          <a:xfrm>
            <a:off x="430525" y="4210620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67" name="Google Shape;267;p27"/>
          <p:cNvSpPr txBox="1"/>
          <p:nvPr>
            <p:ph idx="24" type="subTitle"/>
          </p:nvPr>
        </p:nvSpPr>
        <p:spPr>
          <a:xfrm>
            <a:off x="430525" y="4476550"/>
            <a:ext cx="21264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 1">
  <p:cSld name="BLANK_1_1_1_1_2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"/>
          <p:cNvSpPr/>
          <p:nvPr>
            <p:ph idx="2" type="pic"/>
          </p:nvPr>
        </p:nvSpPr>
        <p:spPr>
          <a:xfrm>
            <a:off x="284700" y="1440150"/>
            <a:ext cx="605100" cy="14139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270" name="Google Shape;270;p28"/>
          <p:cNvSpPr/>
          <p:nvPr>
            <p:ph idx="3" type="pic"/>
          </p:nvPr>
        </p:nvSpPr>
        <p:spPr>
          <a:xfrm>
            <a:off x="1002300" y="1440150"/>
            <a:ext cx="2055000" cy="1413900"/>
          </a:xfrm>
          <a:prstGeom prst="roundRect">
            <a:avLst>
              <a:gd fmla="val 16960" name="adj"/>
            </a:avLst>
          </a:prstGeom>
          <a:noFill/>
          <a:ln>
            <a:noFill/>
          </a:ln>
        </p:spPr>
      </p:sp>
      <p:sp>
        <p:nvSpPr>
          <p:cNvPr id="271" name="Google Shape;271;p28"/>
          <p:cNvSpPr/>
          <p:nvPr>
            <p:ph idx="4" type="pic"/>
          </p:nvPr>
        </p:nvSpPr>
        <p:spPr>
          <a:xfrm>
            <a:off x="3185700" y="1440150"/>
            <a:ext cx="605100" cy="14139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272" name="Google Shape;272;p28"/>
          <p:cNvSpPr/>
          <p:nvPr>
            <p:ph idx="5" type="pic"/>
          </p:nvPr>
        </p:nvSpPr>
        <p:spPr>
          <a:xfrm>
            <a:off x="3903300" y="1440150"/>
            <a:ext cx="2055000" cy="1413900"/>
          </a:xfrm>
          <a:prstGeom prst="roundRect">
            <a:avLst>
              <a:gd fmla="val 16960" name="adj"/>
            </a:avLst>
          </a:prstGeom>
          <a:noFill/>
          <a:ln>
            <a:noFill/>
          </a:ln>
        </p:spPr>
      </p:sp>
      <p:sp>
        <p:nvSpPr>
          <p:cNvPr id="273" name="Google Shape;273;p28"/>
          <p:cNvSpPr/>
          <p:nvPr>
            <p:ph idx="6" type="pic"/>
          </p:nvPr>
        </p:nvSpPr>
        <p:spPr>
          <a:xfrm>
            <a:off x="6086700" y="1440150"/>
            <a:ext cx="605100" cy="14139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274" name="Google Shape;274;p28"/>
          <p:cNvSpPr/>
          <p:nvPr>
            <p:ph idx="7" type="pic"/>
          </p:nvPr>
        </p:nvSpPr>
        <p:spPr>
          <a:xfrm>
            <a:off x="6804300" y="1440150"/>
            <a:ext cx="2055000" cy="1413900"/>
          </a:xfrm>
          <a:prstGeom prst="roundRect">
            <a:avLst>
              <a:gd fmla="val 16960" name="adj"/>
            </a:avLst>
          </a:prstGeom>
          <a:noFill/>
          <a:ln>
            <a:noFill/>
          </a:ln>
        </p:spPr>
      </p:sp>
      <p:sp>
        <p:nvSpPr>
          <p:cNvPr id="275" name="Google Shape;275;p28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76" name="Google Shape;276;p28"/>
          <p:cNvSpPr txBox="1"/>
          <p:nvPr>
            <p:ph idx="1" type="body"/>
          </p:nvPr>
        </p:nvSpPr>
        <p:spPr>
          <a:xfrm>
            <a:off x="284700" y="3817800"/>
            <a:ext cx="2772600" cy="10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77" name="Google Shape;277;p28"/>
          <p:cNvSpPr txBox="1"/>
          <p:nvPr>
            <p:ph idx="8" type="subTitle"/>
          </p:nvPr>
        </p:nvSpPr>
        <p:spPr>
          <a:xfrm>
            <a:off x="284700" y="3421198"/>
            <a:ext cx="27726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78" name="Google Shape;278;p28"/>
          <p:cNvSpPr txBox="1"/>
          <p:nvPr>
            <p:ph idx="9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79" name="Google Shape;279;p28"/>
          <p:cNvSpPr txBox="1"/>
          <p:nvPr>
            <p:ph idx="1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80" name="Google Shape;280;p28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1" name="Google Shape;281;p28"/>
          <p:cNvSpPr txBox="1"/>
          <p:nvPr>
            <p:ph idx="14" type="body"/>
          </p:nvPr>
        </p:nvSpPr>
        <p:spPr>
          <a:xfrm>
            <a:off x="3185700" y="3817800"/>
            <a:ext cx="2772600" cy="10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82" name="Google Shape;282;p28"/>
          <p:cNvSpPr txBox="1"/>
          <p:nvPr>
            <p:ph idx="15" type="subTitle"/>
          </p:nvPr>
        </p:nvSpPr>
        <p:spPr>
          <a:xfrm>
            <a:off x="3185700" y="3421198"/>
            <a:ext cx="27726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283" name="Google Shape;283;p28"/>
          <p:cNvSpPr txBox="1"/>
          <p:nvPr>
            <p:ph idx="16" type="body"/>
          </p:nvPr>
        </p:nvSpPr>
        <p:spPr>
          <a:xfrm>
            <a:off x="6086700" y="3817800"/>
            <a:ext cx="2772600" cy="10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84" name="Google Shape;284;p28"/>
          <p:cNvSpPr txBox="1"/>
          <p:nvPr>
            <p:ph idx="17" type="subTitle"/>
          </p:nvPr>
        </p:nvSpPr>
        <p:spPr>
          <a:xfrm>
            <a:off x="6086700" y="3421198"/>
            <a:ext cx="27726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text and images">
  <p:cSld name="CUSTOM_1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9"/>
          <p:cNvSpPr/>
          <p:nvPr>
            <p:ph idx="2" type="pic"/>
          </p:nvPr>
        </p:nvSpPr>
        <p:spPr>
          <a:xfrm>
            <a:off x="284700" y="2901150"/>
            <a:ext cx="2772600" cy="1770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87" name="Google Shape;287;p29"/>
          <p:cNvSpPr/>
          <p:nvPr>
            <p:ph idx="3" type="pic"/>
          </p:nvPr>
        </p:nvSpPr>
        <p:spPr>
          <a:xfrm>
            <a:off x="3185800" y="2901150"/>
            <a:ext cx="2772600" cy="1770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88" name="Google Shape;288;p29"/>
          <p:cNvSpPr/>
          <p:nvPr>
            <p:ph idx="4" type="pic"/>
          </p:nvPr>
        </p:nvSpPr>
        <p:spPr>
          <a:xfrm>
            <a:off x="3185800" y="1440150"/>
            <a:ext cx="2772600" cy="1347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89" name="Google Shape;289;p29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0" name="Google Shape;290;p29"/>
          <p:cNvSpPr txBox="1"/>
          <p:nvPr>
            <p:ph idx="5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1" name="Google Shape;291;p29"/>
          <p:cNvSpPr txBox="1"/>
          <p:nvPr>
            <p:ph idx="6" type="body"/>
          </p:nvPr>
        </p:nvSpPr>
        <p:spPr>
          <a:xfrm>
            <a:off x="284700" y="1440225"/>
            <a:ext cx="27726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92" name="Google Shape;292;p29"/>
          <p:cNvSpPr txBox="1"/>
          <p:nvPr>
            <p:ph idx="7" type="body"/>
          </p:nvPr>
        </p:nvSpPr>
        <p:spPr>
          <a:xfrm>
            <a:off x="6086900" y="3095300"/>
            <a:ext cx="27726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293" name="Google Shape;293;p29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4" name="Google Shape;294;p29"/>
          <p:cNvSpPr txBox="1"/>
          <p:nvPr>
            <p:ph idx="8" type="subTitle"/>
          </p:nvPr>
        </p:nvSpPr>
        <p:spPr>
          <a:xfrm>
            <a:off x="6084175" y="2787750"/>
            <a:ext cx="27726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b="1"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w/ left box">
  <p:cSld name="BLANK_1_1_1_1_1_1_1_1_1_1_1_1_1_1_1_1_1_1_1_1_2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/>
          <p:nvPr>
            <p:ph idx="2" type="pic"/>
          </p:nvPr>
        </p:nvSpPr>
        <p:spPr>
          <a:xfrm>
            <a:off x="-10475" y="0"/>
            <a:ext cx="91677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97" name="Google Shape;297;p30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8" name="Google Shape;298;p30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299" name="Google Shape;299;p30"/>
          <p:cNvSpPr txBox="1"/>
          <p:nvPr>
            <p:ph idx="4" type="body"/>
          </p:nvPr>
        </p:nvSpPr>
        <p:spPr>
          <a:xfrm>
            <a:off x="284800" y="3713250"/>
            <a:ext cx="42273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75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00" name="Google Shape;300;p30"/>
          <p:cNvSpPr txBox="1"/>
          <p:nvPr>
            <p:ph type="title"/>
          </p:nvPr>
        </p:nvSpPr>
        <p:spPr>
          <a:xfrm>
            <a:off x="284700" y="474750"/>
            <a:ext cx="42273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1" name="Google Shape;301;p30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w/ right box ">
  <p:cSld name="BLANK_1_1_1_1_1_1_1_1_1_1_1_1_1_1_1_1_1_1_1_1_2_1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1"/>
          <p:cNvSpPr/>
          <p:nvPr>
            <p:ph idx="2" type="pic"/>
          </p:nvPr>
        </p:nvSpPr>
        <p:spPr>
          <a:xfrm>
            <a:off x="-10475" y="0"/>
            <a:ext cx="91677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4" name="Google Shape;304;p31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05" name="Google Shape;305;p31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06" name="Google Shape;306;p31"/>
          <p:cNvSpPr txBox="1"/>
          <p:nvPr>
            <p:ph idx="4" type="body"/>
          </p:nvPr>
        </p:nvSpPr>
        <p:spPr>
          <a:xfrm>
            <a:off x="5078626" y="3728550"/>
            <a:ext cx="37674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b" bIns="182875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07" name="Google Shape;307;p31"/>
          <p:cNvSpPr txBox="1"/>
          <p:nvPr>
            <p:ph type="title"/>
          </p:nvPr>
        </p:nvSpPr>
        <p:spPr>
          <a:xfrm>
            <a:off x="284700" y="474750"/>
            <a:ext cx="43449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8" name="Google Shape;308;p31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/images and blocks">
  <p:cSld name="CUSTOM_7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2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1" name="Google Shape;311;p32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12" name="Google Shape;312;p32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13" name="Google Shape;313;p32"/>
          <p:cNvSpPr txBox="1"/>
          <p:nvPr>
            <p:ph idx="3" type="body"/>
          </p:nvPr>
        </p:nvSpPr>
        <p:spPr>
          <a:xfrm>
            <a:off x="284700" y="1862325"/>
            <a:ext cx="42192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14" name="Google Shape;314;p32"/>
          <p:cNvSpPr/>
          <p:nvPr>
            <p:ph idx="4" type="pic"/>
          </p:nvPr>
        </p:nvSpPr>
        <p:spPr>
          <a:xfrm>
            <a:off x="4623425" y="672675"/>
            <a:ext cx="4247100" cy="1839300"/>
          </a:xfrm>
          <a:prstGeom prst="roundRect">
            <a:avLst>
              <a:gd fmla="val 14674" name="adj"/>
            </a:avLst>
          </a:prstGeom>
          <a:noFill/>
          <a:ln>
            <a:noFill/>
          </a:ln>
        </p:spPr>
      </p:sp>
      <p:sp>
        <p:nvSpPr>
          <p:cNvPr id="315" name="Google Shape;315;p32"/>
          <p:cNvSpPr/>
          <p:nvPr>
            <p:ph idx="5" type="pic"/>
          </p:nvPr>
        </p:nvSpPr>
        <p:spPr>
          <a:xfrm>
            <a:off x="4623425" y="2629425"/>
            <a:ext cx="4227600" cy="10740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316" name="Google Shape;316;p32"/>
          <p:cNvSpPr txBox="1"/>
          <p:nvPr>
            <p:ph idx="6" type="body"/>
          </p:nvPr>
        </p:nvSpPr>
        <p:spPr>
          <a:xfrm>
            <a:off x="4627625" y="4055988"/>
            <a:ext cx="42192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17" name="Google Shape;317;p32"/>
          <p:cNvSpPr txBox="1"/>
          <p:nvPr>
            <p:ph idx="7" type="body"/>
          </p:nvPr>
        </p:nvSpPr>
        <p:spPr>
          <a:xfrm>
            <a:off x="2450475" y="3154450"/>
            <a:ext cx="2055000" cy="5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18" name="Google Shape;318;p32"/>
          <p:cNvSpPr txBox="1"/>
          <p:nvPr>
            <p:ph idx="8" type="body"/>
          </p:nvPr>
        </p:nvSpPr>
        <p:spPr>
          <a:xfrm>
            <a:off x="284700" y="3154450"/>
            <a:ext cx="20514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75" lIns="182875" spcFirstLastPara="1" rIns="182875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319" name="Google Shape;319;p32"/>
          <p:cNvSpPr txBox="1"/>
          <p:nvPr>
            <p:ph type="title"/>
          </p:nvPr>
        </p:nvSpPr>
        <p:spPr>
          <a:xfrm>
            <a:off x="284700" y="672675"/>
            <a:ext cx="4219200" cy="7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0" name="Google Shape;320;p32"/>
          <p:cNvSpPr txBox="1"/>
          <p:nvPr>
            <p:ph idx="9" type="subTitle"/>
          </p:nvPr>
        </p:nvSpPr>
        <p:spPr>
          <a:xfrm>
            <a:off x="284700" y="2630400"/>
            <a:ext cx="2051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182875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strument Sans SemiBold"/>
              <a:buNone/>
              <a:defRPr b="1" sz="18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321" name="Google Shape;321;p32"/>
          <p:cNvSpPr txBox="1"/>
          <p:nvPr>
            <p:ph idx="13" type="subTitle"/>
          </p:nvPr>
        </p:nvSpPr>
        <p:spPr>
          <a:xfrm>
            <a:off x="2454069" y="2630400"/>
            <a:ext cx="2051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2875" spcFirstLastPara="1" rIns="182875" wrap="square" tIns="182875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strument Sans SemiBold"/>
              <a:buNone/>
              <a:defRPr b="1" sz="18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details">
  <p:cSld name="CUSTOM_8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3"/>
          <p:cNvSpPr/>
          <p:nvPr/>
        </p:nvSpPr>
        <p:spPr>
          <a:xfrm>
            <a:off x="288400" y="474900"/>
            <a:ext cx="8568300" cy="4193700"/>
          </a:xfrm>
          <a:prstGeom prst="roundRect">
            <a:avLst>
              <a:gd fmla="val 5525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324" name="Google Shape;324;p33"/>
          <p:cNvSpPr txBox="1"/>
          <p:nvPr>
            <p:ph idx="1" type="body"/>
          </p:nvPr>
        </p:nvSpPr>
        <p:spPr>
          <a:xfrm>
            <a:off x="617750" y="775450"/>
            <a:ext cx="7281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25" name="Google Shape;325;p33"/>
          <p:cNvSpPr txBox="1"/>
          <p:nvPr>
            <p:ph idx="2" type="body"/>
          </p:nvPr>
        </p:nvSpPr>
        <p:spPr>
          <a:xfrm>
            <a:off x="617750" y="2630400"/>
            <a:ext cx="3889500" cy="18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26" name="Google Shape;326;p33"/>
          <p:cNvSpPr/>
          <p:nvPr>
            <p:ph idx="3" type="pic"/>
          </p:nvPr>
        </p:nvSpPr>
        <p:spPr>
          <a:xfrm>
            <a:off x="6806700" y="1335775"/>
            <a:ext cx="1821600" cy="2563500"/>
          </a:xfrm>
          <a:prstGeom prst="roundRect">
            <a:avLst>
              <a:gd fmla="val 13098" name="adj"/>
            </a:avLst>
          </a:prstGeom>
          <a:noFill/>
          <a:ln>
            <a:noFill/>
          </a:ln>
        </p:spPr>
      </p:sp>
      <p:sp>
        <p:nvSpPr>
          <p:cNvPr id="327" name="Google Shape;327;p33"/>
          <p:cNvSpPr txBox="1"/>
          <p:nvPr>
            <p:ph type="title"/>
          </p:nvPr>
        </p:nvSpPr>
        <p:spPr>
          <a:xfrm>
            <a:off x="622700" y="1323975"/>
            <a:ext cx="38895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8" name="Google Shape;328;p33"/>
          <p:cNvSpPr txBox="1"/>
          <p:nvPr>
            <p:ph idx="4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29" name="Google Shape;329;p33"/>
          <p:cNvSpPr txBox="1"/>
          <p:nvPr>
            <p:ph idx="5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30" name="Google Shape;330;p33"/>
          <p:cNvSpPr txBox="1"/>
          <p:nvPr>
            <p:ph idx="6" type="body"/>
          </p:nvPr>
        </p:nvSpPr>
        <p:spPr>
          <a:xfrm>
            <a:off x="4629475" y="2513100"/>
            <a:ext cx="2055000" cy="19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31" name="Google Shape;331;p33"/>
          <p:cNvSpPr txBox="1"/>
          <p:nvPr>
            <p:ph idx="7" type="subTitle"/>
          </p:nvPr>
        </p:nvSpPr>
        <p:spPr>
          <a:xfrm>
            <a:off x="4783900" y="1539225"/>
            <a:ext cx="1821600" cy="5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32" name="Google Shape;332;p33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details 2">
  <p:cSld name="CUSTOM_8_1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"/>
          <p:cNvSpPr/>
          <p:nvPr/>
        </p:nvSpPr>
        <p:spPr>
          <a:xfrm>
            <a:off x="288400" y="474900"/>
            <a:ext cx="8568300" cy="4193700"/>
          </a:xfrm>
          <a:prstGeom prst="roundRect">
            <a:avLst>
              <a:gd fmla="val 5525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335" name="Google Shape;335;p34"/>
          <p:cNvSpPr txBox="1"/>
          <p:nvPr>
            <p:ph idx="1" type="body"/>
          </p:nvPr>
        </p:nvSpPr>
        <p:spPr>
          <a:xfrm>
            <a:off x="617750" y="775450"/>
            <a:ext cx="7281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36" name="Google Shape;336;p34"/>
          <p:cNvSpPr txBox="1"/>
          <p:nvPr>
            <p:ph idx="2" type="body"/>
          </p:nvPr>
        </p:nvSpPr>
        <p:spPr>
          <a:xfrm>
            <a:off x="617750" y="2630400"/>
            <a:ext cx="3889500" cy="18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37" name="Google Shape;337;p34"/>
          <p:cNvSpPr txBox="1"/>
          <p:nvPr>
            <p:ph type="title"/>
          </p:nvPr>
        </p:nvSpPr>
        <p:spPr>
          <a:xfrm>
            <a:off x="622700" y="1323975"/>
            <a:ext cx="3889500" cy="9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8" name="Google Shape;338;p34"/>
          <p:cNvSpPr txBox="1"/>
          <p:nvPr>
            <p:ph idx="3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39" name="Google Shape;339;p34"/>
          <p:cNvSpPr txBox="1"/>
          <p:nvPr>
            <p:ph idx="4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40" name="Google Shape;340;p34"/>
          <p:cNvSpPr txBox="1"/>
          <p:nvPr>
            <p:ph idx="5" type="body"/>
          </p:nvPr>
        </p:nvSpPr>
        <p:spPr>
          <a:xfrm>
            <a:off x="4629475" y="2513100"/>
            <a:ext cx="2055000" cy="19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41" name="Google Shape;341;p34"/>
          <p:cNvSpPr txBox="1"/>
          <p:nvPr>
            <p:ph idx="6" type="subTitle"/>
          </p:nvPr>
        </p:nvSpPr>
        <p:spPr>
          <a:xfrm>
            <a:off x="4783900" y="1539225"/>
            <a:ext cx="1821600" cy="5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1"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2" name="Google Shape;342;p34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xes and image">
  <p:cSld name="CUSTOM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5"/>
          <p:cNvSpPr/>
          <p:nvPr/>
        </p:nvSpPr>
        <p:spPr>
          <a:xfrm>
            <a:off x="6084175" y="474900"/>
            <a:ext cx="2771400" cy="4193700"/>
          </a:xfrm>
          <a:prstGeom prst="roundRect">
            <a:avLst>
              <a:gd fmla="val 7333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345" name="Google Shape;345;p35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6" name="Google Shape;346;p35"/>
          <p:cNvSpPr/>
          <p:nvPr/>
        </p:nvSpPr>
        <p:spPr>
          <a:xfrm>
            <a:off x="288400" y="474900"/>
            <a:ext cx="5670000" cy="4193700"/>
          </a:xfrm>
          <a:prstGeom prst="roundRect">
            <a:avLst>
              <a:gd fmla="val 407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347" name="Google Shape;347;p35"/>
          <p:cNvSpPr/>
          <p:nvPr/>
        </p:nvSpPr>
        <p:spPr>
          <a:xfrm>
            <a:off x="567700" y="4089150"/>
            <a:ext cx="1112100" cy="35070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348" name="Google Shape;348;p35"/>
          <p:cNvSpPr/>
          <p:nvPr/>
        </p:nvSpPr>
        <p:spPr>
          <a:xfrm>
            <a:off x="1679742" y="4089150"/>
            <a:ext cx="1112100" cy="35070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349" name="Google Shape;349;p35"/>
          <p:cNvSpPr/>
          <p:nvPr/>
        </p:nvSpPr>
        <p:spPr>
          <a:xfrm>
            <a:off x="2791783" y="4089150"/>
            <a:ext cx="1112100" cy="35070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350" name="Google Shape;350;p35"/>
          <p:cNvSpPr txBox="1"/>
          <p:nvPr>
            <p:ph type="title"/>
          </p:nvPr>
        </p:nvSpPr>
        <p:spPr>
          <a:xfrm>
            <a:off x="586125" y="745875"/>
            <a:ext cx="44712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1" name="Google Shape;351;p35"/>
          <p:cNvSpPr txBox="1"/>
          <p:nvPr>
            <p:ph idx="1" type="body"/>
          </p:nvPr>
        </p:nvSpPr>
        <p:spPr>
          <a:xfrm>
            <a:off x="6379950" y="3477525"/>
            <a:ext cx="2121300" cy="965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352" name="Google Shape;352;p35"/>
          <p:cNvSpPr txBox="1"/>
          <p:nvPr>
            <p:ph idx="2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3" name="Google Shape;353;p35"/>
          <p:cNvSpPr txBox="1"/>
          <p:nvPr>
            <p:ph idx="3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4" name="Google Shape;354;p35"/>
          <p:cNvSpPr/>
          <p:nvPr>
            <p:ph idx="4" type="pic"/>
          </p:nvPr>
        </p:nvSpPr>
        <p:spPr>
          <a:xfrm>
            <a:off x="6084175" y="474750"/>
            <a:ext cx="2771400" cy="1458300"/>
          </a:xfrm>
          <a:prstGeom prst="roundRect">
            <a:avLst>
              <a:gd fmla="val 11040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57" name="Google Shape;357;p3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6 elements">
  <p:cSld name="BLANK_1_1_1_1_1_1_1_1_1_1_1_2_1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 b="31414" l="0" r="33444" t="12334"/>
          <a:stretch/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281050" y="2623225"/>
            <a:ext cx="1363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0250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1721100" y="2623225"/>
            <a:ext cx="1372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" name="Google Shape;37;p10"/>
          <p:cNvSpPr txBox="1"/>
          <p:nvPr>
            <p:ph idx="3" type="body"/>
          </p:nvPr>
        </p:nvSpPr>
        <p:spPr>
          <a:xfrm>
            <a:off x="3166974" y="2623225"/>
            <a:ext cx="1372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4" type="body"/>
          </p:nvPr>
        </p:nvSpPr>
        <p:spPr>
          <a:xfrm>
            <a:off x="4608100" y="2623225"/>
            <a:ext cx="1372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9" name="Google Shape;39;p10"/>
          <p:cNvSpPr txBox="1"/>
          <p:nvPr>
            <p:ph idx="5" type="body"/>
          </p:nvPr>
        </p:nvSpPr>
        <p:spPr>
          <a:xfrm>
            <a:off x="6053974" y="2623225"/>
            <a:ext cx="1372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" name="Google Shape;40;p10"/>
          <p:cNvSpPr txBox="1"/>
          <p:nvPr>
            <p:ph idx="6" type="body"/>
          </p:nvPr>
        </p:nvSpPr>
        <p:spPr>
          <a:xfrm>
            <a:off x="7495100" y="2623225"/>
            <a:ext cx="1372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" name="Google Shape;41;p10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10"/>
          <p:cNvSpPr txBox="1"/>
          <p:nvPr>
            <p:ph idx="7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8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9" type="subTitle"/>
          </p:nvPr>
        </p:nvSpPr>
        <p:spPr>
          <a:xfrm>
            <a:off x="282950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3" type="subTitle"/>
          </p:nvPr>
        </p:nvSpPr>
        <p:spPr>
          <a:xfrm>
            <a:off x="1724950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7" name="Google Shape;47;p10"/>
          <p:cNvSpPr txBox="1"/>
          <p:nvPr>
            <p:ph idx="14" type="subTitle"/>
          </p:nvPr>
        </p:nvSpPr>
        <p:spPr>
          <a:xfrm>
            <a:off x="3166525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5" type="subTitle"/>
          </p:nvPr>
        </p:nvSpPr>
        <p:spPr>
          <a:xfrm>
            <a:off x="4607875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" name="Google Shape;49;p10"/>
          <p:cNvSpPr txBox="1"/>
          <p:nvPr>
            <p:ph idx="16" type="subTitle"/>
          </p:nvPr>
        </p:nvSpPr>
        <p:spPr>
          <a:xfrm>
            <a:off x="6049225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0" name="Google Shape;50;p10"/>
          <p:cNvSpPr txBox="1"/>
          <p:nvPr>
            <p:ph idx="17" type="subTitle"/>
          </p:nvPr>
        </p:nvSpPr>
        <p:spPr>
          <a:xfrm>
            <a:off x="7490575" y="2148761"/>
            <a:ext cx="9009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8" type="subTitle"/>
          </p:nvPr>
        </p:nvSpPr>
        <p:spPr>
          <a:xfrm>
            <a:off x="289100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9" type="subTitle"/>
          </p:nvPr>
        </p:nvSpPr>
        <p:spPr>
          <a:xfrm>
            <a:off x="1728038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20" type="subTitle"/>
          </p:nvPr>
        </p:nvSpPr>
        <p:spPr>
          <a:xfrm>
            <a:off x="3168063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0"/>
          <p:cNvSpPr txBox="1"/>
          <p:nvPr>
            <p:ph idx="21" type="subTitle"/>
          </p:nvPr>
        </p:nvSpPr>
        <p:spPr>
          <a:xfrm>
            <a:off x="4608638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22" type="subTitle"/>
          </p:nvPr>
        </p:nvSpPr>
        <p:spPr>
          <a:xfrm>
            <a:off x="6051325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23" type="subTitle"/>
          </p:nvPr>
        </p:nvSpPr>
        <p:spPr>
          <a:xfrm>
            <a:off x="7490350" y="4018750"/>
            <a:ext cx="13635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37150" spcFirstLastPara="1" rIns="13715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2" name="Google Shape;36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5" name="Google Shape;365;p3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6" name="Google Shape;366;p3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1" name="Google Shape;371;p4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376" name="Google Shape;376;p4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7" name="Google Shape;377;p4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91425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/>
        </p:txBody>
      </p:sp>
      <p:sp>
        <p:nvSpPr>
          <p:cNvPr id="382" name="Google Shape;382;p4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 4 elements 1">
  <p:cSld name="CUSTOM_10_3">
    <p:bg>
      <p:bgPr>
        <a:solidFill>
          <a:schemeClr val="dk2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1"/>
          <p:cNvPicPr preferRelativeResize="0"/>
          <p:nvPr/>
        </p:nvPicPr>
        <p:blipFill rotWithShape="1">
          <a:blip r:embed="rId2">
            <a:alphaModFix/>
          </a:blip>
          <a:srcRect b="31414" l="0" r="33444" t="12334"/>
          <a:stretch/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0" name="Google Shape;60;p11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1" name="Google Shape;61;p11"/>
          <p:cNvSpPr txBox="1"/>
          <p:nvPr>
            <p:ph type="title"/>
          </p:nvPr>
        </p:nvSpPr>
        <p:spPr>
          <a:xfrm>
            <a:off x="288400" y="476400"/>
            <a:ext cx="27690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3" type="subTitle"/>
          </p:nvPr>
        </p:nvSpPr>
        <p:spPr>
          <a:xfrm>
            <a:off x="284701" y="1716225"/>
            <a:ext cx="85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4" type="subTitle"/>
          </p:nvPr>
        </p:nvSpPr>
        <p:spPr>
          <a:xfrm>
            <a:off x="1148000" y="1713825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64" name="Google Shape;64;p11"/>
          <p:cNvSpPr txBox="1"/>
          <p:nvPr>
            <p:ph idx="5" type="subTitle"/>
          </p:nvPr>
        </p:nvSpPr>
        <p:spPr>
          <a:xfrm>
            <a:off x="5842012" y="1713825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65" name="Google Shape;65;p11"/>
          <p:cNvSpPr txBox="1"/>
          <p:nvPr>
            <p:ph idx="6" type="subTitle"/>
          </p:nvPr>
        </p:nvSpPr>
        <p:spPr>
          <a:xfrm>
            <a:off x="284701" y="2506919"/>
            <a:ext cx="85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7" type="subTitle"/>
          </p:nvPr>
        </p:nvSpPr>
        <p:spPr>
          <a:xfrm>
            <a:off x="1148000" y="2504519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67" name="Google Shape;67;p11"/>
          <p:cNvSpPr txBox="1"/>
          <p:nvPr>
            <p:ph idx="8" type="subTitle"/>
          </p:nvPr>
        </p:nvSpPr>
        <p:spPr>
          <a:xfrm>
            <a:off x="5842012" y="2504519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68" name="Google Shape;68;p11"/>
          <p:cNvSpPr txBox="1"/>
          <p:nvPr>
            <p:ph idx="9" type="subTitle"/>
          </p:nvPr>
        </p:nvSpPr>
        <p:spPr>
          <a:xfrm>
            <a:off x="284701" y="3255713"/>
            <a:ext cx="85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" name="Google Shape;69;p11"/>
          <p:cNvSpPr txBox="1"/>
          <p:nvPr>
            <p:ph idx="13" type="subTitle"/>
          </p:nvPr>
        </p:nvSpPr>
        <p:spPr>
          <a:xfrm>
            <a:off x="1148000" y="3253313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70" name="Google Shape;70;p11"/>
          <p:cNvSpPr txBox="1"/>
          <p:nvPr>
            <p:ph idx="14" type="subTitle"/>
          </p:nvPr>
        </p:nvSpPr>
        <p:spPr>
          <a:xfrm>
            <a:off x="5842012" y="3253313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71" name="Google Shape;71;p11"/>
          <p:cNvSpPr txBox="1"/>
          <p:nvPr>
            <p:ph idx="15" type="subTitle"/>
          </p:nvPr>
        </p:nvSpPr>
        <p:spPr>
          <a:xfrm>
            <a:off x="284701" y="4029675"/>
            <a:ext cx="854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11"/>
          <p:cNvSpPr txBox="1"/>
          <p:nvPr>
            <p:ph idx="16" type="subTitle"/>
          </p:nvPr>
        </p:nvSpPr>
        <p:spPr>
          <a:xfrm>
            <a:off x="1148000" y="4027275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73" name="Google Shape;73;p11"/>
          <p:cNvSpPr txBox="1"/>
          <p:nvPr>
            <p:ph idx="17" type="subTitle"/>
          </p:nvPr>
        </p:nvSpPr>
        <p:spPr>
          <a:xfrm>
            <a:off x="5842012" y="4027275"/>
            <a:ext cx="2448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7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47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7" name="Google Shape;387;p47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8" name="Google Shape;388;p47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89" name="Google Shape;389;p47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0" name="Google Shape;390;p47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391" name="Google Shape;391;p47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94" name="Google Shape;394;p48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95" name="Google Shape;395;p48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398" name="Google Shape;398;p49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399" name="Google Shape;399;p49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0" name="Google Shape;400;p49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1" name="Google Shape;401;p49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0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4" name="Google Shape;404;p50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5" name="Google Shape;405;p50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406" name="Google Shape;406;p50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7" name="Google Shape;407;p50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8" name="Google Shape;408;p50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09" name="Google Shape;409;p50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1"/>
          <p:cNvSpPr txBox="1"/>
          <p:nvPr>
            <p:ph idx="1" type="body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2" name="Google Shape;412;p51"/>
          <p:cNvSpPr txBox="1"/>
          <p:nvPr>
            <p:ph idx="2" type="body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3" name="Google Shape;413;p51"/>
          <p:cNvSpPr txBox="1"/>
          <p:nvPr>
            <p:ph idx="3" type="body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4" name="Google Shape;414;p51"/>
          <p:cNvSpPr txBox="1"/>
          <p:nvPr>
            <p:ph idx="4" type="body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15" name="Google Shape;415;p51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416" name="Google Shape;416;p51"/>
          <p:cNvSpPr txBox="1"/>
          <p:nvPr>
            <p:ph idx="5" type="subTitle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7" name="Google Shape;417;p51"/>
          <p:cNvSpPr txBox="1"/>
          <p:nvPr>
            <p:ph idx="6" type="subTitle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8" name="Google Shape;418;p51"/>
          <p:cNvSpPr txBox="1"/>
          <p:nvPr>
            <p:ph idx="7" type="subTitle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419" name="Google Shape;419;p51"/>
          <p:cNvSpPr txBox="1"/>
          <p:nvPr>
            <p:ph idx="8" type="subTitle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2" name="Google Shape;422;p52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3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5" name="Google Shape;425;p53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53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427" name="Google Shape;427;p53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8" name="Google Shape;428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9" name="Google Shape;429;p53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30" name="Google Shape;430;p53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4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3" name="Google Shape;433;p54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34" name="Google Shape;434;p54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35" name="Google Shape;435;p54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6" name="Google Shape;436;p54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54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8" name="Google Shape;438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9" name="Google Shape;439;p54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0" name="Google Shape;440;p54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41" name="Google Shape;441;p54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5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6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56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56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48" name="Google Shape;448;p56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49" name="Google Shape;449;p56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0" name="Google Shape;450;p56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p56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2" name="Google Shape;452;p56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3" name="Google Shape;453;p56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56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BLANK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/>
          <p:nvPr/>
        </p:nvSpPr>
        <p:spPr>
          <a:xfrm>
            <a:off x="608106" y="3907013"/>
            <a:ext cx="571200" cy="57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77" name="Google Shape;77;p12"/>
          <p:cNvSpPr/>
          <p:nvPr>
            <p:ph idx="2" type="pic"/>
          </p:nvPr>
        </p:nvSpPr>
        <p:spPr>
          <a:xfrm>
            <a:off x="598225" y="3900375"/>
            <a:ext cx="571200" cy="571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8" name="Google Shape;78;p12"/>
          <p:cNvSpPr txBox="1"/>
          <p:nvPr>
            <p:ph type="title"/>
          </p:nvPr>
        </p:nvSpPr>
        <p:spPr>
          <a:xfrm>
            <a:off x="291800" y="465200"/>
            <a:ext cx="5666400" cy="20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1" type="subTitle"/>
          </p:nvPr>
        </p:nvSpPr>
        <p:spPr>
          <a:xfrm>
            <a:off x="1416800" y="3864575"/>
            <a:ext cx="29088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3" type="subTitle"/>
          </p:nvPr>
        </p:nvSpPr>
        <p:spPr>
          <a:xfrm>
            <a:off x="1416800" y="4185969"/>
            <a:ext cx="29088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i="1" sz="12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grpSp>
        <p:nvGrpSpPr>
          <p:cNvPr id="81" name="Google Shape;81;p12"/>
          <p:cNvGrpSpPr/>
          <p:nvPr/>
        </p:nvGrpSpPr>
        <p:grpSpPr>
          <a:xfrm>
            <a:off x="5689900" y="0"/>
            <a:ext cx="2908800" cy="5143500"/>
            <a:chOff x="5689900" y="0"/>
            <a:chExt cx="2908800" cy="5143500"/>
          </a:xfrm>
        </p:grpSpPr>
        <p:pic>
          <p:nvPicPr>
            <p:cNvPr id="82" name="Google Shape;82;p12"/>
            <p:cNvPicPr preferRelativeResize="0"/>
            <p:nvPr/>
          </p:nvPicPr>
          <p:blipFill rotWithShape="1">
            <a:blip r:embed="rId2">
              <a:alphaModFix/>
            </a:blip>
            <a:srcRect b="18778" l="0" r="0" t="0"/>
            <a:stretch/>
          </p:blipFill>
          <p:spPr>
            <a:xfrm>
              <a:off x="5689900" y="2780975"/>
              <a:ext cx="2908800" cy="2362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2"/>
            <p:cNvPicPr preferRelativeResize="0"/>
            <p:nvPr/>
          </p:nvPicPr>
          <p:blipFill rotWithShape="1">
            <a:blip r:embed="rId3">
              <a:alphaModFix/>
            </a:blip>
            <a:srcRect b="0" l="0" r="0" t="25726"/>
            <a:stretch/>
          </p:blipFill>
          <p:spPr>
            <a:xfrm>
              <a:off x="5689900" y="0"/>
              <a:ext cx="2908800" cy="216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89900" y="960725"/>
              <a:ext cx="2908800" cy="290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motions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pic>
        <p:nvPicPr>
          <p:cNvPr descr="A portrait of a smiling woman in casual attire. " id="88" name="Google Shape;88;p13"/>
          <p:cNvPicPr preferRelativeResize="0"/>
          <p:nvPr/>
        </p:nvPicPr>
        <p:blipFill rotWithShape="1">
          <a:blip r:embed="rId2">
            <a:alphaModFix/>
          </a:blip>
          <a:srcRect b="23376" l="26958" r="35831" t="0"/>
          <a:stretch/>
        </p:blipFill>
        <p:spPr>
          <a:xfrm>
            <a:off x="284700" y="1847700"/>
            <a:ext cx="2055000" cy="2820900"/>
          </a:xfrm>
          <a:prstGeom prst="roundRect">
            <a:avLst>
              <a:gd fmla="val 15597" name="adj"/>
            </a:avLst>
          </a:prstGeom>
          <a:noFill/>
          <a:ln>
            <a:noFill/>
          </a:ln>
        </p:spPr>
      </p:pic>
      <p:pic>
        <p:nvPicPr>
          <p:cNvPr descr="A confident man stands with his arms crossed in front of a white background. " id="89" name="Google Shape;89;p13"/>
          <p:cNvPicPr preferRelativeResize="0"/>
          <p:nvPr/>
        </p:nvPicPr>
        <p:blipFill rotWithShape="1">
          <a:blip r:embed="rId3">
            <a:alphaModFix/>
          </a:blip>
          <a:srcRect b="1224" l="28619" r="23422" t="0"/>
          <a:stretch/>
        </p:blipFill>
        <p:spPr>
          <a:xfrm>
            <a:off x="4629476" y="1847700"/>
            <a:ext cx="2055000" cy="2820900"/>
          </a:xfrm>
          <a:prstGeom prst="roundRect">
            <a:avLst>
              <a:gd fmla="val 15616" name="adj"/>
            </a:avLst>
          </a:prstGeom>
          <a:noFill/>
          <a:ln>
            <a:noFill/>
          </a:ln>
        </p:spPr>
      </p:pic>
      <p:sp>
        <p:nvSpPr>
          <p:cNvPr id="90" name="Google Shape;90;p13"/>
          <p:cNvSpPr txBox="1"/>
          <p:nvPr>
            <p:ph type="title"/>
          </p:nvPr>
        </p:nvSpPr>
        <p:spPr>
          <a:xfrm>
            <a:off x="284700" y="598950"/>
            <a:ext cx="66159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91" name="Google Shape;91;p13"/>
          <p:cNvSpPr txBox="1"/>
          <p:nvPr>
            <p:ph idx="3" type="subTitle"/>
          </p:nvPr>
        </p:nvSpPr>
        <p:spPr>
          <a:xfrm>
            <a:off x="2541625" y="2578075"/>
            <a:ext cx="17967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2" name="Google Shape;92;p13"/>
          <p:cNvSpPr txBox="1"/>
          <p:nvPr>
            <p:ph idx="4" type="subTitle"/>
          </p:nvPr>
        </p:nvSpPr>
        <p:spPr>
          <a:xfrm>
            <a:off x="2640775" y="2819575"/>
            <a:ext cx="1485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3"/>
          <p:cNvSpPr txBox="1"/>
          <p:nvPr>
            <p:ph idx="5" type="subTitle"/>
          </p:nvPr>
        </p:nvSpPr>
        <p:spPr>
          <a:xfrm>
            <a:off x="6895261" y="2578075"/>
            <a:ext cx="1796700" cy="3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13"/>
          <p:cNvSpPr txBox="1"/>
          <p:nvPr>
            <p:ph idx="6" type="subTitle"/>
          </p:nvPr>
        </p:nvSpPr>
        <p:spPr>
          <a:xfrm>
            <a:off x="6895261" y="2819575"/>
            <a:ext cx="1485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"/>
              <a:buNone/>
              <a:defRPr sz="1200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5" name="Google Shape;95;p13"/>
          <p:cNvSpPr txBox="1"/>
          <p:nvPr>
            <p:ph idx="7" type="subTitle"/>
          </p:nvPr>
        </p:nvSpPr>
        <p:spPr>
          <a:xfrm>
            <a:off x="2541000" y="3617250"/>
            <a:ext cx="18999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strument Sans"/>
              <a:buNone/>
              <a:defRPr sz="1000">
                <a:solidFill>
                  <a:schemeClr val="accent6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8" type="subTitle"/>
          </p:nvPr>
        </p:nvSpPr>
        <p:spPr>
          <a:xfrm>
            <a:off x="6886656" y="3627975"/>
            <a:ext cx="18999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strument Sans"/>
              <a:buNone/>
              <a:defRPr sz="1000">
                <a:solidFill>
                  <a:schemeClr val="accent6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eakers">
  <p:cSld name="BLANK_1_1_1_1_1_1_1_1_1_1_1_2_1_1">
    <p:bg>
      <p:bgPr>
        <a:solidFill>
          <a:schemeClr val="dk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14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1" name="Google Shape;101;p14"/>
          <p:cNvSpPr/>
          <p:nvPr>
            <p:ph idx="2" type="pic"/>
          </p:nvPr>
        </p:nvSpPr>
        <p:spPr>
          <a:xfrm>
            <a:off x="477231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2" name="Google Shape;102;p14"/>
          <p:cNvSpPr/>
          <p:nvPr>
            <p:ph idx="3" type="pic"/>
          </p:nvPr>
        </p:nvSpPr>
        <p:spPr>
          <a:xfrm>
            <a:off x="1867356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3" name="Google Shape;103;p14"/>
          <p:cNvSpPr/>
          <p:nvPr>
            <p:ph idx="4" type="pic"/>
          </p:nvPr>
        </p:nvSpPr>
        <p:spPr>
          <a:xfrm>
            <a:off x="3257481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4" name="Google Shape;104;p14"/>
          <p:cNvSpPr/>
          <p:nvPr>
            <p:ph idx="5" type="pic"/>
          </p:nvPr>
        </p:nvSpPr>
        <p:spPr>
          <a:xfrm>
            <a:off x="4647606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5" name="Google Shape;105;p14"/>
          <p:cNvSpPr/>
          <p:nvPr>
            <p:ph idx="6" type="pic"/>
          </p:nvPr>
        </p:nvSpPr>
        <p:spPr>
          <a:xfrm>
            <a:off x="6037732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6" name="Google Shape;106;p14"/>
          <p:cNvSpPr/>
          <p:nvPr>
            <p:ph idx="7" type="pic"/>
          </p:nvPr>
        </p:nvSpPr>
        <p:spPr>
          <a:xfrm>
            <a:off x="7427857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7" name="Google Shape;107;p14"/>
          <p:cNvSpPr txBox="1"/>
          <p:nvPr>
            <p:ph idx="1" type="body"/>
          </p:nvPr>
        </p:nvSpPr>
        <p:spPr>
          <a:xfrm>
            <a:off x="47520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08" name="Google Shape;108;p14"/>
          <p:cNvSpPr txBox="1"/>
          <p:nvPr>
            <p:ph idx="8" type="body"/>
          </p:nvPr>
        </p:nvSpPr>
        <p:spPr>
          <a:xfrm>
            <a:off x="186573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09" name="Google Shape;109;p14"/>
          <p:cNvSpPr txBox="1"/>
          <p:nvPr>
            <p:ph idx="9" type="body"/>
          </p:nvPr>
        </p:nvSpPr>
        <p:spPr>
          <a:xfrm>
            <a:off x="325626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0" name="Google Shape;110;p14"/>
          <p:cNvSpPr txBox="1"/>
          <p:nvPr>
            <p:ph idx="13" type="body"/>
          </p:nvPr>
        </p:nvSpPr>
        <p:spPr>
          <a:xfrm>
            <a:off x="464679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1" name="Google Shape;111;p14"/>
          <p:cNvSpPr txBox="1"/>
          <p:nvPr>
            <p:ph idx="14" type="body"/>
          </p:nvPr>
        </p:nvSpPr>
        <p:spPr>
          <a:xfrm>
            <a:off x="603732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2" name="Google Shape;112;p14"/>
          <p:cNvSpPr txBox="1"/>
          <p:nvPr>
            <p:ph idx="15" type="body"/>
          </p:nvPr>
        </p:nvSpPr>
        <p:spPr>
          <a:xfrm>
            <a:off x="7427850" y="3765475"/>
            <a:ext cx="12435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3" name="Google Shape;113;p14"/>
          <p:cNvSpPr txBox="1"/>
          <p:nvPr>
            <p:ph idx="16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4" name="Google Shape;114;p14"/>
          <p:cNvSpPr txBox="1"/>
          <p:nvPr>
            <p:ph idx="17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eakers 2">
  <p:cSld name="BLANK_1_1_1_1_1_1_1_1_1_1_1_2_1_1_1">
    <p:bg>
      <p:bgPr>
        <a:solidFill>
          <a:schemeClr val="lt2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282017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1735443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body"/>
          </p:nvPr>
        </p:nvSpPr>
        <p:spPr>
          <a:xfrm>
            <a:off x="3188870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1" name="Google Shape;121;p15"/>
          <p:cNvSpPr txBox="1"/>
          <p:nvPr>
            <p:ph idx="4" type="body"/>
          </p:nvPr>
        </p:nvSpPr>
        <p:spPr>
          <a:xfrm>
            <a:off x="4642297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2" name="Google Shape;122;p15"/>
          <p:cNvSpPr txBox="1"/>
          <p:nvPr>
            <p:ph idx="5" type="body"/>
          </p:nvPr>
        </p:nvSpPr>
        <p:spPr>
          <a:xfrm>
            <a:off x="6095723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3" name="Google Shape;123;p15"/>
          <p:cNvSpPr txBox="1"/>
          <p:nvPr>
            <p:ph idx="6" type="body"/>
          </p:nvPr>
        </p:nvSpPr>
        <p:spPr>
          <a:xfrm>
            <a:off x="7549150" y="2832891"/>
            <a:ext cx="1307700" cy="5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4" name="Google Shape;124;p15"/>
          <p:cNvSpPr txBox="1"/>
          <p:nvPr>
            <p:ph idx="7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5" name="Google Shape;125;p15"/>
          <p:cNvSpPr txBox="1"/>
          <p:nvPr>
            <p:ph idx="8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26" name="Google Shape;126;p15"/>
          <p:cNvSpPr/>
          <p:nvPr>
            <p:ph idx="9" type="pic"/>
          </p:nvPr>
        </p:nvSpPr>
        <p:spPr>
          <a:xfrm>
            <a:off x="282017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27" name="Google Shape;127;p15"/>
          <p:cNvSpPr/>
          <p:nvPr>
            <p:ph idx="13" type="pic"/>
          </p:nvPr>
        </p:nvSpPr>
        <p:spPr>
          <a:xfrm>
            <a:off x="1735443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28" name="Google Shape;128;p15"/>
          <p:cNvSpPr/>
          <p:nvPr>
            <p:ph idx="14" type="pic"/>
          </p:nvPr>
        </p:nvSpPr>
        <p:spPr>
          <a:xfrm>
            <a:off x="3188870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29" name="Google Shape;129;p15"/>
          <p:cNvSpPr/>
          <p:nvPr>
            <p:ph idx="15" type="pic"/>
          </p:nvPr>
        </p:nvSpPr>
        <p:spPr>
          <a:xfrm>
            <a:off x="4642297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30" name="Google Shape;130;p15"/>
          <p:cNvSpPr/>
          <p:nvPr>
            <p:ph idx="16" type="pic"/>
          </p:nvPr>
        </p:nvSpPr>
        <p:spPr>
          <a:xfrm>
            <a:off x="6095723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31" name="Google Shape;131;p15"/>
          <p:cNvSpPr/>
          <p:nvPr>
            <p:ph idx="17" type="pic"/>
          </p:nvPr>
        </p:nvSpPr>
        <p:spPr>
          <a:xfrm>
            <a:off x="7549150" y="1446074"/>
            <a:ext cx="1307700" cy="1307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32" name="Google Shape;132;p15"/>
          <p:cNvSpPr txBox="1"/>
          <p:nvPr>
            <p:ph idx="18" type="body"/>
          </p:nvPr>
        </p:nvSpPr>
        <p:spPr>
          <a:xfrm>
            <a:off x="279292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133" name="Google Shape;133;p15"/>
          <p:cNvSpPr txBox="1"/>
          <p:nvPr>
            <p:ph idx="19" type="body"/>
          </p:nvPr>
        </p:nvSpPr>
        <p:spPr>
          <a:xfrm>
            <a:off x="1732718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134" name="Google Shape;134;p15"/>
          <p:cNvSpPr txBox="1"/>
          <p:nvPr>
            <p:ph idx="20" type="body"/>
          </p:nvPr>
        </p:nvSpPr>
        <p:spPr>
          <a:xfrm>
            <a:off x="3186145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135" name="Google Shape;135;p15"/>
          <p:cNvSpPr txBox="1"/>
          <p:nvPr>
            <p:ph idx="21" type="body"/>
          </p:nvPr>
        </p:nvSpPr>
        <p:spPr>
          <a:xfrm>
            <a:off x="4639572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136" name="Google Shape;136;p15"/>
          <p:cNvSpPr txBox="1"/>
          <p:nvPr>
            <p:ph idx="22" type="body"/>
          </p:nvPr>
        </p:nvSpPr>
        <p:spPr>
          <a:xfrm>
            <a:off x="6092998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137" name="Google Shape;137;p15"/>
          <p:cNvSpPr txBox="1"/>
          <p:nvPr>
            <p:ph idx="23" type="body"/>
          </p:nvPr>
        </p:nvSpPr>
        <p:spPr>
          <a:xfrm>
            <a:off x="7546425" y="3564958"/>
            <a:ext cx="1307700" cy="10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921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indent="-2921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indent="-2921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indent="-2921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indent="-2921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indent="-2921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indent="-2921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indent="-2921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indent="-2921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 txBox="1"/>
          <p:nvPr>
            <p:ph idx="1" type="subTitle"/>
          </p:nvPr>
        </p:nvSpPr>
        <p:spPr>
          <a:xfrm>
            <a:off x="284700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40" name="Google Shape;140;p16"/>
          <p:cNvSpPr txBox="1"/>
          <p:nvPr>
            <p:ph idx="2" type="subTitle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141" name="Google Shape;141;p16"/>
          <p:cNvSpPr txBox="1"/>
          <p:nvPr>
            <p:ph idx="3" type="body"/>
          </p:nvPr>
        </p:nvSpPr>
        <p:spPr>
          <a:xfrm>
            <a:off x="360300" y="2181900"/>
            <a:ext cx="8496600" cy="2486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1pPr>
            <a:lvl2pPr indent="-228600" lvl="1" marL="9144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2pPr>
            <a:lvl3pPr indent="-228600" lvl="2" marL="1371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3pPr>
            <a:lvl4pPr indent="-228600" lvl="3" marL="18288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4pPr>
            <a:lvl5pPr indent="-228600" lvl="4" marL="22860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5pPr>
            <a:lvl6pPr indent="-228600" lvl="5" marL="27432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6pPr>
            <a:lvl7pPr indent="-228600" lvl="6" marL="32004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7pPr>
            <a:lvl8pPr indent="-228600" lvl="7" marL="3657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8pPr>
            <a:lvl9pPr indent="-228600" lvl="8" marL="41148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3600"/>
            </a:lvl9pPr>
          </a:lstStyle>
          <a:p/>
        </p:txBody>
      </p:sp>
      <p:sp>
        <p:nvSpPr>
          <p:cNvPr id="142" name="Google Shape;142;p16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700" u="none" cap="none" strike="noStrike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idx="1" type="body"/>
          </p:nvPr>
        </p:nvSpPr>
        <p:spPr>
          <a:xfrm>
            <a:off x="228600" y="1833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-292100" lvl="1" marL="914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-292100" lvl="2" marL="1371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-292100" lvl="3" marL="18288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-292100" lvl="4" marL="22860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-292100" lvl="5" marL="27432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-292100" lvl="6" marL="3200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-292100" lvl="7" marL="3657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-292100" lvl="8" marL="411480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type="title"/>
          </p:nvPr>
        </p:nvSpPr>
        <p:spPr>
          <a:xfrm>
            <a:off x="228600" y="256925"/>
            <a:ext cx="86283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1" i="0" sz="4800" u="none" cap="none" strike="noStrike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2" type="body"/>
          </p:nvPr>
        </p:nvSpPr>
        <p:spPr>
          <a:xfrm>
            <a:off x="4028050" y="1866850"/>
            <a:ext cx="3640800" cy="24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indent="-2921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indent="-2921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indent="-2921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indent="-2921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indent="-2921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indent="-2921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b="0" i="0" sz="10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474">
          <p15:clr>
            <a:srgbClr val="E46962"/>
          </p15:clr>
        </p15:guide>
        <p15:guide id="2" pos="1548">
          <p15:clr>
            <a:srgbClr val="E46962"/>
          </p15:clr>
        </p15:guide>
        <p15:guide id="3" pos="2842">
          <p15:clr>
            <a:srgbClr val="E46962"/>
          </p15:clr>
        </p15:guide>
        <p15:guide id="4" pos="2916">
          <p15:clr>
            <a:srgbClr val="E46962"/>
          </p15:clr>
        </p15:guide>
        <p15:guide id="5" pos="4211">
          <p15:clr>
            <a:srgbClr val="E46962"/>
          </p15:clr>
        </p15:guide>
        <p15:guide id="6" pos="4285">
          <p15:clr>
            <a:srgbClr val="E46962"/>
          </p15:clr>
        </p15:guide>
        <p15:guide id="7" pos="1926">
          <p15:clr>
            <a:srgbClr val="E46962"/>
          </p15:clr>
        </p15:guide>
        <p15:guide id="8" pos="2007">
          <p15:clr>
            <a:srgbClr val="E46962"/>
          </p15:clr>
        </p15:guide>
        <p15:guide id="9" pos="3753">
          <p15:clr>
            <a:srgbClr val="E46962"/>
          </p15:clr>
        </p15:guide>
        <p15:guide id="10" pos="3833">
          <p15:clr>
            <a:srgbClr val="E46962"/>
          </p15:clr>
        </p15:guide>
        <p15:guide id="11" orient="horz" pos="299">
          <p15:clr>
            <a:srgbClr val="E46962"/>
          </p15:clr>
        </p15:guide>
        <p15:guide id="12" orient="horz" pos="907">
          <p15:clr>
            <a:srgbClr val="E46962"/>
          </p15:clr>
        </p15:guide>
        <p15:guide id="13" orient="horz" pos="981">
          <p15:clr>
            <a:srgbClr val="E46962"/>
          </p15:clr>
        </p15:guide>
        <p15:guide id="14" orient="horz" pos="1583">
          <p15:clr>
            <a:srgbClr val="E46962"/>
          </p15:clr>
        </p15:guide>
        <p15:guide id="15" orient="horz" pos="1657">
          <p15:clr>
            <a:srgbClr val="E46962"/>
          </p15:clr>
        </p15:guide>
        <p15:guide id="16" orient="horz" pos="2259">
          <p15:clr>
            <a:srgbClr val="E46962"/>
          </p15:clr>
        </p15:guide>
        <p15:guide id="17" orient="horz" pos="2333">
          <p15:clr>
            <a:srgbClr val="E46962"/>
          </p15:clr>
        </p15:guide>
        <p15:guide id="18" orient="horz" pos="2941">
          <p15:clr>
            <a:srgbClr val="E46962"/>
          </p15:clr>
        </p15:guide>
        <p15:guide id="19" pos="179">
          <p15:clr>
            <a:srgbClr val="E46962"/>
          </p15:clr>
        </p15:guide>
        <p15:guide id="20" orient="horz" pos="180">
          <p15:clr>
            <a:srgbClr val="E46962"/>
          </p15:clr>
        </p15:guide>
        <p15:guide id="21" orient="horz" pos="3061">
          <p15:clr>
            <a:srgbClr val="E46962"/>
          </p15:clr>
        </p15:guide>
        <p15:guide id="22" pos="5579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iteblackauthors.com/listings/" TargetMode="External"/><Relationship Id="rId4" Type="http://schemas.openxmlformats.org/officeDocument/2006/relationships/hyperlink" Target="https://womenalsoknowstuff.com/" TargetMode="External"/><Relationship Id="rId5" Type="http://schemas.openxmlformats.org/officeDocument/2006/relationships/hyperlink" Target="https://www.anticolonialresearchlibrary.org/" TargetMode="External"/><Relationship Id="rId6" Type="http://schemas.openxmlformats.org/officeDocument/2006/relationships/hyperlink" Target="https://diversesources.org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"/>
          <p:cNvSpPr/>
          <p:nvPr/>
        </p:nvSpPr>
        <p:spPr>
          <a:xfrm>
            <a:off x="284700" y="3797050"/>
            <a:ext cx="2901000" cy="1060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Nebraska Chatham, Simmons University</a:t>
            </a:r>
            <a:endParaRPr b="0" i="0" sz="1800" u="none" cap="none" strike="noStrike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460" name="Google Shape;460;p1"/>
          <p:cNvSpPr/>
          <p:nvPr/>
        </p:nvSpPr>
        <p:spPr>
          <a:xfrm>
            <a:off x="3293400" y="3799825"/>
            <a:ext cx="2152800" cy="1060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Tuesday November 18, 2025</a:t>
            </a:r>
            <a:endParaRPr b="0" i="0" sz="1800" u="none" cap="none" strike="noStrike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461" name="Google Shape;461;p1"/>
          <p:cNvSpPr txBox="1"/>
          <p:nvPr>
            <p:ph type="title"/>
          </p:nvPr>
        </p:nvSpPr>
        <p:spPr>
          <a:xfrm>
            <a:off x="503100" y="84675"/>
            <a:ext cx="6298800" cy="28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3600"/>
              <a:t>"Tell Me, Can You Hear Me Now?"</a:t>
            </a:r>
            <a:endParaRPr sz="3600"/>
          </a:p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t/>
            </a:r>
            <a:endParaRPr sz="3600"/>
          </a:p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3600"/>
              <a:t>Using the Practices of Citation Justice to Foster Students' Sense of Belonging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"/>
          <p:cNvSpPr/>
          <p:nvPr/>
        </p:nvSpPr>
        <p:spPr>
          <a:xfrm>
            <a:off x="284700" y="2037676"/>
            <a:ext cx="2055000" cy="2632200"/>
          </a:xfrm>
          <a:prstGeom prst="roundRect">
            <a:avLst>
              <a:gd fmla="val 113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67" name="Google Shape;467;p2"/>
          <p:cNvSpPr/>
          <p:nvPr/>
        </p:nvSpPr>
        <p:spPr>
          <a:xfrm>
            <a:off x="2457075" y="2037676"/>
            <a:ext cx="2055000" cy="2632200"/>
          </a:xfrm>
          <a:prstGeom prst="roundRect">
            <a:avLst>
              <a:gd fmla="val 1027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68" name="Google Shape;468;p2"/>
          <p:cNvSpPr/>
          <p:nvPr/>
        </p:nvSpPr>
        <p:spPr>
          <a:xfrm>
            <a:off x="4629475" y="2037676"/>
            <a:ext cx="2055000" cy="2632200"/>
          </a:xfrm>
          <a:prstGeom prst="roundRect">
            <a:avLst>
              <a:gd fmla="val 100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69" name="Google Shape;469;p2"/>
          <p:cNvSpPr/>
          <p:nvPr/>
        </p:nvSpPr>
        <p:spPr>
          <a:xfrm>
            <a:off x="6801850" y="2037676"/>
            <a:ext cx="2055000" cy="2632200"/>
          </a:xfrm>
          <a:prstGeom prst="roundRect">
            <a:avLst>
              <a:gd fmla="val 978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70" name="Google Shape;470;p2"/>
          <p:cNvSpPr txBox="1"/>
          <p:nvPr>
            <p:ph idx="3" type="body"/>
          </p:nvPr>
        </p:nvSpPr>
        <p:spPr>
          <a:xfrm>
            <a:off x="292600" y="2185873"/>
            <a:ext cx="2055000" cy="23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Experience higher instances of microaggressions at school.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(Foxx, 2021)</a:t>
            </a:r>
            <a:endParaRPr sz="1400"/>
          </a:p>
        </p:txBody>
      </p:sp>
      <p:sp>
        <p:nvSpPr>
          <p:cNvPr id="471" name="Google Shape;471;p2"/>
          <p:cNvSpPr txBox="1"/>
          <p:nvPr>
            <p:ph idx="4" type="body"/>
          </p:nvPr>
        </p:nvSpPr>
        <p:spPr>
          <a:xfrm>
            <a:off x="2461038" y="2224523"/>
            <a:ext cx="2055000" cy="20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500"/>
              <a:t>Women, trans, and nonbinary students express similar experiences of ostracization.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(Chaffee &amp; King, 2025; Thomas, 2025)</a:t>
            </a:r>
            <a:endParaRPr/>
          </a:p>
        </p:txBody>
      </p:sp>
      <p:sp>
        <p:nvSpPr>
          <p:cNvPr id="472" name="Google Shape;472;p2"/>
          <p:cNvSpPr txBox="1"/>
          <p:nvPr>
            <p:ph idx="1" type="body"/>
          </p:nvPr>
        </p:nvSpPr>
        <p:spPr>
          <a:xfrm>
            <a:off x="4631450" y="2170973"/>
            <a:ext cx="2055000" cy="21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Leading  to higher levels of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dissatisfaction </a:t>
            </a:r>
            <a:r>
              <a:rPr lang="en" sz="1500"/>
              <a:t>and lowers levels of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sense of belonging</a:t>
            </a:r>
            <a:r>
              <a:rPr lang="en" sz="1500"/>
              <a:t>.</a:t>
            </a:r>
            <a:endParaRPr sz="1400"/>
          </a:p>
        </p:txBody>
      </p:sp>
      <p:sp>
        <p:nvSpPr>
          <p:cNvPr id="473" name="Google Shape;473;p2"/>
          <p:cNvSpPr txBox="1"/>
          <p:nvPr>
            <p:ph idx="2" type="body"/>
          </p:nvPr>
        </p:nvSpPr>
        <p:spPr>
          <a:xfrm>
            <a:off x="6801850" y="2170973"/>
            <a:ext cx="2055000" cy="2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Sense of belonging correlates with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academic performance</a:t>
            </a:r>
            <a:r>
              <a:rPr lang="en" sz="1500"/>
              <a:t>,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retention</a:t>
            </a:r>
            <a:r>
              <a:rPr lang="en" sz="1500"/>
              <a:t>, and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mental health</a:t>
            </a:r>
            <a:r>
              <a:rPr lang="en" sz="1500"/>
              <a:t>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(DeCuir-Gunby et al., 2023; Fan et al., 2020)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</p:txBody>
      </p:sp>
      <p:sp>
        <p:nvSpPr>
          <p:cNvPr id="474" name="Google Shape;474;p2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5" name="Google Shape;475;p2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Students of Color at PWIs</a:t>
            </a:r>
            <a:endParaRPr>
              <a:highlight>
                <a:schemeClr val="accent2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"/>
          <p:cNvSpPr/>
          <p:nvPr/>
        </p:nvSpPr>
        <p:spPr>
          <a:xfrm>
            <a:off x="284700" y="2037676"/>
            <a:ext cx="2055000" cy="2632200"/>
          </a:xfrm>
          <a:prstGeom prst="roundRect">
            <a:avLst>
              <a:gd fmla="val 113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81" name="Google Shape;481;p3"/>
          <p:cNvSpPr/>
          <p:nvPr/>
        </p:nvSpPr>
        <p:spPr>
          <a:xfrm>
            <a:off x="2457075" y="2037676"/>
            <a:ext cx="2055000" cy="2632200"/>
          </a:xfrm>
          <a:prstGeom prst="roundRect">
            <a:avLst>
              <a:gd fmla="val 1027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82" name="Google Shape;482;p3"/>
          <p:cNvSpPr/>
          <p:nvPr/>
        </p:nvSpPr>
        <p:spPr>
          <a:xfrm>
            <a:off x="4629475" y="2037676"/>
            <a:ext cx="2055000" cy="2632200"/>
          </a:xfrm>
          <a:prstGeom prst="roundRect">
            <a:avLst>
              <a:gd fmla="val 100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83" name="Google Shape;483;p3"/>
          <p:cNvSpPr/>
          <p:nvPr/>
        </p:nvSpPr>
        <p:spPr>
          <a:xfrm>
            <a:off x="6801850" y="2037676"/>
            <a:ext cx="2055000" cy="2632200"/>
          </a:xfrm>
          <a:prstGeom prst="roundRect">
            <a:avLst>
              <a:gd fmla="val 978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84" name="Google Shape;484;p3"/>
          <p:cNvSpPr txBox="1"/>
          <p:nvPr>
            <p:ph idx="3" type="body"/>
          </p:nvPr>
        </p:nvSpPr>
        <p:spPr>
          <a:xfrm>
            <a:off x="292600" y="2185873"/>
            <a:ext cx="2055000" cy="23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Act of consciously citing people with marginalized identities to uplift their voices.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(Albert S. Cook Library, n.d.)</a:t>
            </a:r>
            <a:endParaRPr sz="1400"/>
          </a:p>
        </p:txBody>
      </p:sp>
      <p:sp>
        <p:nvSpPr>
          <p:cNvPr id="485" name="Google Shape;485;p3"/>
          <p:cNvSpPr txBox="1"/>
          <p:nvPr>
            <p:ph idx="4" type="body"/>
          </p:nvPr>
        </p:nvSpPr>
        <p:spPr>
          <a:xfrm>
            <a:off x="2461050" y="2170975"/>
            <a:ext cx="2055000" cy="24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500"/>
              <a:t>For example: 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500"/>
              <a:t>Black women in scholarly writings.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(Garrett-Scott &amp; Smith, 2021)</a:t>
            </a:r>
            <a:endParaRPr/>
          </a:p>
        </p:txBody>
      </p:sp>
      <p:sp>
        <p:nvSpPr>
          <p:cNvPr id="486" name="Google Shape;486;p3"/>
          <p:cNvSpPr txBox="1"/>
          <p:nvPr>
            <p:ph idx="1" type="body"/>
          </p:nvPr>
        </p:nvSpPr>
        <p:spPr>
          <a:xfrm>
            <a:off x="4631450" y="2170973"/>
            <a:ext cx="2055000" cy="21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Classwork and discussions at PWIs often revolve around a white perspective.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400"/>
              <a:t>(Thomas, 2025)</a:t>
            </a:r>
            <a:endParaRPr sz="1400"/>
          </a:p>
        </p:txBody>
      </p:sp>
      <p:sp>
        <p:nvSpPr>
          <p:cNvPr id="487" name="Google Shape;487;p3"/>
          <p:cNvSpPr txBox="1"/>
          <p:nvPr>
            <p:ph idx="2" type="body"/>
          </p:nvPr>
        </p:nvSpPr>
        <p:spPr>
          <a:xfrm>
            <a:off x="6801850" y="2185873"/>
            <a:ext cx="2055000" cy="23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500"/>
              <a:t>Sense of belonging improves as institutions </a:t>
            </a:r>
            <a:r>
              <a:rPr b="1" lang="en" sz="1500">
                <a:latin typeface="Instrument Sans"/>
                <a:ea typeface="Instrument Sans"/>
                <a:cs typeface="Instrument Sans"/>
                <a:sym typeface="Instrument Sans"/>
              </a:rPr>
              <a:t>value student’s communities</a:t>
            </a:r>
            <a:r>
              <a:rPr lang="en" sz="1500"/>
              <a:t>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400"/>
          </a:p>
        </p:txBody>
      </p:sp>
      <p:sp>
        <p:nvSpPr>
          <p:cNvPr id="488" name="Google Shape;488;p3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9" name="Google Shape;489;p3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Citation Justice: What is it?</a:t>
            </a:r>
            <a:endParaRPr>
              <a:highlight>
                <a:schemeClr val="accent2"/>
              </a:highlight>
            </a:endParaRPr>
          </a:p>
        </p:txBody>
      </p:sp>
      <p:sp>
        <p:nvSpPr>
          <p:cNvPr id="490" name="Google Shape;490;p3"/>
          <p:cNvSpPr txBox="1"/>
          <p:nvPr/>
        </p:nvSpPr>
        <p:spPr>
          <a:xfrm>
            <a:off x="2286000" y="1066900"/>
            <a:ext cx="4572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rPr>
              <a:t>Alternative names: inclusive citation, citation diversity, critical citation</a:t>
            </a:r>
            <a:endParaRPr b="0" i="0" sz="15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"/>
          <p:cNvSpPr/>
          <p:nvPr/>
        </p:nvSpPr>
        <p:spPr>
          <a:xfrm>
            <a:off x="6049235" y="2037675"/>
            <a:ext cx="1367700" cy="2632200"/>
          </a:xfrm>
          <a:prstGeom prst="roundRect">
            <a:avLst>
              <a:gd fmla="val 100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96" name="Google Shape;496;p4"/>
          <p:cNvSpPr/>
          <p:nvPr/>
        </p:nvSpPr>
        <p:spPr>
          <a:xfrm>
            <a:off x="7490369" y="2037675"/>
            <a:ext cx="1367700" cy="2632200"/>
          </a:xfrm>
          <a:prstGeom prst="roundRect">
            <a:avLst>
              <a:gd fmla="val 978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97" name="Google Shape;497;p4"/>
          <p:cNvSpPr/>
          <p:nvPr/>
        </p:nvSpPr>
        <p:spPr>
          <a:xfrm>
            <a:off x="280025" y="2037675"/>
            <a:ext cx="1367700" cy="2632200"/>
          </a:xfrm>
          <a:prstGeom prst="roundRect">
            <a:avLst>
              <a:gd fmla="val 113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98" name="Google Shape;498;p4"/>
          <p:cNvSpPr/>
          <p:nvPr/>
        </p:nvSpPr>
        <p:spPr>
          <a:xfrm>
            <a:off x="1725834" y="2037675"/>
            <a:ext cx="1367700" cy="2632200"/>
          </a:xfrm>
          <a:prstGeom prst="roundRect">
            <a:avLst>
              <a:gd fmla="val 1027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99" name="Google Shape;499;p4"/>
          <p:cNvSpPr/>
          <p:nvPr/>
        </p:nvSpPr>
        <p:spPr>
          <a:xfrm>
            <a:off x="3166967" y="2037675"/>
            <a:ext cx="1367700" cy="2632200"/>
          </a:xfrm>
          <a:prstGeom prst="roundRect">
            <a:avLst>
              <a:gd fmla="val 1003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00" name="Google Shape;500;p4"/>
          <p:cNvSpPr/>
          <p:nvPr/>
        </p:nvSpPr>
        <p:spPr>
          <a:xfrm>
            <a:off x="4608101" y="2037675"/>
            <a:ext cx="1367700" cy="2632200"/>
          </a:xfrm>
          <a:prstGeom prst="roundRect">
            <a:avLst>
              <a:gd fmla="val 9786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01" name="Google Shape;501;p4"/>
          <p:cNvSpPr txBox="1"/>
          <p:nvPr>
            <p:ph idx="1" type="body"/>
          </p:nvPr>
        </p:nvSpPr>
        <p:spPr>
          <a:xfrm>
            <a:off x="292600" y="2186650"/>
            <a:ext cx="1440000" cy="24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025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Introduction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Ask current understanding of citation justice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Share the academic currency of citations.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02" name="Google Shape;502;p4"/>
          <p:cNvSpPr txBox="1"/>
          <p:nvPr>
            <p:ph idx="2" type="body"/>
          </p:nvPr>
        </p:nvSpPr>
        <p:spPr>
          <a:xfrm>
            <a:off x="1721100" y="2186650"/>
            <a:ext cx="1372500" cy="24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Use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Modern examples of citation.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Citation justice specific terms and resources.</a:t>
            </a:r>
            <a:endParaRPr/>
          </a:p>
        </p:txBody>
      </p:sp>
      <p:sp>
        <p:nvSpPr>
          <p:cNvPr id="503" name="Google Shape;503;p4"/>
          <p:cNvSpPr txBox="1"/>
          <p:nvPr>
            <p:ph idx="3" type="body"/>
          </p:nvPr>
        </p:nvSpPr>
        <p:spPr>
          <a:xfrm>
            <a:off x="3164600" y="2186650"/>
            <a:ext cx="1372500" cy="24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Clarify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Potential confusion when citing </a:t>
            </a: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trans &amp; non binary </a:t>
            </a:r>
            <a:r>
              <a:rPr lang="en"/>
              <a:t>authors.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Or when citing </a:t>
            </a: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indigenous communities.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04" name="Google Shape;504;p4"/>
          <p:cNvSpPr txBox="1"/>
          <p:nvPr>
            <p:ph idx="4" type="body"/>
          </p:nvPr>
        </p:nvSpPr>
        <p:spPr>
          <a:xfrm>
            <a:off x="4609300" y="2186650"/>
            <a:ext cx="13725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Activities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Available citation workshops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“Read and Review”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Citation Managers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05" name="Google Shape;505;p4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6" name="Google Shape;506;p4"/>
          <p:cNvSpPr txBox="1"/>
          <p:nvPr>
            <p:ph idx="5" type="body"/>
          </p:nvPr>
        </p:nvSpPr>
        <p:spPr>
          <a:xfrm>
            <a:off x="7497500" y="2105175"/>
            <a:ext cx="1372500" cy="24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Diversity Statement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States </a:t>
            </a: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percentage of citations</a:t>
            </a:r>
            <a:r>
              <a:rPr lang="en"/>
              <a:t> by race/ gender &amp; methodology for </a:t>
            </a: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citation assessment</a:t>
            </a:r>
            <a:r>
              <a:rPr lang="en"/>
              <a:t>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07" name="Google Shape;507;p4"/>
          <p:cNvSpPr txBox="1"/>
          <p:nvPr>
            <p:ph idx="6" type="body"/>
          </p:nvPr>
        </p:nvSpPr>
        <p:spPr>
          <a:xfrm>
            <a:off x="6053400" y="2152725"/>
            <a:ext cx="1372500" cy="24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">
                <a:latin typeface="Instrument Sans"/>
                <a:ea typeface="Instrument Sans"/>
                <a:cs typeface="Instrument Sans"/>
                <a:sym typeface="Instrument Sans"/>
              </a:rPr>
              <a:t>Audit Citations</a:t>
            </a:r>
            <a:endParaRPr b="1">
              <a:latin typeface="Instrument Sans"/>
              <a:ea typeface="Instrument Sans"/>
              <a:cs typeface="Instrument Sans"/>
              <a:sym typeface="Instrument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Evaluate the diversity of citations.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Tracking sheets and code software to document changes.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508" name="Google Shape;508;p4"/>
          <p:cNvSpPr txBox="1"/>
          <p:nvPr>
            <p:ph type="title"/>
          </p:nvPr>
        </p:nvSpPr>
        <p:spPr>
          <a:xfrm>
            <a:off x="292597" y="323925"/>
            <a:ext cx="63903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Teaching Citation Justice in the Library</a:t>
            </a:r>
            <a:endParaRPr/>
          </a:p>
        </p:txBody>
      </p:sp>
      <p:sp>
        <p:nvSpPr>
          <p:cNvPr id="509" name="Google Shape;509;p4"/>
          <p:cNvSpPr txBox="1"/>
          <p:nvPr/>
        </p:nvSpPr>
        <p:spPr>
          <a:xfrm>
            <a:off x="1796550" y="991500"/>
            <a:ext cx="555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rPr>
              <a:t>Citation justice isn’t intended to simply “fill a quota” in diverse citations. It is an act of resistance that defies white supremacy and supports minority scholars, thereby benefiting us all.</a:t>
            </a:r>
            <a:endParaRPr b="0" i="0" sz="15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"/>
          <p:cNvSpPr/>
          <p:nvPr/>
        </p:nvSpPr>
        <p:spPr>
          <a:xfrm>
            <a:off x="284700" y="1713838"/>
            <a:ext cx="8572200" cy="646200"/>
          </a:xfrm>
          <a:prstGeom prst="roundRect">
            <a:avLst>
              <a:gd fmla="val 2947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15" name="Google Shape;515;p5"/>
          <p:cNvSpPr/>
          <p:nvPr/>
        </p:nvSpPr>
        <p:spPr>
          <a:xfrm>
            <a:off x="284700" y="2484175"/>
            <a:ext cx="8572200" cy="646200"/>
          </a:xfrm>
          <a:prstGeom prst="roundRect">
            <a:avLst>
              <a:gd fmla="val 2947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16" name="Google Shape;516;p5"/>
          <p:cNvSpPr/>
          <p:nvPr/>
        </p:nvSpPr>
        <p:spPr>
          <a:xfrm>
            <a:off x="284700" y="3254513"/>
            <a:ext cx="8572200" cy="646200"/>
          </a:xfrm>
          <a:prstGeom prst="roundRect">
            <a:avLst>
              <a:gd fmla="val 2947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17" name="Google Shape;517;p5"/>
          <p:cNvSpPr/>
          <p:nvPr/>
        </p:nvSpPr>
        <p:spPr>
          <a:xfrm>
            <a:off x="284700" y="4024838"/>
            <a:ext cx="8572200" cy="646200"/>
          </a:xfrm>
          <a:prstGeom prst="roundRect">
            <a:avLst>
              <a:gd fmla="val 2947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18" name="Google Shape;518;p5"/>
          <p:cNvSpPr txBox="1"/>
          <p:nvPr>
            <p:ph type="title"/>
          </p:nvPr>
        </p:nvSpPr>
        <p:spPr>
          <a:xfrm>
            <a:off x="288400" y="476400"/>
            <a:ext cx="27690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Supplemental Resources</a:t>
            </a:r>
            <a:endParaRPr>
              <a:highlight>
                <a:schemeClr val="accent2"/>
              </a:highlight>
            </a:endParaRPr>
          </a:p>
        </p:txBody>
      </p:sp>
      <p:sp>
        <p:nvSpPr>
          <p:cNvPr id="519" name="Google Shape;519;p5"/>
          <p:cNvSpPr txBox="1"/>
          <p:nvPr>
            <p:ph idx="3" type="subTitle"/>
          </p:nvPr>
        </p:nvSpPr>
        <p:spPr>
          <a:xfrm>
            <a:off x="284699" y="1716225"/>
            <a:ext cx="1591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" sz="1400" u="sng">
                <a:solidFill>
                  <a:srgbClr val="B4A7D6"/>
                </a:solidFill>
                <a:latin typeface="Instrument Sans"/>
                <a:ea typeface="Instrument Sans"/>
                <a:cs typeface="Instrument Sans"/>
                <a:sym typeface="Instrument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Cite Black Authors</a:t>
            </a:r>
            <a:endParaRPr b="1" sz="1400">
              <a:solidFill>
                <a:srgbClr val="B4A7D6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20" name="Google Shape;520;p5"/>
          <p:cNvSpPr txBox="1"/>
          <p:nvPr>
            <p:ph idx="4" type="subTitle"/>
          </p:nvPr>
        </p:nvSpPr>
        <p:spPr>
          <a:xfrm>
            <a:off x="1693200" y="1713825"/>
            <a:ext cx="5299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This site seeks “to enhance recognition and citation of black academic voices.”</a:t>
            </a:r>
            <a:endParaRPr/>
          </a:p>
        </p:txBody>
      </p:sp>
      <p:sp>
        <p:nvSpPr>
          <p:cNvPr id="521" name="Google Shape;521;p5"/>
          <p:cNvSpPr txBox="1"/>
          <p:nvPr>
            <p:ph idx="6" type="subTitle"/>
          </p:nvPr>
        </p:nvSpPr>
        <p:spPr>
          <a:xfrm>
            <a:off x="284699" y="2491050"/>
            <a:ext cx="1202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" sz="1400" u="sng">
                <a:solidFill>
                  <a:srgbClr val="B4A7D6"/>
                </a:solidFill>
                <a:latin typeface="Instrument Sans"/>
                <a:ea typeface="Instrument Sans"/>
                <a:cs typeface="Instrument Sans"/>
                <a:sym typeface="Instrument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Women Also Know Stuff</a:t>
            </a:r>
            <a:endParaRPr b="1" sz="1400">
              <a:solidFill>
                <a:srgbClr val="B4A7D6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22" name="Google Shape;522;p5"/>
          <p:cNvSpPr txBox="1"/>
          <p:nvPr>
            <p:ph idx="7" type="subTitle"/>
          </p:nvPr>
        </p:nvSpPr>
        <p:spPr>
          <a:xfrm>
            <a:off x="1693200" y="2485375"/>
            <a:ext cx="6841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“For relevant experts when you are writing syllabi, planning conferences, organizing panels, selecting speakers, citing research, inviting essays and op-eds, and identifying expert sources.”</a:t>
            </a:r>
            <a:endParaRPr/>
          </a:p>
        </p:txBody>
      </p:sp>
      <p:sp>
        <p:nvSpPr>
          <p:cNvPr id="523" name="Google Shape;523;p5"/>
          <p:cNvSpPr txBox="1"/>
          <p:nvPr>
            <p:ph idx="9" type="subTitle"/>
          </p:nvPr>
        </p:nvSpPr>
        <p:spPr>
          <a:xfrm>
            <a:off x="284699" y="3255725"/>
            <a:ext cx="14085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" sz="1400" u="sng">
                <a:solidFill>
                  <a:srgbClr val="B4A7D6"/>
                </a:solidFill>
                <a:latin typeface="Instrument Sans"/>
                <a:ea typeface="Instrument Sans"/>
                <a:cs typeface="Instrument Sans"/>
                <a:sym typeface="Instrument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Anti-Colonial Research Library</a:t>
            </a:r>
            <a:endParaRPr b="1" sz="1400">
              <a:solidFill>
                <a:srgbClr val="B4A7D6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24" name="Google Shape;524;p5"/>
          <p:cNvSpPr txBox="1"/>
          <p:nvPr>
            <p:ph idx="13" type="subTitle"/>
          </p:nvPr>
        </p:nvSpPr>
        <p:spPr>
          <a:xfrm>
            <a:off x="1733950" y="3254525"/>
            <a:ext cx="6745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“This Library holds a collection of open-access articles and books, websites, and YouTube videos on Indigenous and anti-colonial research methodologies.”</a:t>
            </a:r>
            <a:endParaRPr/>
          </a:p>
        </p:txBody>
      </p:sp>
      <p:sp>
        <p:nvSpPr>
          <p:cNvPr id="525" name="Google Shape;525;p5"/>
          <p:cNvSpPr txBox="1"/>
          <p:nvPr>
            <p:ph idx="15" type="subTitle"/>
          </p:nvPr>
        </p:nvSpPr>
        <p:spPr>
          <a:xfrm>
            <a:off x="284700" y="4029675"/>
            <a:ext cx="1035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" sz="1400" u="sng">
                <a:solidFill>
                  <a:srgbClr val="B4A7D6"/>
                </a:solidFill>
                <a:latin typeface="Instrument Sans"/>
                <a:ea typeface="Instrument Sans"/>
                <a:cs typeface="Instrument Sans"/>
                <a:sym typeface="Instrument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Diverse Sources</a:t>
            </a:r>
            <a:endParaRPr b="1" sz="1400">
              <a:solidFill>
                <a:srgbClr val="B4A7D6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26" name="Google Shape;526;p5"/>
          <p:cNvSpPr txBox="1"/>
          <p:nvPr>
            <p:ph idx="16" type="subTitle"/>
          </p:nvPr>
        </p:nvSpPr>
        <p:spPr>
          <a:xfrm>
            <a:off x="1693200" y="4023675"/>
            <a:ext cx="6675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“Database of experts to include more underrepresented voices and perspectives in your science, health and environment work on deadline.”</a:t>
            </a:r>
            <a:endParaRPr/>
          </a:p>
        </p:txBody>
      </p:sp>
      <p:sp>
        <p:nvSpPr>
          <p:cNvPr id="527" name="Google Shape;527;p5"/>
          <p:cNvSpPr txBox="1"/>
          <p:nvPr>
            <p:ph idx="12" type="sldNum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"/>
          <p:cNvSpPr/>
          <p:nvPr/>
        </p:nvSpPr>
        <p:spPr>
          <a:xfrm>
            <a:off x="224100" y="3336632"/>
            <a:ext cx="5336400" cy="1542900"/>
          </a:xfrm>
          <a:prstGeom prst="roundRect">
            <a:avLst>
              <a:gd fmla="val 11349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146175" lIns="146175" spcFirstLastPara="1" rIns="146175" wrap="square" tIns="1461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38"/>
              <a:buFont typeface="Arial"/>
              <a:buNone/>
            </a:pPr>
            <a:r>
              <a:t/>
            </a:r>
            <a:endParaRPr b="0" i="0" sz="2238" u="none" cap="none" strike="noStrike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533" name="Google Shape;533;p6"/>
          <p:cNvSpPr txBox="1"/>
          <p:nvPr>
            <p:ph type="title"/>
          </p:nvPr>
        </p:nvSpPr>
        <p:spPr>
          <a:xfrm>
            <a:off x="291800" y="465200"/>
            <a:ext cx="5666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534" name="Google Shape;534;p6"/>
          <p:cNvSpPr txBox="1"/>
          <p:nvPr>
            <p:ph idx="1" type="subTitle"/>
          </p:nvPr>
        </p:nvSpPr>
        <p:spPr>
          <a:xfrm>
            <a:off x="2034159" y="3594277"/>
            <a:ext cx="46503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b" bIns="146175" lIns="146175" spcFirstLastPara="1" rIns="146175" wrap="square" tIns="1461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918">
                <a:highlight>
                  <a:schemeClr val="dk2"/>
                </a:highlight>
              </a:rPr>
              <a:t>Questions?</a:t>
            </a:r>
            <a:r>
              <a:rPr lang="en" sz="1918"/>
              <a:t>  Contact</a:t>
            </a:r>
            <a:endParaRPr sz="1918"/>
          </a:p>
        </p:txBody>
      </p:sp>
      <p:sp>
        <p:nvSpPr>
          <p:cNvPr id="535" name="Google Shape;535;p6"/>
          <p:cNvSpPr txBox="1"/>
          <p:nvPr>
            <p:ph idx="3" type="subTitle"/>
          </p:nvPr>
        </p:nvSpPr>
        <p:spPr>
          <a:xfrm>
            <a:off x="2034159" y="4108136"/>
            <a:ext cx="46503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46175" lIns="146175" spcFirstLastPara="1" rIns="146175" wrap="square" tIns="1461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918"/>
              <a:t>chatham@simmons.edu</a:t>
            </a:r>
            <a:endParaRPr sz="1918"/>
          </a:p>
        </p:txBody>
      </p:sp>
      <p:pic>
        <p:nvPicPr>
          <p:cNvPr descr="A profile picture of a smiling woman. " id="536" name="Google Shape;536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6675" r="16675" t="0"/>
          <a:stretch/>
        </p:blipFill>
        <p:spPr>
          <a:xfrm>
            <a:off x="725380" y="3651515"/>
            <a:ext cx="912900" cy="912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37" name="Google Shape;537;p6" title="headshot.jpg"/>
          <p:cNvPicPr preferRelativeResize="0"/>
          <p:nvPr/>
        </p:nvPicPr>
        <p:blipFill rotWithShape="1">
          <a:blip r:embed="rId4">
            <a:alphaModFix/>
          </a:blip>
          <a:srcRect b="28910" l="0" r="0" t="4718"/>
          <a:stretch/>
        </p:blipFill>
        <p:spPr>
          <a:xfrm>
            <a:off x="573129" y="3594277"/>
            <a:ext cx="1217760" cy="1077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stel gradients">
  <a:themeElements>
    <a:clrScheme name="Simple Light">
      <a:dk1>
        <a:srgbClr val="F4F4F4"/>
      </a:dk1>
      <a:lt1>
        <a:srgbClr val="202124"/>
      </a:lt1>
      <a:dk2>
        <a:srgbClr val="E8F0FE"/>
      </a:dk2>
      <a:lt2>
        <a:srgbClr val="FEFEFE"/>
      </a:lt2>
      <a:accent1>
        <a:srgbClr val="FFFFBE"/>
      </a:accent1>
      <a:accent2>
        <a:srgbClr val="AECBFA"/>
      </a:accent2>
      <a:accent3>
        <a:srgbClr val="FFC9C9"/>
      </a:accent3>
      <a:accent4>
        <a:srgbClr val="F9F93D"/>
      </a:accent4>
      <a:accent5>
        <a:srgbClr val="747474"/>
      </a:accent5>
      <a:accent6>
        <a:srgbClr val="5A5A5A"/>
      </a:accent6>
      <a:hlink>
        <a:srgbClr val="FFC9C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