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6.xml" ContentType="application/vnd.openxmlformats-officedocument.presentationml.tags+xml"/>
  <Override PartName="/ppt/notesSlides/notesSlide18.xml" ContentType="application/vnd.openxmlformats-officedocument.presentationml.notesSlide+xml"/>
  <Override PartName="/ppt/tags/tag17.xml" ContentType="application/vnd.openxmlformats-officedocument.presentationml.tags+xml"/>
  <Override PartName="/ppt/notesSlides/notesSlide19.xml" ContentType="application/vnd.openxmlformats-officedocument.presentationml.notesSlide+xml"/>
  <Override PartName="/ppt/tags/tag18.xml" ContentType="application/vnd.openxmlformats-officedocument.presentationml.tags+xml"/>
  <Override PartName="/ppt/notesSlides/notesSlide20.xml" ContentType="application/vnd.openxmlformats-officedocument.presentationml.notesSlide+xml"/>
  <Override PartName="/ppt/tags/tag19.xml" ContentType="application/vnd.openxmlformats-officedocument.presentationml.tags+xml"/>
  <Override PartName="/ppt/notesSlides/notesSlide21.xml" ContentType="application/vnd.openxmlformats-officedocument.presentationml.notesSlide+xml"/>
  <Override PartName="/ppt/tags/tag20.xml" ContentType="application/vnd.openxmlformats-officedocument.presentationml.tags+xml"/>
  <Override PartName="/ppt/notesSlides/notesSlide22.xml" ContentType="application/vnd.openxmlformats-officedocument.presentationml.notesSlide+xml"/>
  <Override PartName="/ppt/tags/tag21.xml" ContentType="application/vnd.openxmlformats-officedocument.presentationml.tags+xml"/>
  <Override PartName="/ppt/notesSlides/notesSlide23.xml" ContentType="application/vnd.openxmlformats-officedocument.presentationml.notesSlide+xml"/>
  <Override PartName="/ppt/tags/tag22.xml" ContentType="application/vnd.openxmlformats-officedocument.presentationml.tags+xml"/>
  <Override PartName="/ppt/notesSlides/notesSlide24.xml" ContentType="application/vnd.openxmlformats-officedocument.presentationml.notesSlide+xml"/>
  <Override PartName="/ppt/tags/tag23.xml" ContentType="application/vnd.openxmlformats-officedocument.presentationml.tags+xml"/>
  <Override PartName="/ppt/notesSlides/notesSlide25.xml" ContentType="application/vnd.openxmlformats-officedocument.presentationml.notesSlide+xml"/>
  <Override PartName="/ppt/tags/tag24.xml" ContentType="application/vnd.openxmlformats-officedocument.presentationml.tags+xml"/>
  <Override PartName="/ppt/notesSlides/notesSlide26.xml" ContentType="application/vnd.openxmlformats-officedocument.presentationml.notesSlide+xml"/>
  <Override PartName="/ppt/tags/tag25.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26.xml" ContentType="application/vnd.openxmlformats-officedocument.presentationml.tags+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5"/>
  </p:notesMasterIdLst>
  <p:sldIdLst>
    <p:sldId id="258" r:id="rId5"/>
    <p:sldId id="257" r:id="rId6"/>
    <p:sldId id="287" r:id="rId7"/>
    <p:sldId id="260" r:id="rId8"/>
    <p:sldId id="288" r:id="rId9"/>
    <p:sldId id="271" r:id="rId10"/>
    <p:sldId id="262" r:id="rId11"/>
    <p:sldId id="301" r:id="rId12"/>
    <p:sldId id="290" r:id="rId13"/>
    <p:sldId id="261" r:id="rId14"/>
    <p:sldId id="270" r:id="rId15"/>
    <p:sldId id="275" r:id="rId16"/>
    <p:sldId id="263" r:id="rId17"/>
    <p:sldId id="264" r:id="rId18"/>
    <p:sldId id="291" r:id="rId19"/>
    <p:sldId id="295" r:id="rId20"/>
    <p:sldId id="266" r:id="rId21"/>
    <p:sldId id="279" r:id="rId22"/>
    <p:sldId id="307" r:id="rId23"/>
    <p:sldId id="298" r:id="rId24"/>
    <p:sldId id="310" r:id="rId25"/>
    <p:sldId id="313" r:id="rId26"/>
    <p:sldId id="304" r:id="rId27"/>
    <p:sldId id="303" r:id="rId28"/>
    <p:sldId id="306" r:id="rId29"/>
    <p:sldId id="314" r:id="rId30"/>
    <p:sldId id="312" r:id="rId31"/>
    <p:sldId id="315" r:id="rId32"/>
    <p:sldId id="272" r:id="rId33"/>
    <p:sldId id="305" r:id="rId34"/>
  </p:sldIdLst>
  <p:sldSz cx="18288000" cy="10287000"/>
  <p:notesSz cx="6858000" cy="9144000"/>
  <p:embeddedFontLst>
    <p:embeddedFont>
      <p:font typeface="Inter" panose="020B0604020202020204" charset="0"/>
      <p:regular r:id="rId36"/>
    </p:embeddedFont>
    <p:embeddedFont>
      <p:font typeface="Muli Heavy" panose="020B0604020202020204" charset="0"/>
      <p:regular r:id="rId37"/>
    </p:embeddedFont>
  </p:embeddedFontLst>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61DE92-C2D6-FC7B-875C-2D0316EE9743}" v="158" dt="2025-11-24T18:19:41.3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6558" autoAdjust="0"/>
  </p:normalViewPr>
  <p:slideViewPr>
    <p:cSldViewPr>
      <p:cViewPr varScale="1">
        <p:scale>
          <a:sx n="41" d="100"/>
          <a:sy n="41" d="100"/>
        </p:scale>
        <p:origin x="1402" y="37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icia Boucher" userId="S::pb1261@usnh.edu::d97ab7d9-9f1b-49b1-b2b8-554de8011b7a" providerId="AD" clId="Web-{C561DE92-C2D6-FC7B-875C-2D0316EE9743}"/>
    <pc:docChg chg="modSld">
      <pc:chgData name="Tricia Boucher" userId="S::pb1261@usnh.edu::d97ab7d9-9f1b-49b1-b2b8-554de8011b7a" providerId="AD" clId="Web-{C561DE92-C2D6-FC7B-875C-2D0316EE9743}" dt="2025-11-24T18:19:41.318" v="157"/>
      <pc:docMkLst>
        <pc:docMk/>
      </pc:docMkLst>
      <pc:sldChg chg="delSp modSp">
        <pc:chgData name="Tricia Boucher" userId="S::pb1261@usnh.edu::d97ab7d9-9f1b-49b1-b2b8-554de8011b7a" providerId="AD" clId="Web-{C561DE92-C2D6-FC7B-875C-2D0316EE9743}" dt="2025-11-24T18:02:37.937" v="37"/>
        <pc:sldMkLst>
          <pc:docMk/>
          <pc:sldMk cId="0" sldId="257"/>
        </pc:sldMkLst>
        <pc:spChg chg="mod">
          <ac:chgData name="Tricia Boucher" userId="S::pb1261@usnh.edu::d97ab7d9-9f1b-49b1-b2b8-554de8011b7a" providerId="AD" clId="Web-{C561DE92-C2D6-FC7B-875C-2D0316EE9743}" dt="2025-11-24T18:02:37.921" v="34"/>
          <ac:spMkLst>
            <pc:docMk/>
            <pc:sldMk cId="0" sldId="257"/>
            <ac:spMk id="13" creationId="{00000000-0000-0000-0000-000000000000}"/>
          </ac:spMkLst>
        </pc:spChg>
        <pc:spChg chg="mod">
          <ac:chgData name="Tricia Boucher" userId="S::pb1261@usnh.edu::d97ab7d9-9f1b-49b1-b2b8-554de8011b7a" providerId="AD" clId="Web-{C561DE92-C2D6-FC7B-875C-2D0316EE9743}" dt="2025-11-24T18:02:37.921" v="35"/>
          <ac:spMkLst>
            <pc:docMk/>
            <pc:sldMk cId="0" sldId="257"/>
            <ac:spMk id="14" creationId="{00000000-0000-0000-0000-000000000000}"/>
          </ac:spMkLst>
        </pc:spChg>
        <pc:spChg chg="mod">
          <ac:chgData name="Tricia Boucher" userId="S::pb1261@usnh.edu::d97ab7d9-9f1b-49b1-b2b8-554de8011b7a" providerId="AD" clId="Web-{C561DE92-C2D6-FC7B-875C-2D0316EE9743}" dt="2025-11-24T18:02:37.921" v="36"/>
          <ac:spMkLst>
            <pc:docMk/>
            <pc:sldMk cId="0" sldId="257"/>
            <ac:spMk id="15" creationId="{00000000-0000-0000-0000-000000000000}"/>
          </ac:spMkLst>
        </pc:spChg>
        <pc:spChg chg="mod">
          <ac:chgData name="Tricia Boucher" userId="S::pb1261@usnh.edu::d97ab7d9-9f1b-49b1-b2b8-554de8011b7a" providerId="AD" clId="Web-{C561DE92-C2D6-FC7B-875C-2D0316EE9743}" dt="2025-11-24T18:02:37.937" v="37"/>
          <ac:spMkLst>
            <pc:docMk/>
            <pc:sldMk cId="0" sldId="257"/>
            <ac:spMk id="17" creationId="{00000000-0000-0000-0000-000000000000}"/>
          </ac:spMkLst>
        </pc:spChg>
        <pc:spChg chg="mod">
          <ac:chgData name="Tricia Boucher" userId="S::pb1261@usnh.edu::d97ab7d9-9f1b-49b1-b2b8-554de8011b7a" providerId="AD" clId="Web-{C561DE92-C2D6-FC7B-875C-2D0316EE9743}" dt="2025-11-24T17:58:42.154" v="2"/>
          <ac:spMkLst>
            <pc:docMk/>
            <pc:sldMk cId="0" sldId="257"/>
            <ac:spMk id="18" creationId="{00000000-0000-0000-0000-000000000000}"/>
          </ac:spMkLst>
        </pc:spChg>
        <pc:grpChg chg="del">
          <ac:chgData name="Tricia Boucher" userId="S::pb1261@usnh.edu::d97ab7d9-9f1b-49b1-b2b8-554de8011b7a" providerId="AD" clId="Web-{C561DE92-C2D6-FC7B-875C-2D0316EE9743}" dt="2025-11-24T17:56:38.482" v="0"/>
          <ac:grpSpMkLst>
            <pc:docMk/>
            <pc:sldMk cId="0" sldId="257"/>
            <ac:grpSpMk id="2" creationId="{00000000-0000-0000-0000-000000000000}"/>
          </ac:grpSpMkLst>
        </pc:grpChg>
      </pc:sldChg>
      <pc:sldChg chg="modSp">
        <pc:chgData name="Tricia Boucher" userId="S::pb1261@usnh.edu::d97ab7d9-9f1b-49b1-b2b8-554de8011b7a" providerId="AD" clId="Web-{C561DE92-C2D6-FC7B-875C-2D0316EE9743}" dt="2025-11-24T18:10:59.939" v="109"/>
        <pc:sldMkLst>
          <pc:docMk/>
          <pc:sldMk cId="0" sldId="258"/>
        </pc:sldMkLst>
        <pc:spChg chg="mod">
          <ac:chgData name="Tricia Boucher" userId="S::pb1261@usnh.edu::d97ab7d9-9f1b-49b1-b2b8-554de8011b7a" providerId="AD" clId="Web-{C561DE92-C2D6-FC7B-875C-2D0316EE9743}" dt="2025-11-24T18:02:26.546" v="33"/>
          <ac:spMkLst>
            <pc:docMk/>
            <pc:sldMk cId="0" sldId="258"/>
            <ac:spMk id="2" creationId="{00000000-0000-0000-0000-000000000000}"/>
          </ac:spMkLst>
        </pc:spChg>
        <pc:spChg chg="mod">
          <ac:chgData name="Tricia Boucher" userId="S::pb1261@usnh.edu::d97ab7d9-9f1b-49b1-b2b8-554de8011b7a" providerId="AD" clId="Web-{C561DE92-C2D6-FC7B-875C-2D0316EE9743}" dt="2025-11-24T18:10:48.611" v="108"/>
          <ac:spMkLst>
            <pc:docMk/>
            <pc:sldMk cId="0" sldId="258"/>
            <ac:spMk id="3" creationId="{00000000-0000-0000-0000-000000000000}"/>
          </ac:spMkLst>
        </pc:spChg>
        <pc:spChg chg="mod">
          <ac:chgData name="Tricia Boucher" userId="S::pb1261@usnh.edu::d97ab7d9-9f1b-49b1-b2b8-554de8011b7a" providerId="AD" clId="Web-{C561DE92-C2D6-FC7B-875C-2D0316EE9743}" dt="2025-11-24T18:10:59.939" v="109"/>
          <ac:spMkLst>
            <pc:docMk/>
            <pc:sldMk cId="0" sldId="258"/>
            <ac:spMk id="4" creationId="{00000000-0000-0000-0000-000000000000}"/>
          </ac:spMkLst>
        </pc:spChg>
        <pc:spChg chg="mod">
          <ac:chgData name="Tricia Boucher" userId="S::pb1261@usnh.edu::d97ab7d9-9f1b-49b1-b2b8-554de8011b7a" providerId="AD" clId="Web-{C561DE92-C2D6-FC7B-875C-2D0316EE9743}" dt="2025-11-24T17:58:28.810" v="1"/>
          <ac:spMkLst>
            <pc:docMk/>
            <pc:sldMk cId="0" sldId="258"/>
            <ac:spMk id="8" creationId="{EBF2C538-2A0F-E5BD-F87D-84CFCC156D52}"/>
          </ac:spMkLst>
        </pc:spChg>
      </pc:sldChg>
      <pc:sldChg chg="modSp">
        <pc:chgData name="Tricia Boucher" userId="S::pb1261@usnh.edu::d97ab7d9-9f1b-49b1-b2b8-554de8011b7a" providerId="AD" clId="Web-{C561DE92-C2D6-FC7B-875C-2D0316EE9743}" dt="2025-11-24T18:19:35.005" v="147" actId="1076"/>
        <pc:sldMkLst>
          <pc:docMk/>
          <pc:sldMk cId="0" sldId="260"/>
        </pc:sldMkLst>
        <pc:spChg chg="mod">
          <ac:chgData name="Tricia Boucher" userId="S::pb1261@usnh.edu::d97ab7d9-9f1b-49b1-b2b8-554de8011b7a" providerId="AD" clId="Web-{C561DE92-C2D6-FC7B-875C-2D0316EE9743}" dt="2025-11-24T18:19:35.005" v="147" actId="1076"/>
          <ac:spMkLst>
            <pc:docMk/>
            <pc:sldMk cId="0" sldId="260"/>
            <ac:spMk id="3" creationId="{00000000-0000-0000-0000-000000000000}"/>
          </ac:spMkLst>
        </pc:spChg>
        <pc:spChg chg="mod">
          <ac:chgData name="Tricia Boucher" userId="S::pb1261@usnh.edu::d97ab7d9-9f1b-49b1-b2b8-554de8011b7a" providerId="AD" clId="Web-{C561DE92-C2D6-FC7B-875C-2D0316EE9743}" dt="2025-11-24T18:11:46.158" v="110"/>
          <ac:spMkLst>
            <pc:docMk/>
            <pc:sldMk cId="0" sldId="260"/>
            <ac:spMk id="5" creationId="{00000000-0000-0000-0000-000000000000}"/>
          </ac:spMkLst>
        </pc:spChg>
        <pc:spChg chg="mod">
          <ac:chgData name="Tricia Boucher" userId="S::pb1261@usnh.edu::d97ab7d9-9f1b-49b1-b2b8-554de8011b7a" providerId="AD" clId="Web-{C561DE92-C2D6-FC7B-875C-2D0316EE9743}" dt="2025-11-24T18:02:59.249" v="41"/>
          <ac:spMkLst>
            <pc:docMk/>
            <pc:sldMk cId="0" sldId="260"/>
            <ac:spMk id="10" creationId="{00000000-0000-0000-0000-000000000000}"/>
          </ac:spMkLst>
        </pc:spChg>
        <pc:spChg chg="mod">
          <ac:chgData name="Tricia Boucher" userId="S::pb1261@usnh.edu::d97ab7d9-9f1b-49b1-b2b8-554de8011b7a" providerId="AD" clId="Web-{C561DE92-C2D6-FC7B-875C-2D0316EE9743}" dt="2025-11-24T17:58:58.186" v="4"/>
          <ac:spMkLst>
            <pc:docMk/>
            <pc:sldMk cId="0" sldId="260"/>
            <ac:spMk id="11" creationId="{00000000-0000-0000-0000-000000000000}"/>
          </ac:spMkLst>
        </pc:spChg>
        <pc:grpChg chg="mod">
          <ac:chgData name="Tricia Boucher" userId="S::pb1261@usnh.edu::d97ab7d9-9f1b-49b1-b2b8-554de8011b7a" providerId="AD" clId="Web-{C561DE92-C2D6-FC7B-875C-2D0316EE9743}" dt="2025-11-24T18:02:59.234" v="40"/>
          <ac:grpSpMkLst>
            <pc:docMk/>
            <pc:sldMk cId="0" sldId="260"/>
            <ac:grpSpMk id="4" creationId="{00000000-0000-0000-0000-000000000000}"/>
          </ac:grpSpMkLst>
        </pc:grpChg>
      </pc:sldChg>
      <pc:sldChg chg="modSp">
        <pc:chgData name="Tricia Boucher" userId="S::pb1261@usnh.edu::d97ab7d9-9f1b-49b1-b2b8-554de8011b7a" providerId="AD" clId="Web-{C561DE92-C2D6-FC7B-875C-2D0316EE9743}" dt="2025-11-24T18:12:54.409" v="114"/>
        <pc:sldMkLst>
          <pc:docMk/>
          <pc:sldMk cId="0" sldId="261"/>
        </pc:sldMkLst>
        <pc:spChg chg="mod">
          <ac:chgData name="Tricia Boucher" userId="S::pb1261@usnh.edu::d97ab7d9-9f1b-49b1-b2b8-554de8011b7a" providerId="AD" clId="Web-{C561DE92-C2D6-FC7B-875C-2D0316EE9743}" dt="2025-11-24T18:12:54.409" v="114"/>
          <ac:spMkLst>
            <pc:docMk/>
            <pc:sldMk cId="0" sldId="261"/>
            <ac:spMk id="4" creationId="{00000000-0000-0000-0000-000000000000}"/>
          </ac:spMkLst>
        </pc:spChg>
        <pc:spChg chg="mod">
          <ac:chgData name="Tricia Boucher" userId="S::pb1261@usnh.edu::d97ab7d9-9f1b-49b1-b2b8-554de8011b7a" providerId="AD" clId="Web-{C561DE92-C2D6-FC7B-875C-2D0316EE9743}" dt="2025-11-24T18:04:18.312" v="55"/>
          <ac:spMkLst>
            <pc:docMk/>
            <pc:sldMk cId="0" sldId="261"/>
            <ac:spMk id="5" creationId="{00000000-0000-0000-0000-000000000000}"/>
          </ac:spMkLst>
        </pc:spChg>
        <pc:spChg chg="mod">
          <ac:chgData name="Tricia Boucher" userId="S::pb1261@usnh.edu::d97ab7d9-9f1b-49b1-b2b8-554de8011b7a" providerId="AD" clId="Web-{C561DE92-C2D6-FC7B-875C-2D0316EE9743}" dt="2025-11-24T17:59:31.983" v="10"/>
          <ac:spMkLst>
            <pc:docMk/>
            <pc:sldMk cId="0" sldId="261"/>
            <ac:spMk id="8" creationId="{00000000-0000-0000-0000-000000000000}"/>
          </ac:spMkLst>
        </pc:spChg>
      </pc:sldChg>
      <pc:sldChg chg="modSp">
        <pc:chgData name="Tricia Boucher" userId="S::pb1261@usnh.edu::d97ab7d9-9f1b-49b1-b2b8-554de8011b7a" providerId="AD" clId="Web-{C561DE92-C2D6-FC7B-875C-2D0316EE9743}" dt="2025-11-24T18:12:15.081" v="112"/>
        <pc:sldMkLst>
          <pc:docMk/>
          <pc:sldMk cId="0" sldId="262"/>
        </pc:sldMkLst>
        <pc:spChg chg="mod">
          <ac:chgData name="Tricia Boucher" userId="S::pb1261@usnh.edu::d97ab7d9-9f1b-49b1-b2b8-554de8011b7a" providerId="AD" clId="Web-{C561DE92-C2D6-FC7B-875C-2D0316EE9743}" dt="2025-11-24T18:03:57.796" v="52"/>
          <ac:spMkLst>
            <pc:docMk/>
            <pc:sldMk cId="0" sldId="262"/>
            <ac:spMk id="2" creationId="{00000000-0000-0000-0000-000000000000}"/>
          </ac:spMkLst>
        </pc:spChg>
        <pc:spChg chg="mod">
          <ac:chgData name="Tricia Boucher" userId="S::pb1261@usnh.edu::d97ab7d9-9f1b-49b1-b2b8-554de8011b7a" providerId="AD" clId="Web-{C561DE92-C2D6-FC7B-875C-2D0316EE9743}" dt="2025-11-24T18:12:15.081" v="112"/>
          <ac:spMkLst>
            <pc:docMk/>
            <pc:sldMk cId="0" sldId="262"/>
            <ac:spMk id="3" creationId="{00000000-0000-0000-0000-000000000000}"/>
          </ac:spMkLst>
        </pc:spChg>
        <pc:spChg chg="mod">
          <ac:chgData name="Tricia Boucher" userId="S::pb1261@usnh.edu::d97ab7d9-9f1b-49b1-b2b8-554de8011b7a" providerId="AD" clId="Web-{C561DE92-C2D6-FC7B-875C-2D0316EE9743}" dt="2025-11-24T18:03:36.359" v="48"/>
          <ac:spMkLst>
            <pc:docMk/>
            <pc:sldMk cId="0" sldId="262"/>
            <ac:spMk id="4" creationId="{00000000-0000-0000-0000-000000000000}"/>
          </ac:spMkLst>
        </pc:spChg>
        <pc:spChg chg="mod">
          <ac:chgData name="Tricia Boucher" userId="S::pb1261@usnh.edu::d97ab7d9-9f1b-49b1-b2b8-554de8011b7a" providerId="AD" clId="Web-{C561DE92-C2D6-FC7B-875C-2D0316EE9743}" dt="2025-11-24T18:03:36.359" v="49"/>
          <ac:spMkLst>
            <pc:docMk/>
            <pc:sldMk cId="0" sldId="262"/>
            <ac:spMk id="5" creationId="{00000000-0000-0000-0000-000000000000}"/>
          </ac:spMkLst>
        </pc:spChg>
        <pc:spChg chg="mod">
          <ac:chgData name="Tricia Boucher" userId="S::pb1261@usnh.edu::d97ab7d9-9f1b-49b1-b2b8-554de8011b7a" providerId="AD" clId="Web-{C561DE92-C2D6-FC7B-875C-2D0316EE9743}" dt="2025-11-24T18:03:36.374" v="50"/>
          <ac:spMkLst>
            <pc:docMk/>
            <pc:sldMk cId="0" sldId="262"/>
            <ac:spMk id="7" creationId="{00000000-0000-0000-0000-000000000000}"/>
          </ac:spMkLst>
        </pc:spChg>
        <pc:spChg chg="mod">
          <ac:chgData name="Tricia Boucher" userId="S::pb1261@usnh.edu::d97ab7d9-9f1b-49b1-b2b8-554de8011b7a" providerId="AD" clId="Web-{C561DE92-C2D6-FC7B-875C-2D0316EE9743}" dt="2025-11-24T17:59:16.154" v="7"/>
          <ac:spMkLst>
            <pc:docMk/>
            <pc:sldMk cId="0" sldId="262"/>
            <ac:spMk id="15" creationId="{00000000-0000-0000-0000-000000000000}"/>
          </ac:spMkLst>
        </pc:spChg>
      </pc:sldChg>
      <pc:sldChg chg="modSp">
        <pc:chgData name="Tricia Boucher" userId="S::pb1261@usnh.edu::d97ab7d9-9f1b-49b1-b2b8-554de8011b7a" providerId="AD" clId="Web-{C561DE92-C2D6-FC7B-875C-2D0316EE9743}" dt="2025-11-24T18:13:59.597" v="120"/>
        <pc:sldMkLst>
          <pc:docMk/>
          <pc:sldMk cId="0" sldId="263"/>
        </pc:sldMkLst>
        <pc:spChg chg="mod">
          <ac:chgData name="Tricia Boucher" userId="S::pb1261@usnh.edu::d97ab7d9-9f1b-49b1-b2b8-554de8011b7a" providerId="AD" clId="Web-{C561DE92-C2D6-FC7B-875C-2D0316EE9743}" dt="2025-11-24T18:05:31.140" v="65"/>
          <ac:spMkLst>
            <pc:docMk/>
            <pc:sldMk cId="0" sldId="263"/>
            <ac:spMk id="3" creationId="{00000000-0000-0000-0000-000000000000}"/>
          </ac:spMkLst>
        </pc:spChg>
        <pc:spChg chg="mod">
          <ac:chgData name="Tricia Boucher" userId="S::pb1261@usnh.edu::d97ab7d9-9f1b-49b1-b2b8-554de8011b7a" providerId="AD" clId="Web-{C561DE92-C2D6-FC7B-875C-2D0316EE9743}" dt="2025-11-24T18:13:59.597" v="118"/>
          <ac:spMkLst>
            <pc:docMk/>
            <pc:sldMk cId="0" sldId="263"/>
            <ac:spMk id="4" creationId="{00000000-0000-0000-0000-000000000000}"/>
          </ac:spMkLst>
        </pc:spChg>
        <pc:spChg chg="mod">
          <ac:chgData name="Tricia Boucher" userId="S::pb1261@usnh.edu::d97ab7d9-9f1b-49b1-b2b8-554de8011b7a" providerId="AD" clId="Web-{C561DE92-C2D6-FC7B-875C-2D0316EE9743}" dt="2025-11-24T18:13:59.597" v="119"/>
          <ac:spMkLst>
            <pc:docMk/>
            <pc:sldMk cId="0" sldId="263"/>
            <ac:spMk id="5" creationId="{00000000-0000-0000-0000-000000000000}"/>
          </ac:spMkLst>
        </pc:spChg>
        <pc:spChg chg="mod">
          <ac:chgData name="Tricia Boucher" userId="S::pb1261@usnh.edu::d97ab7d9-9f1b-49b1-b2b8-554de8011b7a" providerId="AD" clId="Web-{C561DE92-C2D6-FC7B-875C-2D0316EE9743}" dt="2025-11-24T18:13:59.597" v="120"/>
          <ac:spMkLst>
            <pc:docMk/>
            <pc:sldMk cId="0" sldId="263"/>
            <ac:spMk id="6" creationId="{00000000-0000-0000-0000-000000000000}"/>
          </ac:spMkLst>
        </pc:spChg>
        <pc:spChg chg="mod">
          <ac:chgData name="Tricia Boucher" userId="S::pb1261@usnh.edu::d97ab7d9-9f1b-49b1-b2b8-554de8011b7a" providerId="AD" clId="Web-{C561DE92-C2D6-FC7B-875C-2D0316EE9743}" dt="2025-11-24T17:59:46.717" v="13"/>
          <ac:spMkLst>
            <pc:docMk/>
            <pc:sldMk cId="0" sldId="263"/>
            <ac:spMk id="13" creationId="{00000000-0000-0000-0000-000000000000}"/>
          </ac:spMkLst>
        </pc:spChg>
      </pc:sldChg>
      <pc:sldChg chg="modSp">
        <pc:chgData name="Tricia Boucher" userId="S::pb1261@usnh.edu::d97ab7d9-9f1b-49b1-b2b8-554de8011b7a" providerId="AD" clId="Web-{C561DE92-C2D6-FC7B-875C-2D0316EE9743}" dt="2025-11-24T18:14:51.645" v="126"/>
        <pc:sldMkLst>
          <pc:docMk/>
          <pc:sldMk cId="0" sldId="264"/>
        </pc:sldMkLst>
        <pc:spChg chg="mod">
          <ac:chgData name="Tricia Boucher" userId="S::pb1261@usnh.edu::d97ab7d9-9f1b-49b1-b2b8-554de8011b7a" providerId="AD" clId="Web-{C561DE92-C2D6-FC7B-875C-2D0316EE9743}" dt="2025-11-24T18:14:18.238" v="121"/>
          <ac:spMkLst>
            <pc:docMk/>
            <pc:sldMk cId="0" sldId="264"/>
            <ac:spMk id="2" creationId="{00000000-0000-0000-0000-000000000000}"/>
          </ac:spMkLst>
        </pc:spChg>
        <pc:spChg chg="mod">
          <ac:chgData name="Tricia Boucher" userId="S::pb1261@usnh.edu::d97ab7d9-9f1b-49b1-b2b8-554de8011b7a" providerId="AD" clId="Web-{C561DE92-C2D6-FC7B-875C-2D0316EE9743}" dt="2025-11-24T18:05:37.453" v="66"/>
          <ac:spMkLst>
            <pc:docMk/>
            <pc:sldMk cId="0" sldId="264"/>
            <ac:spMk id="14" creationId="{00000000-0000-0000-0000-000000000000}"/>
          </ac:spMkLst>
        </pc:spChg>
        <pc:spChg chg="mod">
          <ac:chgData name="Tricia Boucher" userId="S::pb1261@usnh.edu::d97ab7d9-9f1b-49b1-b2b8-554de8011b7a" providerId="AD" clId="Web-{C561DE92-C2D6-FC7B-875C-2D0316EE9743}" dt="2025-11-24T17:59:57.795" v="14"/>
          <ac:spMkLst>
            <pc:docMk/>
            <pc:sldMk cId="0" sldId="264"/>
            <ac:spMk id="16" creationId="{00000000-0000-0000-0000-000000000000}"/>
          </ac:spMkLst>
        </pc:spChg>
        <pc:grpChg chg="mod">
          <ac:chgData name="Tricia Boucher" userId="S::pb1261@usnh.edu::d97ab7d9-9f1b-49b1-b2b8-554de8011b7a" providerId="AD" clId="Web-{C561DE92-C2D6-FC7B-875C-2D0316EE9743}" dt="2025-11-24T18:14:51.629" v="125"/>
          <ac:grpSpMkLst>
            <pc:docMk/>
            <pc:sldMk cId="0" sldId="264"/>
            <ac:grpSpMk id="3" creationId="{00000000-0000-0000-0000-000000000000}"/>
          </ac:grpSpMkLst>
        </pc:grpChg>
        <pc:grpChg chg="mod">
          <ac:chgData name="Tricia Boucher" userId="S::pb1261@usnh.edu::d97ab7d9-9f1b-49b1-b2b8-554de8011b7a" providerId="AD" clId="Web-{C561DE92-C2D6-FC7B-875C-2D0316EE9743}" dt="2025-11-24T18:14:51.645" v="126"/>
          <ac:grpSpMkLst>
            <pc:docMk/>
            <pc:sldMk cId="0" sldId="264"/>
            <ac:grpSpMk id="17" creationId="{00000000-0000-0000-0000-000000000000}"/>
          </ac:grpSpMkLst>
        </pc:grpChg>
      </pc:sldChg>
      <pc:sldChg chg="modSp">
        <pc:chgData name="Tricia Boucher" userId="S::pb1261@usnh.edu::d97ab7d9-9f1b-49b1-b2b8-554de8011b7a" providerId="AD" clId="Web-{C561DE92-C2D6-FC7B-875C-2D0316EE9743}" dt="2025-11-24T18:10:00.454" v="107"/>
        <pc:sldMkLst>
          <pc:docMk/>
          <pc:sldMk cId="0" sldId="266"/>
        </pc:sldMkLst>
        <pc:spChg chg="mod">
          <ac:chgData name="Tricia Boucher" userId="S::pb1261@usnh.edu::d97ab7d9-9f1b-49b1-b2b8-554de8011b7a" providerId="AD" clId="Web-{C561DE92-C2D6-FC7B-875C-2D0316EE9743}" dt="2025-11-24T18:10:00.454" v="107"/>
          <ac:spMkLst>
            <pc:docMk/>
            <pc:sldMk cId="0" sldId="266"/>
            <ac:spMk id="2" creationId="{00000000-0000-0000-0000-000000000000}"/>
          </ac:spMkLst>
        </pc:spChg>
        <pc:spChg chg="mod">
          <ac:chgData name="Tricia Boucher" userId="S::pb1261@usnh.edu::d97ab7d9-9f1b-49b1-b2b8-554de8011b7a" providerId="AD" clId="Web-{C561DE92-C2D6-FC7B-875C-2D0316EE9743}" dt="2025-11-24T18:00:25.905" v="18"/>
          <ac:spMkLst>
            <pc:docMk/>
            <pc:sldMk cId="0" sldId="266"/>
            <ac:spMk id="6" creationId="{00000000-0000-0000-0000-000000000000}"/>
          </ac:spMkLst>
        </pc:spChg>
      </pc:sldChg>
      <pc:sldChg chg="modSp">
        <pc:chgData name="Tricia Boucher" userId="S::pb1261@usnh.edu::d97ab7d9-9f1b-49b1-b2b8-554de8011b7a" providerId="AD" clId="Web-{C561DE92-C2D6-FC7B-875C-2D0316EE9743}" dt="2025-11-24T18:05:15.875" v="64"/>
        <pc:sldMkLst>
          <pc:docMk/>
          <pc:sldMk cId="0" sldId="270"/>
        </pc:sldMkLst>
        <pc:spChg chg="mod">
          <ac:chgData name="Tricia Boucher" userId="S::pb1261@usnh.edu::d97ab7d9-9f1b-49b1-b2b8-554de8011b7a" providerId="AD" clId="Web-{C561DE92-C2D6-FC7B-875C-2D0316EE9743}" dt="2025-11-24T18:05:15.875" v="64"/>
          <ac:spMkLst>
            <pc:docMk/>
            <pc:sldMk cId="0" sldId="270"/>
            <ac:spMk id="2" creationId="{00000000-0000-0000-0000-000000000000}"/>
          </ac:spMkLst>
        </pc:spChg>
        <pc:spChg chg="mod">
          <ac:chgData name="Tricia Boucher" userId="S::pb1261@usnh.edu::d97ab7d9-9f1b-49b1-b2b8-554de8011b7a" providerId="AD" clId="Web-{C561DE92-C2D6-FC7B-875C-2D0316EE9743}" dt="2025-11-24T18:05:08.765" v="59"/>
          <ac:spMkLst>
            <pc:docMk/>
            <pc:sldMk cId="0" sldId="270"/>
            <ac:spMk id="3" creationId="{00000000-0000-0000-0000-000000000000}"/>
          </ac:spMkLst>
        </pc:spChg>
        <pc:spChg chg="mod">
          <ac:chgData name="Tricia Boucher" userId="S::pb1261@usnh.edu::d97ab7d9-9f1b-49b1-b2b8-554de8011b7a" providerId="AD" clId="Web-{C561DE92-C2D6-FC7B-875C-2D0316EE9743}" dt="2025-11-24T18:05:08.781" v="60"/>
          <ac:spMkLst>
            <pc:docMk/>
            <pc:sldMk cId="0" sldId="270"/>
            <ac:spMk id="4" creationId="{00000000-0000-0000-0000-000000000000}"/>
          </ac:spMkLst>
        </pc:spChg>
        <pc:spChg chg="mod">
          <ac:chgData name="Tricia Boucher" userId="S::pb1261@usnh.edu::d97ab7d9-9f1b-49b1-b2b8-554de8011b7a" providerId="AD" clId="Web-{C561DE92-C2D6-FC7B-875C-2D0316EE9743}" dt="2025-11-24T18:05:08.796" v="61"/>
          <ac:spMkLst>
            <pc:docMk/>
            <pc:sldMk cId="0" sldId="270"/>
            <ac:spMk id="5" creationId="{00000000-0000-0000-0000-000000000000}"/>
          </ac:spMkLst>
        </pc:spChg>
        <pc:spChg chg="mod">
          <ac:chgData name="Tricia Boucher" userId="S::pb1261@usnh.edu::d97ab7d9-9f1b-49b1-b2b8-554de8011b7a" providerId="AD" clId="Web-{C561DE92-C2D6-FC7B-875C-2D0316EE9743}" dt="2025-11-24T18:05:08.812" v="62"/>
          <ac:spMkLst>
            <pc:docMk/>
            <pc:sldMk cId="0" sldId="270"/>
            <ac:spMk id="6" creationId="{00000000-0000-0000-0000-000000000000}"/>
          </ac:spMkLst>
        </pc:spChg>
        <pc:spChg chg="mod">
          <ac:chgData name="Tricia Boucher" userId="S::pb1261@usnh.edu::d97ab7d9-9f1b-49b1-b2b8-554de8011b7a" providerId="AD" clId="Web-{C561DE92-C2D6-FC7B-875C-2D0316EE9743}" dt="2025-11-24T17:59:37.592" v="11"/>
          <ac:spMkLst>
            <pc:docMk/>
            <pc:sldMk cId="0" sldId="270"/>
            <ac:spMk id="11" creationId="{00000000-0000-0000-0000-000000000000}"/>
          </ac:spMkLst>
        </pc:spChg>
        <pc:picChg chg="mod">
          <ac:chgData name="Tricia Boucher" userId="S::pb1261@usnh.edu::d97ab7d9-9f1b-49b1-b2b8-554de8011b7a" providerId="AD" clId="Web-{C561DE92-C2D6-FC7B-875C-2D0316EE9743}" dt="2025-11-24T18:04:43.921" v="57"/>
          <ac:picMkLst>
            <pc:docMk/>
            <pc:sldMk cId="0" sldId="270"/>
            <ac:picMk id="20" creationId="{956F74DD-F2E1-93F8-9593-220238DF3A0F}"/>
          </ac:picMkLst>
        </pc:picChg>
      </pc:sldChg>
      <pc:sldChg chg="modSp">
        <pc:chgData name="Tricia Boucher" userId="S::pb1261@usnh.edu::d97ab7d9-9f1b-49b1-b2b8-554de8011b7a" providerId="AD" clId="Web-{C561DE92-C2D6-FC7B-875C-2D0316EE9743}" dt="2025-11-24T18:03:26.640" v="47"/>
        <pc:sldMkLst>
          <pc:docMk/>
          <pc:sldMk cId="0" sldId="271"/>
        </pc:sldMkLst>
        <pc:spChg chg="mod">
          <ac:chgData name="Tricia Boucher" userId="S::pb1261@usnh.edu::d97ab7d9-9f1b-49b1-b2b8-554de8011b7a" providerId="AD" clId="Web-{C561DE92-C2D6-FC7B-875C-2D0316EE9743}" dt="2025-11-24T18:03:26.593" v="44"/>
          <ac:spMkLst>
            <pc:docMk/>
            <pc:sldMk cId="0" sldId="271"/>
            <ac:spMk id="3" creationId="{00000000-0000-0000-0000-000000000000}"/>
          </ac:spMkLst>
        </pc:spChg>
        <pc:spChg chg="mod">
          <ac:chgData name="Tricia Boucher" userId="S::pb1261@usnh.edu::d97ab7d9-9f1b-49b1-b2b8-554de8011b7a" providerId="AD" clId="Web-{C561DE92-C2D6-FC7B-875C-2D0316EE9743}" dt="2025-11-24T18:03:26.609" v="45"/>
          <ac:spMkLst>
            <pc:docMk/>
            <pc:sldMk cId="0" sldId="271"/>
            <ac:spMk id="4" creationId="{00000000-0000-0000-0000-000000000000}"/>
          </ac:spMkLst>
        </pc:spChg>
        <pc:spChg chg="mod">
          <ac:chgData name="Tricia Boucher" userId="S::pb1261@usnh.edu::d97ab7d9-9f1b-49b1-b2b8-554de8011b7a" providerId="AD" clId="Web-{C561DE92-C2D6-FC7B-875C-2D0316EE9743}" dt="2025-11-24T18:03:26.624" v="46"/>
          <ac:spMkLst>
            <pc:docMk/>
            <pc:sldMk cId="0" sldId="271"/>
            <ac:spMk id="5" creationId="{00000000-0000-0000-0000-000000000000}"/>
          </ac:spMkLst>
        </pc:spChg>
        <pc:spChg chg="mod">
          <ac:chgData name="Tricia Boucher" userId="S::pb1261@usnh.edu::d97ab7d9-9f1b-49b1-b2b8-554de8011b7a" providerId="AD" clId="Web-{C561DE92-C2D6-FC7B-875C-2D0316EE9743}" dt="2025-11-24T18:03:26.640" v="47"/>
          <ac:spMkLst>
            <pc:docMk/>
            <pc:sldMk cId="0" sldId="271"/>
            <ac:spMk id="6" creationId="{00000000-0000-0000-0000-000000000000}"/>
          </ac:spMkLst>
        </pc:spChg>
        <pc:spChg chg="mod">
          <ac:chgData name="Tricia Boucher" userId="S::pb1261@usnh.edu::d97ab7d9-9f1b-49b1-b2b8-554de8011b7a" providerId="AD" clId="Web-{C561DE92-C2D6-FC7B-875C-2D0316EE9743}" dt="2025-11-24T17:59:09.092" v="6"/>
          <ac:spMkLst>
            <pc:docMk/>
            <pc:sldMk cId="0" sldId="271"/>
            <ac:spMk id="11" creationId="{00000000-0000-0000-0000-000000000000}"/>
          </ac:spMkLst>
        </pc:spChg>
      </pc:sldChg>
      <pc:sldChg chg="modSp">
        <pc:chgData name="Tricia Boucher" userId="S::pb1261@usnh.edu::d97ab7d9-9f1b-49b1-b2b8-554de8011b7a" providerId="AD" clId="Web-{C561DE92-C2D6-FC7B-875C-2D0316EE9743}" dt="2025-11-24T18:08:59.766" v="100"/>
        <pc:sldMkLst>
          <pc:docMk/>
          <pc:sldMk cId="0" sldId="272"/>
        </pc:sldMkLst>
        <pc:spChg chg="mod">
          <ac:chgData name="Tricia Boucher" userId="S::pb1261@usnh.edu::d97ab7d9-9f1b-49b1-b2b8-554de8011b7a" providerId="AD" clId="Web-{C561DE92-C2D6-FC7B-875C-2D0316EE9743}" dt="2025-11-24T18:08:59.766" v="100"/>
          <ac:spMkLst>
            <pc:docMk/>
            <pc:sldMk cId="0" sldId="272"/>
            <ac:spMk id="2" creationId="{00000000-0000-0000-0000-000000000000}"/>
          </ac:spMkLst>
        </pc:spChg>
        <pc:spChg chg="mod">
          <ac:chgData name="Tricia Boucher" userId="S::pb1261@usnh.edu::d97ab7d9-9f1b-49b1-b2b8-554de8011b7a" providerId="AD" clId="Web-{C561DE92-C2D6-FC7B-875C-2D0316EE9743}" dt="2025-11-24T18:01:49.624" v="31"/>
          <ac:spMkLst>
            <pc:docMk/>
            <pc:sldMk cId="0" sldId="272"/>
            <ac:spMk id="51" creationId="{00000000-0000-0000-0000-000000000000}"/>
          </ac:spMkLst>
        </pc:spChg>
      </pc:sldChg>
      <pc:sldChg chg="modSp">
        <pc:chgData name="Tricia Boucher" userId="S::pb1261@usnh.edu::d97ab7d9-9f1b-49b1-b2b8-554de8011b7a" providerId="AD" clId="Web-{C561DE92-C2D6-FC7B-875C-2D0316EE9743}" dt="2025-11-24T18:13:49.613" v="117" actId="1076"/>
        <pc:sldMkLst>
          <pc:docMk/>
          <pc:sldMk cId="0" sldId="275"/>
        </pc:sldMkLst>
        <pc:spChg chg="mod">
          <ac:chgData name="Tricia Boucher" userId="S::pb1261@usnh.edu::d97ab7d9-9f1b-49b1-b2b8-554de8011b7a" providerId="AD" clId="Web-{C561DE92-C2D6-FC7B-875C-2D0316EE9743}" dt="2025-11-24T17:59:41.951" v="12"/>
          <ac:spMkLst>
            <pc:docMk/>
            <pc:sldMk cId="0" sldId="275"/>
            <ac:spMk id="3" creationId="{00000000-0000-0000-0000-000000000000}"/>
          </ac:spMkLst>
        </pc:spChg>
        <pc:picChg chg="mod">
          <ac:chgData name="Tricia Boucher" userId="S::pb1261@usnh.edu::d97ab7d9-9f1b-49b1-b2b8-554de8011b7a" providerId="AD" clId="Web-{C561DE92-C2D6-FC7B-875C-2D0316EE9743}" dt="2025-11-24T18:13:49.613" v="117" actId="1076"/>
          <ac:picMkLst>
            <pc:docMk/>
            <pc:sldMk cId="0" sldId="275"/>
            <ac:picMk id="9" creationId="{F09169AB-60A8-EB86-6C20-11F9600916B8}"/>
          </ac:picMkLst>
        </pc:picChg>
      </pc:sldChg>
      <pc:sldChg chg="modSp">
        <pc:chgData name="Tricia Boucher" userId="S::pb1261@usnh.edu::d97ab7d9-9f1b-49b1-b2b8-554de8011b7a" providerId="AD" clId="Web-{C561DE92-C2D6-FC7B-875C-2D0316EE9743}" dt="2025-11-24T18:06:52.203" v="75"/>
        <pc:sldMkLst>
          <pc:docMk/>
          <pc:sldMk cId="0" sldId="279"/>
        </pc:sldMkLst>
        <pc:spChg chg="mod">
          <ac:chgData name="Tricia Boucher" userId="S::pb1261@usnh.edu::d97ab7d9-9f1b-49b1-b2b8-554de8011b7a" providerId="AD" clId="Web-{C561DE92-C2D6-FC7B-875C-2D0316EE9743}" dt="2025-11-24T18:06:52.172" v="71"/>
          <ac:spMkLst>
            <pc:docMk/>
            <pc:sldMk cId="0" sldId="279"/>
            <ac:spMk id="4" creationId="{00000000-0000-0000-0000-000000000000}"/>
          </ac:spMkLst>
        </pc:spChg>
        <pc:spChg chg="mod">
          <ac:chgData name="Tricia Boucher" userId="S::pb1261@usnh.edu::d97ab7d9-9f1b-49b1-b2b8-554de8011b7a" providerId="AD" clId="Web-{C561DE92-C2D6-FC7B-875C-2D0316EE9743}" dt="2025-11-24T18:06:52.187" v="72"/>
          <ac:spMkLst>
            <pc:docMk/>
            <pc:sldMk cId="0" sldId="279"/>
            <ac:spMk id="5" creationId="{00000000-0000-0000-0000-000000000000}"/>
          </ac:spMkLst>
        </pc:spChg>
        <pc:spChg chg="mod">
          <ac:chgData name="Tricia Boucher" userId="S::pb1261@usnh.edu::d97ab7d9-9f1b-49b1-b2b8-554de8011b7a" providerId="AD" clId="Web-{C561DE92-C2D6-FC7B-875C-2D0316EE9743}" dt="2025-11-24T18:06:52.187" v="73"/>
          <ac:spMkLst>
            <pc:docMk/>
            <pc:sldMk cId="0" sldId="279"/>
            <ac:spMk id="6" creationId="{00000000-0000-0000-0000-000000000000}"/>
          </ac:spMkLst>
        </pc:spChg>
        <pc:spChg chg="mod">
          <ac:chgData name="Tricia Boucher" userId="S::pb1261@usnh.edu::d97ab7d9-9f1b-49b1-b2b8-554de8011b7a" providerId="AD" clId="Web-{C561DE92-C2D6-FC7B-875C-2D0316EE9743}" dt="2025-11-24T18:06:52.203" v="74"/>
          <ac:spMkLst>
            <pc:docMk/>
            <pc:sldMk cId="0" sldId="279"/>
            <ac:spMk id="10" creationId="{00000000-0000-0000-0000-000000000000}"/>
          </ac:spMkLst>
        </pc:spChg>
        <pc:spChg chg="mod">
          <ac:chgData name="Tricia Boucher" userId="S::pb1261@usnh.edu::d97ab7d9-9f1b-49b1-b2b8-554de8011b7a" providerId="AD" clId="Web-{C561DE92-C2D6-FC7B-875C-2D0316EE9743}" dt="2025-11-24T18:00:36.936" v="19"/>
          <ac:spMkLst>
            <pc:docMk/>
            <pc:sldMk cId="0" sldId="279"/>
            <ac:spMk id="12" creationId="{00000000-0000-0000-0000-000000000000}"/>
          </ac:spMkLst>
        </pc:spChg>
        <pc:spChg chg="mod">
          <ac:chgData name="Tricia Boucher" userId="S::pb1261@usnh.edu::d97ab7d9-9f1b-49b1-b2b8-554de8011b7a" providerId="AD" clId="Web-{C561DE92-C2D6-FC7B-875C-2D0316EE9743}" dt="2025-11-24T18:06:52.203" v="75"/>
          <ac:spMkLst>
            <pc:docMk/>
            <pc:sldMk cId="0" sldId="279"/>
            <ac:spMk id="21" creationId="{A82778EE-0B84-5C35-DEF4-855180204B44}"/>
          </ac:spMkLst>
        </pc:spChg>
      </pc:sldChg>
      <pc:sldChg chg="modSp">
        <pc:chgData name="Tricia Boucher" userId="S::pb1261@usnh.edu::d97ab7d9-9f1b-49b1-b2b8-554de8011b7a" providerId="AD" clId="Web-{C561DE92-C2D6-FC7B-875C-2D0316EE9743}" dt="2025-11-24T18:19:16.958" v="145" actId="1076"/>
        <pc:sldMkLst>
          <pc:docMk/>
          <pc:sldMk cId="3149669585" sldId="287"/>
        </pc:sldMkLst>
        <pc:spChg chg="mod">
          <ac:chgData name="Tricia Boucher" userId="S::pb1261@usnh.edu::d97ab7d9-9f1b-49b1-b2b8-554de8011b7a" providerId="AD" clId="Web-{C561DE92-C2D6-FC7B-875C-2D0316EE9743}" dt="2025-11-24T18:02:49.187" v="38"/>
          <ac:spMkLst>
            <pc:docMk/>
            <pc:sldMk cId="3149669585" sldId="287"/>
            <ac:spMk id="13" creationId="{7E3B7B7D-7B03-9B2A-89F6-F9F924FD33B8}"/>
          </ac:spMkLst>
        </pc:spChg>
        <pc:spChg chg="mod">
          <ac:chgData name="Tricia Boucher" userId="S::pb1261@usnh.edu::d97ab7d9-9f1b-49b1-b2b8-554de8011b7a" providerId="AD" clId="Web-{C561DE92-C2D6-FC7B-875C-2D0316EE9743}" dt="2025-11-24T18:02:49.187" v="39"/>
          <ac:spMkLst>
            <pc:docMk/>
            <pc:sldMk cId="3149669585" sldId="287"/>
            <ac:spMk id="14" creationId="{B4D45776-EECD-A46C-8E70-2DFA99400C52}"/>
          </ac:spMkLst>
        </pc:spChg>
        <pc:spChg chg="mod">
          <ac:chgData name="Tricia Boucher" userId="S::pb1261@usnh.edu::d97ab7d9-9f1b-49b1-b2b8-554de8011b7a" providerId="AD" clId="Web-{C561DE92-C2D6-FC7B-875C-2D0316EE9743}" dt="2025-11-24T17:58:48.498" v="3"/>
          <ac:spMkLst>
            <pc:docMk/>
            <pc:sldMk cId="3149669585" sldId="287"/>
            <ac:spMk id="18" creationId="{93043159-8867-34CA-1B46-38DA69B58746}"/>
          </ac:spMkLst>
        </pc:spChg>
        <pc:spChg chg="mod">
          <ac:chgData name="Tricia Boucher" userId="S::pb1261@usnh.edu::d97ab7d9-9f1b-49b1-b2b8-554de8011b7a" providerId="AD" clId="Web-{C561DE92-C2D6-FC7B-875C-2D0316EE9743}" dt="2025-11-24T18:19:16.958" v="145" actId="1076"/>
          <ac:spMkLst>
            <pc:docMk/>
            <pc:sldMk cId="3149669585" sldId="287"/>
            <ac:spMk id="26" creationId="{37CFAB6F-FE6C-03BE-0490-C60887CF1572}"/>
          </ac:spMkLst>
        </pc:spChg>
      </pc:sldChg>
      <pc:sldChg chg="modSp">
        <pc:chgData name="Tricia Boucher" userId="S::pb1261@usnh.edu::d97ab7d9-9f1b-49b1-b2b8-554de8011b7a" providerId="AD" clId="Web-{C561DE92-C2D6-FC7B-875C-2D0316EE9743}" dt="2025-11-24T18:12:02.893" v="111"/>
        <pc:sldMkLst>
          <pc:docMk/>
          <pc:sldMk cId="2737410779" sldId="288"/>
        </pc:sldMkLst>
        <pc:spChg chg="mod">
          <ac:chgData name="Tricia Boucher" userId="S::pb1261@usnh.edu::d97ab7d9-9f1b-49b1-b2b8-554de8011b7a" providerId="AD" clId="Web-{C561DE92-C2D6-FC7B-875C-2D0316EE9743}" dt="2025-11-24T18:12:02.893" v="111"/>
          <ac:spMkLst>
            <pc:docMk/>
            <pc:sldMk cId="2737410779" sldId="288"/>
            <ac:spMk id="2" creationId="{BCDB1854-47D0-B6BD-5929-9D0FBA81C894}"/>
          </ac:spMkLst>
        </pc:spChg>
        <pc:spChg chg="mod">
          <ac:chgData name="Tricia Boucher" userId="S::pb1261@usnh.edu::d97ab7d9-9f1b-49b1-b2b8-554de8011b7a" providerId="AD" clId="Web-{C561DE92-C2D6-FC7B-875C-2D0316EE9743}" dt="2025-11-24T18:03:10.077" v="42"/>
          <ac:spMkLst>
            <pc:docMk/>
            <pc:sldMk cId="2737410779" sldId="288"/>
            <ac:spMk id="9" creationId="{A216184D-5B52-A204-76F6-032601B91D93}"/>
          </ac:spMkLst>
        </pc:spChg>
        <pc:spChg chg="mod">
          <ac:chgData name="Tricia Boucher" userId="S::pb1261@usnh.edu::d97ab7d9-9f1b-49b1-b2b8-554de8011b7a" providerId="AD" clId="Web-{C561DE92-C2D6-FC7B-875C-2D0316EE9743}" dt="2025-11-24T17:59:04.592" v="5"/>
          <ac:spMkLst>
            <pc:docMk/>
            <pc:sldMk cId="2737410779" sldId="288"/>
            <ac:spMk id="14" creationId="{A4B9BE4F-B5A2-1599-D5B2-A8526F2D9496}"/>
          </ac:spMkLst>
        </pc:spChg>
        <pc:spChg chg="mod">
          <ac:chgData name="Tricia Boucher" userId="S::pb1261@usnh.edu::d97ab7d9-9f1b-49b1-b2b8-554de8011b7a" providerId="AD" clId="Web-{C561DE92-C2D6-FC7B-875C-2D0316EE9743}" dt="2025-11-24T18:03:10.077" v="43"/>
          <ac:spMkLst>
            <pc:docMk/>
            <pc:sldMk cId="2737410779" sldId="288"/>
            <ac:spMk id="15" creationId="{4EF75BC0-5682-803D-25C4-C24BE8EED3D4}"/>
          </ac:spMkLst>
        </pc:spChg>
      </pc:sldChg>
      <pc:sldChg chg="modSp">
        <pc:chgData name="Tricia Boucher" userId="S::pb1261@usnh.edu::d97ab7d9-9f1b-49b1-b2b8-554de8011b7a" providerId="AD" clId="Web-{C561DE92-C2D6-FC7B-875C-2D0316EE9743}" dt="2025-11-24T18:13:05.316" v="115"/>
        <pc:sldMkLst>
          <pc:docMk/>
          <pc:sldMk cId="718969022" sldId="290"/>
        </pc:sldMkLst>
        <pc:spChg chg="mod">
          <ac:chgData name="Tricia Boucher" userId="S::pb1261@usnh.edu::d97ab7d9-9f1b-49b1-b2b8-554de8011b7a" providerId="AD" clId="Web-{C561DE92-C2D6-FC7B-875C-2D0316EE9743}" dt="2025-11-24T18:04:10.468" v="53"/>
          <ac:spMkLst>
            <pc:docMk/>
            <pc:sldMk cId="718969022" sldId="290"/>
            <ac:spMk id="13" creationId="{E5B39F46-63A9-A617-D9D6-5EC13AADEB72}"/>
          </ac:spMkLst>
        </pc:spChg>
        <pc:spChg chg="mod">
          <ac:chgData name="Tricia Boucher" userId="S::pb1261@usnh.edu::d97ab7d9-9f1b-49b1-b2b8-554de8011b7a" providerId="AD" clId="Web-{C561DE92-C2D6-FC7B-875C-2D0316EE9743}" dt="2025-11-24T18:13:05.316" v="115"/>
          <ac:spMkLst>
            <pc:docMk/>
            <pc:sldMk cId="718969022" sldId="290"/>
            <ac:spMk id="14" creationId="{8B6676F0-6746-70B1-B2F7-2B2B8078E15F}"/>
          </ac:spMkLst>
        </pc:spChg>
        <pc:spChg chg="mod">
          <ac:chgData name="Tricia Boucher" userId="S::pb1261@usnh.edu::d97ab7d9-9f1b-49b1-b2b8-554de8011b7a" providerId="AD" clId="Web-{C561DE92-C2D6-FC7B-875C-2D0316EE9743}" dt="2025-11-24T17:59:27.795" v="9"/>
          <ac:spMkLst>
            <pc:docMk/>
            <pc:sldMk cId="718969022" sldId="290"/>
            <ac:spMk id="18" creationId="{19A8BEB1-3CAF-67B3-4CD1-6F75F0C26304}"/>
          </ac:spMkLst>
        </pc:spChg>
      </pc:sldChg>
      <pc:sldChg chg="modSp">
        <pc:chgData name="Tricia Boucher" userId="S::pb1261@usnh.edu::d97ab7d9-9f1b-49b1-b2b8-554de8011b7a" providerId="AD" clId="Web-{C561DE92-C2D6-FC7B-875C-2D0316EE9743}" dt="2025-11-24T18:14:44.707" v="124" actId="14100"/>
        <pc:sldMkLst>
          <pc:docMk/>
          <pc:sldMk cId="1097543528" sldId="291"/>
        </pc:sldMkLst>
        <pc:spChg chg="mod">
          <ac:chgData name="Tricia Boucher" userId="S::pb1261@usnh.edu::d97ab7d9-9f1b-49b1-b2b8-554de8011b7a" providerId="AD" clId="Web-{C561DE92-C2D6-FC7B-875C-2D0316EE9743}" dt="2025-11-24T18:14:44.707" v="124" actId="14100"/>
          <ac:spMkLst>
            <pc:docMk/>
            <pc:sldMk cId="1097543528" sldId="291"/>
            <ac:spMk id="2" creationId="{52DBF989-32FC-32E8-6E0C-472363AB0519}"/>
          </ac:spMkLst>
        </pc:spChg>
        <pc:spChg chg="mod">
          <ac:chgData name="Tricia Boucher" userId="S::pb1261@usnh.edu::d97ab7d9-9f1b-49b1-b2b8-554de8011b7a" providerId="AD" clId="Web-{C561DE92-C2D6-FC7B-875C-2D0316EE9743}" dt="2025-11-24T18:14:39.863" v="123"/>
          <ac:spMkLst>
            <pc:docMk/>
            <pc:sldMk cId="1097543528" sldId="291"/>
            <ac:spMk id="3" creationId="{ED3AB20F-553D-8A82-2463-F5890D59DF8B}"/>
          </ac:spMkLst>
        </pc:spChg>
        <pc:spChg chg="mod">
          <ac:chgData name="Tricia Boucher" userId="S::pb1261@usnh.edu::d97ab7d9-9f1b-49b1-b2b8-554de8011b7a" providerId="AD" clId="Web-{C561DE92-C2D6-FC7B-875C-2D0316EE9743}" dt="2025-11-24T18:05:46.625" v="68"/>
          <ac:spMkLst>
            <pc:docMk/>
            <pc:sldMk cId="1097543528" sldId="291"/>
            <ac:spMk id="4" creationId="{5D4EF5AC-3355-1D4C-EFEE-82E9D0730107}"/>
          </ac:spMkLst>
        </pc:spChg>
        <pc:spChg chg="mod">
          <ac:chgData name="Tricia Boucher" userId="S::pb1261@usnh.edu::d97ab7d9-9f1b-49b1-b2b8-554de8011b7a" providerId="AD" clId="Web-{C561DE92-C2D6-FC7B-875C-2D0316EE9743}" dt="2025-11-24T18:00:04.280" v="15"/>
          <ac:spMkLst>
            <pc:docMk/>
            <pc:sldMk cId="1097543528" sldId="291"/>
            <ac:spMk id="5" creationId="{12FAEDFB-5A81-ACD1-1A4B-E53F355F28E9}"/>
          </ac:spMkLst>
        </pc:spChg>
      </pc:sldChg>
      <pc:sldChg chg="modSp">
        <pc:chgData name="Tricia Boucher" userId="S::pb1261@usnh.edu::d97ab7d9-9f1b-49b1-b2b8-554de8011b7a" providerId="AD" clId="Web-{C561DE92-C2D6-FC7B-875C-2D0316EE9743}" dt="2025-11-24T18:09:48.938" v="105"/>
        <pc:sldMkLst>
          <pc:docMk/>
          <pc:sldMk cId="49708952" sldId="295"/>
        </pc:sldMkLst>
        <pc:spChg chg="mod">
          <ac:chgData name="Tricia Boucher" userId="S::pb1261@usnh.edu::d97ab7d9-9f1b-49b1-b2b8-554de8011b7a" providerId="AD" clId="Web-{C561DE92-C2D6-FC7B-875C-2D0316EE9743}" dt="2025-11-24T18:09:48.938" v="105"/>
          <ac:spMkLst>
            <pc:docMk/>
            <pc:sldMk cId="49708952" sldId="295"/>
            <ac:spMk id="13" creationId="{278D9DAD-050C-C1CF-8A87-9CF618A34674}"/>
          </ac:spMkLst>
        </pc:spChg>
        <pc:spChg chg="mod">
          <ac:chgData name="Tricia Boucher" userId="S::pb1261@usnh.edu::d97ab7d9-9f1b-49b1-b2b8-554de8011b7a" providerId="AD" clId="Web-{C561DE92-C2D6-FC7B-875C-2D0316EE9743}" dt="2025-11-24T18:05:58.781" v="69"/>
          <ac:spMkLst>
            <pc:docMk/>
            <pc:sldMk cId="49708952" sldId="295"/>
            <ac:spMk id="14" creationId="{46142C7F-DC6D-4A76-20AB-B0AA5181F41B}"/>
          </ac:spMkLst>
        </pc:spChg>
        <pc:spChg chg="mod">
          <ac:chgData name="Tricia Boucher" userId="S::pb1261@usnh.edu::d97ab7d9-9f1b-49b1-b2b8-554de8011b7a" providerId="AD" clId="Web-{C561DE92-C2D6-FC7B-875C-2D0316EE9743}" dt="2025-11-24T18:00:15.733" v="17"/>
          <ac:spMkLst>
            <pc:docMk/>
            <pc:sldMk cId="49708952" sldId="295"/>
            <ac:spMk id="18" creationId="{B2887904-80A1-2478-6BDD-A2B5A4AE961D}"/>
          </ac:spMkLst>
        </pc:spChg>
      </pc:sldChg>
      <pc:sldChg chg="modSp">
        <pc:chgData name="Tricia Boucher" userId="S::pb1261@usnh.edu::d97ab7d9-9f1b-49b1-b2b8-554de8011b7a" providerId="AD" clId="Web-{C561DE92-C2D6-FC7B-875C-2D0316EE9743}" dt="2025-11-24T18:07:51.094" v="86"/>
        <pc:sldMkLst>
          <pc:docMk/>
          <pc:sldMk cId="3970215689" sldId="298"/>
        </pc:sldMkLst>
        <pc:spChg chg="mod">
          <ac:chgData name="Tricia Boucher" userId="S::pb1261@usnh.edu::d97ab7d9-9f1b-49b1-b2b8-554de8011b7a" providerId="AD" clId="Web-{C561DE92-C2D6-FC7B-875C-2D0316EE9743}" dt="2025-11-24T18:07:13.156" v="77"/>
          <ac:spMkLst>
            <pc:docMk/>
            <pc:sldMk cId="3970215689" sldId="298"/>
            <ac:spMk id="2" creationId="{EB45A8F4-7903-59B2-BE42-56711AAF04F0}"/>
          </ac:spMkLst>
        </pc:spChg>
        <pc:spChg chg="mod">
          <ac:chgData name="Tricia Boucher" userId="S::pb1261@usnh.edu::d97ab7d9-9f1b-49b1-b2b8-554de8011b7a" providerId="AD" clId="Web-{C561DE92-C2D6-FC7B-875C-2D0316EE9743}" dt="2025-11-24T18:00:53.030" v="21"/>
          <ac:spMkLst>
            <pc:docMk/>
            <pc:sldMk cId="3970215689" sldId="298"/>
            <ac:spMk id="3" creationId="{00DED169-6DD6-11A6-A9CE-F52ABA877326}"/>
          </ac:spMkLst>
        </pc:spChg>
        <pc:spChg chg="mod">
          <ac:chgData name="Tricia Boucher" userId="S::pb1261@usnh.edu::d97ab7d9-9f1b-49b1-b2b8-554de8011b7a" providerId="AD" clId="Web-{C561DE92-C2D6-FC7B-875C-2D0316EE9743}" dt="2025-11-24T18:07:50.656" v="79"/>
          <ac:spMkLst>
            <pc:docMk/>
            <pc:sldMk cId="3970215689" sldId="298"/>
            <ac:spMk id="6" creationId="{900DF3A5-8A7A-1258-164A-B3A3D72CE5C7}"/>
          </ac:spMkLst>
        </pc:spChg>
        <pc:spChg chg="mod">
          <ac:chgData name="Tricia Boucher" userId="S::pb1261@usnh.edu::d97ab7d9-9f1b-49b1-b2b8-554de8011b7a" providerId="AD" clId="Web-{C561DE92-C2D6-FC7B-875C-2D0316EE9743}" dt="2025-11-24T18:07:50.719" v="80"/>
          <ac:spMkLst>
            <pc:docMk/>
            <pc:sldMk cId="3970215689" sldId="298"/>
            <ac:spMk id="9" creationId="{449B35AE-22D1-2CBC-F759-7FDC97342BB2}"/>
          </ac:spMkLst>
        </pc:spChg>
        <pc:spChg chg="mod">
          <ac:chgData name="Tricia Boucher" userId="S::pb1261@usnh.edu::d97ab7d9-9f1b-49b1-b2b8-554de8011b7a" providerId="AD" clId="Web-{C561DE92-C2D6-FC7B-875C-2D0316EE9743}" dt="2025-11-24T18:07:50.781" v="81"/>
          <ac:spMkLst>
            <pc:docMk/>
            <pc:sldMk cId="3970215689" sldId="298"/>
            <ac:spMk id="12" creationId="{831B99F4-2F2F-4402-5A1A-85190B44C55C}"/>
          </ac:spMkLst>
        </pc:spChg>
        <pc:spChg chg="mod">
          <ac:chgData name="Tricia Boucher" userId="S::pb1261@usnh.edu::d97ab7d9-9f1b-49b1-b2b8-554de8011b7a" providerId="AD" clId="Web-{C561DE92-C2D6-FC7B-875C-2D0316EE9743}" dt="2025-11-24T18:07:50.844" v="82"/>
          <ac:spMkLst>
            <pc:docMk/>
            <pc:sldMk cId="3970215689" sldId="298"/>
            <ac:spMk id="15" creationId="{3DB74188-FA00-5D42-204D-7C8A83FDDA9D}"/>
          </ac:spMkLst>
        </pc:spChg>
        <pc:spChg chg="mod">
          <ac:chgData name="Tricia Boucher" userId="S::pb1261@usnh.edu::d97ab7d9-9f1b-49b1-b2b8-554de8011b7a" providerId="AD" clId="Web-{C561DE92-C2D6-FC7B-875C-2D0316EE9743}" dt="2025-11-24T18:07:50.906" v="83"/>
          <ac:spMkLst>
            <pc:docMk/>
            <pc:sldMk cId="3970215689" sldId="298"/>
            <ac:spMk id="18" creationId="{7A4293FA-F224-EB98-002A-872128E1DEB4}"/>
          </ac:spMkLst>
        </pc:spChg>
        <pc:spChg chg="mod">
          <ac:chgData name="Tricia Boucher" userId="S::pb1261@usnh.edu::d97ab7d9-9f1b-49b1-b2b8-554de8011b7a" providerId="AD" clId="Web-{C561DE92-C2D6-FC7B-875C-2D0316EE9743}" dt="2025-11-24T18:07:50.969" v="84"/>
          <ac:spMkLst>
            <pc:docMk/>
            <pc:sldMk cId="3970215689" sldId="298"/>
            <ac:spMk id="21" creationId="{A95A2871-DA25-4D49-23AE-7949F5F09A5B}"/>
          </ac:spMkLst>
        </pc:spChg>
        <pc:spChg chg="mod">
          <ac:chgData name="Tricia Boucher" userId="S::pb1261@usnh.edu::d97ab7d9-9f1b-49b1-b2b8-554de8011b7a" providerId="AD" clId="Web-{C561DE92-C2D6-FC7B-875C-2D0316EE9743}" dt="2025-11-24T18:07:51.031" v="85"/>
          <ac:spMkLst>
            <pc:docMk/>
            <pc:sldMk cId="3970215689" sldId="298"/>
            <ac:spMk id="24" creationId="{5C372858-5EB7-C972-A05D-5E3AB9008F04}"/>
          </ac:spMkLst>
        </pc:spChg>
        <pc:spChg chg="mod">
          <ac:chgData name="Tricia Boucher" userId="S::pb1261@usnh.edu::d97ab7d9-9f1b-49b1-b2b8-554de8011b7a" providerId="AD" clId="Web-{C561DE92-C2D6-FC7B-875C-2D0316EE9743}" dt="2025-11-24T18:07:51.094" v="86"/>
          <ac:spMkLst>
            <pc:docMk/>
            <pc:sldMk cId="3970215689" sldId="298"/>
            <ac:spMk id="27" creationId="{9DD6FC84-2B15-DB1D-A2E6-0CEE9E8C58EB}"/>
          </ac:spMkLst>
        </pc:spChg>
        <pc:grpChg chg="mod">
          <ac:chgData name="Tricia Boucher" userId="S::pb1261@usnh.edu::d97ab7d9-9f1b-49b1-b2b8-554de8011b7a" providerId="AD" clId="Web-{C561DE92-C2D6-FC7B-875C-2D0316EE9743}" dt="2025-11-24T18:07:13.234" v="78"/>
          <ac:grpSpMkLst>
            <pc:docMk/>
            <pc:sldMk cId="3970215689" sldId="298"/>
            <ac:grpSpMk id="4" creationId="{0E12B80B-BB7E-F7A7-9DA3-0DC20A92AFC0}"/>
          </ac:grpSpMkLst>
        </pc:grpChg>
      </pc:sldChg>
      <pc:sldChg chg="modSp">
        <pc:chgData name="Tricia Boucher" userId="S::pb1261@usnh.edu::d97ab7d9-9f1b-49b1-b2b8-554de8011b7a" providerId="AD" clId="Web-{C561DE92-C2D6-FC7B-875C-2D0316EE9743}" dt="2025-11-24T18:12:29.143" v="113"/>
        <pc:sldMkLst>
          <pc:docMk/>
          <pc:sldMk cId="4227320968" sldId="301"/>
        </pc:sldMkLst>
        <pc:spChg chg="mod">
          <ac:chgData name="Tricia Boucher" userId="S::pb1261@usnh.edu::d97ab7d9-9f1b-49b1-b2b8-554de8011b7a" providerId="AD" clId="Web-{C561DE92-C2D6-FC7B-875C-2D0316EE9743}" dt="2025-11-24T18:09:22.156" v="102"/>
          <ac:spMkLst>
            <pc:docMk/>
            <pc:sldMk cId="4227320968" sldId="301"/>
            <ac:spMk id="2" creationId="{99AA72F2-549A-906D-86EB-D1AD7E8F4049}"/>
          </ac:spMkLst>
        </pc:spChg>
        <pc:spChg chg="mod">
          <ac:chgData name="Tricia Boucher" userId="S::pb1261@usnh.edu::d97ab7d9-9f1b-49b1-b2b8-554de8011b7a" providerId="AD" clId="Web-{C561DE92-C2D6-FC7B-875C-2D0316EE9743}" dt="2025-11-24T18:12:29.143" v="113"/>
          <ac:spMkLst>
            <pc:docMk/>
            <pc:sldMk cId="4227320968" sldId="301"/>
            <ac:spMk id="3" creationId="{35CA8263-5A87-92C7-155A-123123D72B21}"/>
          </ac:spMkLst>
        </pc:spChg>
        <pc:spChg chg="mod">
          <ac:chgData name="Tricia Boucher" userId="S::pb1261@usnh.edu::d97ab7d9-9f1b-49b1-b2b8-554de8011b7a" providerId="AD" clId="Web-{C561DE92-C2D6-FC7B-875C-2D0316EE9743}" dt="2025-11-24T18:03:43.343" v="51"/>
          <ac:spMkLst>
            <pc:docMk/>
            <pc:sldMk cId="4227320968" sldId="301"/>
            <ac:spMk id="4" creationId="{3B5A300B-5237-1694-EAB4-7761608F3D68}"/>
          </ac:spMkLst>
        </pc:spChg>
        <pc:spChg chg="mod">
          <ac:chgData name="Tricia Boucher" userId="S::pb1261@usnh.edu::d97ab7d9-9f1b-49b1-b2b8-554de8011b7a" providerId="AD" clId="Web-{C561DE92-C2D6-FC7B-875C-2D0316EE9743}" dt="2025-11-24T17:59:21.951" v="8"/>
          <ac:spMkLst>
            <pc:docMk/>
            <pc:sldMk cId="4227320968" sldId="301"/>
            <ac:spMk id="5" creationId="{74584474-32AF-D4A8-C2A6-CBC9C8A495D8}"/>
          </ac:spMkLst>
        </pc:spChg>
      </pc:sldChg>
      <pc:sldChg chg="addSp delSp modSp">
        <pc:chgData name="Tricia Boucher" userId="S::pb1261@usnh.edu::d97ab7d9-9f1b-49b1-b2b8-554de8011b7a" providerId="AD" clId="Web-{C561DE92-C2D6-FC7B-875C-2D0316EE9743}" dt="2025-11-24T18:17:21.098" v="137"/>
        <pc:sldMkLst>
          <pc:docMk/>
          <pc:sldMk cId="446402409" sldId="303"/>
        </pc:sldMkLst>
        <pc:spChg chg="mod">
          <ac:chgData name="Tricia Boucher" userId="S::pb1261@usnh.edu::d97ab7d9-9f1b-49b1-b2b8-554de8011b7a" providerId="AD" clId="Web-{C561DE92-C2D6-FC7B-875C-2D0316EE9743}" dt="2025-11-24T18:17:17.677" v="136"/>
          <ac:spMkLst>
            <pc:docMk/>
            <pc:sldMk cId="446402409" sldId="303"/>
            <ac:spMk id="2" creationId="{B4BA6FB6-3BA5-6C2C-51B7-37A374BBE0AA}"/>
          </ac:spMkLst>
        </pc:spChg>
        <pc:spChg chg="mod">
          <ac:chgData name="Tricia Boucher" userId="S::pb1261@usnh.edu::d97ab7d9-9f1b-49b1-b2b8-554de8011b7a" providerId="AD" clId="Web-{C561DE92-C2D6-FC7B-875C-2D0316EE9743}" dt="2025-11-24T18:17:21.098" v="137"/>
          <ac:spMkLst>
            <pc:docMk/>
            <pc:sldMk cId="446402409" sldId="303"/>
            <ac:spMk id="4" creationId="{F34F4DA6-C56B-4D32-090C-D9D643DB8D10}"/>
          </ac:spMkLst>
        </pc:spChg>
        <pc:spChg chg="del">
          <ac:chgData name="Tricia Boucher" userId="S::pb1261@usnh.edu::d97ab7d9-9f1b-49b1-b2b8-554de8011b7a" providerId="AD" clId="Web-{C561DE92-C2D6-FC7B-875C-2D0316EE9743}" dt="2025-11-24T18:17:03.505" v="134"/>
          <ac:spMkLst>
            <pc:docMk/>
            <pc:sldMk cId="446402409" sldId="303"/>
            <ac:spMk id="5" creationId="{45456587-96A3-EB57-70A1-1B90F03EAFCE}"/>
          </ac:spMkLst>
        </pc:spChg>
        <pc:spChg chg="mod">
          <ac:chgData name="Tricia Boucher" userId="S::pb1261@usnh.edu::d97ab7d9-9f1b-49b1-b2b8-554de8011b7a" providerId="AD" clId="Web-{C561DE92-C2D6-FC7B-875C-2D0316EE9743}" dt="2025-11-24T18:01:15.686" v="26"/>
          <ac:spMkLst>
            <pc:docMk/>
            <pc:sldMk cId="446402409" sldId="303"/>
            <ac:spMk id="6" creationId="{975B7285-2444-D105-FE4D-A102035BDEA5}"/>
          </ac:spMkLst>
        </pc:spChg>
        <pc:spChg chg="mod">
          <ac:chgData name="Tricia Boucher" userId="S::pb1261@usnh.edu::d97ab7d9-9f1b-49b1-b2b8-554de8011b7a" providerId="AD" clId="Web-{C561DE92-C2D6-FC7B-875C-2D0316EE9743}" dt="2025-11-24T18:17:07.692" v="135" actId="1076"/>
          <ac:spMkLst>
            <pc:docMk/>
            <pc:sldMk cId="446402409" sldId="303"/>
            <ac:spMk id="9" creationId="{AAD385E6-A332-4872-497B-958729BE598D}"/>
          </ac:spMkLst>
        </pc:spChg>
        <pc:spChg chg="add del mod">
          <ac:chgData name="Tricia Boucher" userId="S::pb1261@usnh.edu::d97ab7d9-9f1b-49b1-b2b8-554de8011b7a" providerId="AD" clId="Web-{C561DE92-C2D6-FC7B-875C-2D0316EE9743}" dt="2025-11-24T18:01:12.936" v="25"/>
          <ac:spMkLst>
            <pc:docMk/>
            <pc:sldMk cId="446402409" sldId="303"/>
            <ac:spMk id="10" creationId="{BF0CB310-4718-3777-64F0-2AAD1E8B2DDC}"/>
          </ac:spMkLst>
        </pc:spChg>
      </pc:sldChg>
      <pc:sldChg chg="delSp modSp">
        <pc:chgData name="Tricia Boucher" userId="S::pb1261@usnh.edu::d97ab7d9-9f1b-49b1-b2b8-554de8011b7a" providerId="AD" clId="Web-{C561DE92-C2D6-FC7B-875C-2D0316EE9743}" dt="2025-11-24T18:16:55.567" v="132" actId="1076"/>
        <pc:sldMkLst>
          <pc:docMk/>
          <pc:sldMk cId="1151300146" sldId="304"/>
        </pc:sldMkLst>
        <pc:spChg chg="mod">
          <ac:chgData name="Tricia Boucher" userId="S::pb1261@usnh.edu::d97ab7d9-9f1b-49b1-b2b8-554de8011b7a" providerId="AD" clId="Web-{C561DE92-C2D6-FC7B-875C-2D0316EE9743}" dt="2025-11-24T18:08:15.156" v="92"/>
          <ac:spMkLst>
            <pc:docMk/>
            <pc:sldMk cId="1151300146" sldId="304"/>
            <ac:spMk id="2" creationId="{0E4E3B77-54CC-5CBE-3F29-294AFFDEEAAA}"/>
          </ac:spMkLst>
        </pc:spChg>
        <pc:spChg chg="mod">
          <ac:chgData name="Tricia Boucher" userId="S::pb1261@usnh.edu::d97ab7d9-9f1b-49b1-b2b8-554de8011b7a" providerId="AD" clId="Web-{C561DE92-C2D6-FC7B-875C-2D0316EE9743}" dt="2025-11-24T18:16:38.114" v="128"/>
          <ac:spMkLst>
            <pc:docMk/>
            <pc:sldMk cId="1151300146" sldId="304"/>
            <ac:spMk id="3" creationId="{9FB2DA27-B631-813D-47DF-7F96FE7DE017}"/>
          </ac:spMkLst>
        </pc:spChg>
        <pc:spChg chg="mod">
          <ac:chgData name="Tricia Boucher" userId="S::pb1261@usnh.edu::d97ab7d9-9f1b-49b1-b2b8-554de8011b7a" providerId="AD" clId="Web-{C561DE92-C2D6-FC7B-875C-2D0316EE9743}" dt="2025-11-24T18:16:29.504" v="127"/>
          <ac:spMkLst>
            <pc:docMk/>
            <pc:sldMk cId="1151300146" sldId="304"/>
            <ac:spMk id="4" creationId="{6747711A-BBD9-8D4D-BA31-BA1BFBF09203}"/>
          </ac:spMkLst>
        </pc:spChg>
        <pc:spChg chg="del">
          <ac:chgData name="Tricia Boucher" userId="S::pb1261@usnh.edu::d97ab7d9-9f1b-49b1-b2b8-554de8011b7a" providerId="AD" clId="Web-{C561DE92-C2D6-FC7B-875C-2D0316EE9743}" dt="2025-11-24T18:16:51.864" v="131"/>
          <ac:spMkLst>
            <pc:docMk/>
            <pc:sldMk cId="1151300146" sldId="304"/>
            <ac:spMk id="5" creationId="{19E0C9FC-93AC-4B47-417E-CF1DDE4CFC45}"/>
          </ac:spMkLst>
        </pc:spChg>
        <pc:spChg chg="mod">
          <ac:chgData name="Tricia Boucher" userId="S::pb1261@usnh.edu::d97ab7d9-9f1b-49b1-b2b8-554de8011b7a" providerId="AD" clId="Web-{C561DE92-C2D6-FC7B-875C-2D0316EE9743}" dt="2025-11-24T18:02:08.030" v="32"/>
          <ac:spMkLst>
            <pc:docMk/>
            <pc:sldMk cId="1151300146" sldId="304"/>
            <ac:spMk id="6" creationId="{3E93C97A-55D2-5874-49F3-D90DE37800AC}"/>
          </ac:spMkLst>
        </pc:spChg>
        <pc:spChg chg="del">
          <ac:chgData name="Tricia Boucher" userId="S::pb1261@usnh.edu::d97ab7d9-9f1b-49b1-b2b8-554de8011b7a" providerId="AD" clId="Web-{C561DE92-C2D6-FC7B-875C-2D0316EE9743}" dt="2025-11-24T18:16:49.286" v="130"/>
          <ac:spMkLst>
            <pc:docMk/>
            <pc:sldMk cId="1151300146" sldId="304"/>
            <ac:spMk id="9" creationId="{29C1F1A9-C0C5-EB5D-8359-70BDECEFF105}"/>
          </ac:spMkLst>
        </pc:spChg>
        <pc:picChg chg="mod">
          <ac:chgData name="Tricia Boucher" userId="S::pb1261@usnh.edu::d97ab7d9-9f1b-49b1-b2b8-554de8011b7a" providerId="AD" clId="Web-{C561DE92-C2D6-FC7B-875C-2D0316EE9743}" dt="2025-11-24T18:16:55.567" v="132" actId="1076"/>
          <ac:picMkLst>
            <pc:docMk/>
            <pc:sldMk cId="1151300146" sldId="304"/>
            <ac:picMk id="11" creationId="{29D91D77-F971-1C64-1AA9-44FA852174C7}"/>
          </ac:picMkLst>
        </pc:picChg>
      </pc:sldChg>
      <pc:sldChg chg="modSp">
        <pc:chgData name="Tricia Boucher" userId="S::pb1261@usnh.edu::d97ab7d9-9f1b-49b1-b2b8-554de8011b7a" providerId="AD" clId="Web-{C561DE92-C2D6-FC7B-875C-2D0316EE9743}" dt="2025-11-24T18:09:07.266" v="101"/>
        <pc:sldMkLst>
          <pc:docMk/>
          <pc:sldMk cId="119818404" sldId="305"/>
        </pc:sldMkLst>
        <pc:spChg chg="mod">
          <ac:chgData name="Tricia Boucher" userId="S::pb1261@usnh.edu::d97ab7d9-9f1b-49b1-b2b8-554de8011b7a" providerId="AD" clId="Web-{C561DE92-C2D6-FC7B-875C-2D0316EE9743}" dt="2025-11-24T18:09:07.266" v="101"/>
          <ac:spMkLst>
            <pc:docMk/>
            <pc:sldMk cId="119818404" sldId="305"/>
            <ac:spMk id="2" creationId="{FBA745B0-12A9-5311-1E3A-37AD640914DC}"/>
          </ac:spMkLst>
        </pc:spChg>
      </pc:sldChg>
      <pc:sldChg chg="modSp">
        <pc:chgData name="Tricia Boucher" userId="S::pb1261@usnh.edu::d97ab7d9-9f1b-49b1-b2b8-554de8011b7a" providerId="AD" clId="Web-{C561DE92-C2D6-FC7B-875C-2D0316EE9743}" dt="2025-11-24T18:17:52.067" v="138"/>
        <pc:sldMkLst>
          <pc:docMk/>
          <pc:sldMk cId="171504838" sldId="306"/>
        </pc:sldMkLst>
        <pc:spChg chg="mod">
          <ac:chgData name="Tricia Boucher" userId="S::pb1261@usnh.edu::d97ab7d9-9f1b-49b1-b2b8-554de8011b7a" providerId="AD" clId="Web-{C561DE92-C2D6-FC7B-875C-2D0316EE9743}" dt="2025-11-24T18:08:22.219" v="93"/>
          <ac:spMkLst>
            <pc:docMk/>
            <pc:sldMk cId="171504838" sldId="306"/>
            <ac:spMk id="2" creationId="{F44D6657-6BFE-3D18-438C-FF73BB7ABDF1}"/>
          </ac:spMkLst>
        </pc:spChg>
        <pc:spChg chg="mod">
          <ac:chgData name="Tricia Boucher" userId="S::pb1261@usnh.edu::d97ab7d9-9f1b-49b1-b2b8-554de8011b7a" providerId="AD" clId="Web-{C561DE92-C2D6-FC7B-875C-2D0316EE9743}" dt="2025-11-24T18:17:52.067" v="138"/>
          <ac:spMkLst>
            <pc:docMk/>
            <pc:sldMk cId="171504838" sldId="306"/>
            <ac:spMk id="3" creationId="{499D320C-7ADD-B4B3-25BD-97815FD46A3F}"/>
          </ac:spMkLst>
        </pc:spChg>
        <pc:spChg chg="mod">
          <ac:chgData name="Tricia Boucher" userId="S::pb1261@usnh.edu::d97ab7d9-9f1b-49b1-b2b8-554de8011b7a" providerId="AD" clId="Web-{C561DE92-C2D6-FC7B-875C-2D0316EE9743}" dt="2025-11-24T18:08:22.250" v="94"/>
          <ac:spMkLst>
            <pc:docMk/>
            <pc:sldMk cId="171504838" sldId="306"/>
            <ac:spMk id="4" creationId="{4B96CA96-1ED3-D303-001C-33C05F2F3192}"/>
          </ac:spMkLst>
        </pc:spChg>
        <pc:spChg chg="mod">
          <ac:chgData name="Tricia Boucher" userId="S::pb1261@usnh.edu::d97ab7d9-9f1b-49b1-b2b8-554de8011b7a" providerId="AD" clId="Web-{C561DE92-C2D6-FC7B-875C-2D0316EE9743}" dt="2025-11-24T18:01:21.077" v="27"/>
          <ac:spMkLst>
            <pc:docMk/>
            <pc:sldMk cId="171504838" sldId="306"/>
            <ac:spMk id="6" creationId="{833B2E71-B280-E298-B47F-F236C02E8120}"/>
          </ac:spMkLst>
        </pc:spChg>
      </pc:sldChg>
      <pc:sldChg chg="modSp">
        <pc:chgData name="Tricia Boucher" userId="S::pb1261@usnh.edu::d97ab7d9-9f1b-49b1-b2b8-554de8011b7a" providerId="AD" clId="Web-{C561DE92-C2D6-FC7B-875C-2D0316EE9743}" dt="2025-11-24T18:06:58.719" v="76"/>
        <pc:sldMkLst>
          <pc:docMk/>
          <pc:sldMk cId="1635422747" sldId="307"/>
        </pc:sldMkLst>
        <pc:spChg chg="mod">
          <ac:chgData name="Tricia Boucher" userId="S::pb1261@usnh.edu::d97ab7d9-9f1b-49b1-b2b8-554de8011b7a" providerId="AD" clId="Web-{C561DE92-C2D6-FC7B-875C-2D0316EE9743}" dt="2025-11-24T18:06:58.719" v="76"/>
          <ac:spMkLst>
            <pc:docMk/>
            <pc:sldMk cId="1635422747" sldId="307"/>
            <ac:spMk id="2" creationId="{730DF1E9-DF37-00FD-3723-A9883729FBFC}"/>
          </ac:spMkLst>
        </pc:spChg>
        <pc:spChg chg="mod">
          <ac:chgData name="Tricia Boucher" userId="S::pb1261@usnh.edu::d97ab7d9-9f1b-49b1-b2b8-554de8011b7a" providerId="AD" clId="Web-{C561DE92-C2D6-FC7B-875C-2D0316EE9743}" dt="2025-11-24T18:00:45.905" v="20"/>
          <ac:spMkLst>
            <pc:docMk/>
            <pc:sldMk cId="1635422747" sldId="307"/>
            <ac:spMk id="6" creationId="{F9A7C11C-599A-86A0-4F80-9CAED4597AF2}"/>
          </ac:spMkLst>
        </pc:spChg>
      </pc:sldChg>
      <pc:sldChg chg="modSp">
        <pc:chgData name="Tricia Boucher" userId="S::pb1261@usnh.edu::d97ab7d9-9f1b-49b1-b2b8-554de8011b7a" providerId="AD" clId="Web-{C561DE92-C2D6-FC7B-875C-2D0316EE9743}" dt="2025-11-24T18:08:00.625" v="90"/>
        <pc:sldMkLst>
          <pc:docMk/>
          <pc:sldMk cId="1768561358" sldId="310"/>
        </pc:sldMkLst>
        <pc:spChg chg="mod">
          <ac:chgData name="Tricia Boucher" userId="S::pb1261@usnh.edu::d97ab7d9-9f1b-49b1-b2b8-554de8011b7a" providerId="AD" clId="Web-{C561DE92-C2D6-FC7B-875C-2D0316EE9743}" dt="2025-11-24T18:08:00.609" v="87"/>
          <ac:spMkLst>
            <pc:docMk/>
            <pc:sldMk cId="1768561358" sldId="310"/>
            <ac:spMk id="2" creationId="{3F51E6BD-491D-B23E-14A2-91B80F4E6AAD}"/>
          </ac:spMkLst>
        </pc:spChg>
        <pc:spChg chg="mod">
          <ac:chgData name="Tricia Boucher" userId="S::pb1261@usnh.edu::d97ab7d9-9f1b-49b1-b2b8-554de8011b7a" providerId="AD" clId="Web-{C561DE92-C2D6-FC7B-875C-2D0316EE9743}" dt="2025-11-24T18:00:58.999" v="22"/>
          <ac:spMkLst>
            <pc:docMk/>
            <pc:sldMk cId="1768561358" sldId="310"/>
            <ac:spMk id="3" creationId="{BD4D47C9-C864-629A-8AD5-7002541DCAAF}"/>
          </ac:spMkLst>
        </pc:spChg>
        <pc:spChg chg="mod">
          <ac:chgData name="Tricia Boucher" userId="S::pb1261@usnh.edu::d97ab7d9-9f1b-49b1-b2b8-554de8011b7a" providerId="AD" clId="Web-{C561DE92-C2D6-FC7B-875C-2D0316EE9743}" dt="2025-11-24T18:08:00.609" v="88"/>
          <ac:spMkLst>
            <pc:docMk/>
            <pc:sldMk cId="1768561358" sldId="310"/>
            <ac:spMk id="4" creationId="{2DE00306-5054-9BDB-7EA5-5804C363D448}"/>
          </ac:spMkLst>
        </pc:spChg>
        <pc:spChg chg="mod">
          <ac:chgData name="Tricia Boucher" userId="S::pb1261@usnh.edu::d97ab7d9-9f1b-49b1-b2b8-554de8011b7a" providerId="AD" clId="Web-{C561DE92-C2D6-FC7B-875C-2D0316EE9743}" dt="2025-11-24T18:08:00.625" v="89"/>
          <ac:spMkLst>
            <pc:docMk/>
            <pc:sldMk cId="1768561358" sldId="310"/>
            <ac:spMk id="5" creationId="{BB7B1DF4-3779-D158-C2CC-A8774BBEDF66}"/>
          </ac:spMkLst>
        </pc:spChg>
        <pc:spChg chg="mod">
          <ac:chgData name="Tricia Boucher" userId="S::pb1261@usnh.edu::d97ab7d9-9f1b-49b1-b2b8-554de8011b7a" providerId="AD" clId="Web-{C561DE92-C2D6-FC7B-875C-2D0316EE9743}" dt="2025-11-24T18:08:00.625" v="90"/>
          <ac:spMkLst>
            <pc:docMk/>
            <pc:sldMk cId="1768561358" sldId="310"/>
            <ac:spMk id="6" creationId="{11A3B8E3-EB0D-B244-BB86-31DF37540485}"/>
          </ac:spMkLst>
        </pc:spChg>
      </pc:sldChg>
      <pc:sldChg chg="modSp">
        <pc:chgData name="Tricia Boucher" userId="S::pb1261@usnh.edu::d97ab7d9-9f1b-49b1-b2b8-554de8011b7a" providerId="AD" clId="Web-{C561DE92-C2D6-FC7B-875C-2D0316EE9743}" dt="2025-11-24T18:08:43.953" v="96"/>
        <pc:sldMkLst>
          <pc:docMk/>
          <pc:sldMk cId="3944952889" sldId="312"/>
        </pc:sldMkLst>
        <pc:spChg chg="mod">
          <ac:chgData name="Tricia Boucher" userId="S::pb1261@usnh.edu::d97ab7d9-9f1b-49b1-b2b8-554de8011b7a" providerId="AD" clId="Web-{C561DE92-C2D6-FC7B-875C-2D0316EE9743}" dt="2025-11-24T18:08:43.953" v="96"/>
          <ac:spMkLst>
            <pc:docMk/>
            <pc:sldMk cId="3944952889" sldId="312"/>
            <ac:spMk id="2" creationId="{E22FB782-5F42-16FE-1731-DE32F021DF8B}"/>
          </ac:spMkLst>
        </pc:spChg>
        <pc:spChg chg="mod">
          <ac:chgData name="Tricia Boucher" userId="S::pb1261@usnh.edu::d97ab7d9-9f1b-49b1-b2b8-554de8011b7a" providerId="AD" clId="Web-{C561DE92-C2D6-FC7B-875C-2D0316EE9743}" dt="2025-11-24T18:01:36.874" v="29"/>
          <ac:spMkLst>
            <pc:docMk/>
            <pc:sldMk cId="3944952889" sldId="312"/>
            <ac:spMk id="3" creationId="{7A275EE3-3846-7CD5-B1AD-75E84CD609C5}"/>
          </ac:spMkLst>
        </pc:spChg>
      </pc:sldChg>
      <pc:sldChg chg="modSp">
        <pc:chgData name="Tricia Boucher" userId="S::pb1261@usnh.edu::d97ab7d9-9f1b-49b1-b2b8-554de8011b7a" providerId="AD" clId="Web-{C561DE92-C2D6-FC7B-875C-2D0316EE9743}" dt="2025-11-24T18:08:08.422" v="91"/>
        <pc:sldMkLst>
          <pc:docMk/>
          <pc:sldMk cId="403793474" sldId="313"/>
        </pc:sldMkLst>
        <pc:spChg chg="mod">
          <ac:chgData name="Tricia Boucher" userId="S::pb1261@usnh.edu::d97ab7d9-9f1b-49b1-b2b8-554de8011b7a" providerId="AD" clId="Web-{C561DE92-C2D6-FC7B-875C-2D0316EE9743}" dt="2025-11-24T18:08:08.422" v="91"/>
          <ac:spMkLst>
            <pc:docMk/>
            <pc:sldMk cId="403793474" sldId="313"/>
            <ac:spMk id="4" creationId="{B6BD3607-5D6C-BE0F-A0FF-2306E06D234F}"/>
          </ac:spMkLst>
        </pc:spChg>
        <pc:spChg chg="mod">
          <ac:chgData name="Tricia Boucher" userId="S::pb1261@usnh.edu::d97ab7d9-9f1b-49b1-b2b8-554de8011b7a" providerId="AD" clId="Web-{C561DE92-C2D6-FC7B-875C-2D0316EE9743}" dt="2025-11-24T18:01:03.327" v="23"/>
          <ac:spMkLst>
            <pc:docMk/>
            <pc:sldMk cId="403793474" sldId="313"/>
            <ac:spMk id="8" creationId="{809EDED5-CAA3-43F5-C8A5-51D5525650A7}"/>
          </ac:spMkLst>
        </pc:spChg>
      </pc:sldChg>
      <pc:sldChg chg="modSp">
        <pc:chgData name="Tricia Boucher" userId="S::pb1261@usnh.edu::d97ab7d9-9f1b-49b1-b2b8-554de8011b7a" providerId="AD" clId="Web-{C561DE92-C2D6-FC7B-875C-2D0316EE9743}" dt="2025-11-24T18:19:41.318" v="157"/>
        <pc:sldMkLst>
          <pc:docMk/>
          <pc:sldMk cId="2524780336" sldId="314"/>
        </pc:sldMkLst>
        <pc:spChg chg="mod">
          <ac:chgData name="Tricia Boucher" userId="S::pb1261@usnh.edu::d97ab7d9-9f1b-49b1-b2b8-554de8011b7a" providerId="AD" clId="Web-{C561DE92-C2D6-FC7B-875C-2D0316EE9743}" dt="2025-11-24T18:08:28.484" v="95"/>
          <ac:spMkLst>
            <pc:docMk/>
            <pc:sldMk cId="2524780336" sldId="314"/>
            <ac:spMk id="13" creationId="{98ECA0D6-1B49-9827-EBEF-B93A1E827C7D}"/>
          </ac:spMkLst>
        </pc:spChg>
        <pc:spChg chg="mod">
          <ac:chgData name="Tricia Boucher" userId="S::pb1261@usnh.edu::d97ab7d9-9f1b-49b1-b2b8-554de8011b7a" providerId="AD" clId="Web-{C561DE92-C2D6-FC7B-875C-2D0316EE9743}" dt="2025-11-24T18:19:41.287" v="153"/>
          <ac:spMkLst>
            <pc:docMk/>
            <pc:sldMk cId="2524780336" sldId="314"/>
            <ac:spMk id="14" creationId="{1E87B698-9EDC-8BFE-6F08-1A10FA8278A9}"/>
          </ac:spMkLst>
        </pc:spChg>
        <pc:spChg chg="mod">
          <ac:chgData name="Tricia Boucher" userId="S::pb1261@usnh.edu::d97ab7d9-9f1b-49b1-b2b8-554de8011b7a" providerId="AD" clId="Web-{C561DE92-C2D6-FC7B-875C-2D0316EE9743}" dt="2025-11-24T18:19:41.287" v="154"/>
          <ac:spMkLst>
            <pc:docMk/>
            <pc:sldMk cId="2524780336" sldId="314"/>
            <ac:spMk id="15" creationId="{B5D065AB-4C2D-356E-90DA-EAF5DA8EBA4D}"/>
          </ac:spMkLst>
        </pc:spChg>
        <pc:spChg chg="mod">
          <ac:chgData name="Tricia Boucher" userId="S::pb1261@usnh.edu::d97ab7d9-9f1b-49b1-b2b8-554de8011b7a" providerId="AD" clId="Web-{C561DE92-C2D6-FC7B-875C-2D0316EE9743}" dt="2025-11-24T18:19:41.302" v="156"/>
          <ac:spMkLst>
            <pc:docMk/>
            <pc:sldMk cId="2524780336" sldId="314"/>
            <ac:spMk id="16" creationId="{52B6ECC0-D926-54B7-847C-B86E83AFF9D8}"/>
          </ac:spMkLst>
        </pc:spChg>
        <pc:spChg chg="mod">
          <ac:chgData name="Tricia Boucher" userId="S::pb1261@usnh.edu::d97ab7d9-9f1b-49b1-b2b8-554de8011b7a" providerId="AD" clId="Web-{C561DE92-C2D6-FC7B-875C-2D0316EE9743}" dt="2025-11-24T18:19:41.302" v="155"/>
          <ac:spMkLst>
            <pc:docMk/>
            <pc:sldMk cId="2524780336" sldId="314"/>
            <ac:spMk id="17" creationId="{CB29F7E6-902F-B05E-E2DF-55B758D23A26}"/>
          </ac:spMkLst>
        </pc:spChg>
        <pc:spChg chg="mod">
          <ac:chgData name="Tricia Boucher" userId="S::pb1261@usnh.edu::d97ab7d9-9f1b-49b1-b2b8-554de8011b7a" providerId="AD" clId="Web-{C561DE92-C2D6-FC7B-875C-2D0316EE9743}" dt="2025-11-24T18:01:30.983" v="28"/>
          <ac:spMkLst>
            <pc:docMk/>
            <pc:sldMk cId="2524780336" sldId="314"/>
            <ac:spMk id="18" creationId="{DF7FA333-1B76-6CDD-27F9-D3AB14A9800A}"/>
          </ac:spMkLst>
        </pc:spChg>
        <pc:spChg chg="mod">
          <ac:chgData name="Tricia Boucher" userId="S::pb1261@usnh.edu::d97ab7d9-9f1b-49b1-b2b8-554de8011b7a" providerId="AD" clId="Web-{C561DE92-C2D6-FC7B-875C-2D0316EE9743}" dt="2025-11-24T18:19:41.318" v="157"/>
          <ac:spMkLst>
            <pc:docMk/>
            <pc:sldMk cId="2524780336" sldId="314"/>
            <ac:spMk id="24" creationId="{99E38955-0BF0-2848-9A30-66AFB99EFD51}"/>
          </ac:spMkLst>
        </pc:spChg>
      </pc:sldChg>
      <pc:sldChg chg="modSp">
        <pc:chgData name="Tricia Boucher" userId="S::pb1261@usnh.edu::d97ab7d9-9f1b-49b1-b2b8-554de8011b7a" providerId="AD" clId="Web-{C561DE92-C2D6-FC7B-875C-2D0316EE9743}" dt="2025-11-24T18:08:51.766" v="97"/>
        <pc:sldMkLst>
          <pc:docMk/>
          <pc:sldMk cId="3877398632" sldId="315"/>
        </pc:sldMkLst>
        <pc:spChg chg="mod">
          <ac:chgData name="Tricia Boucher" userId="S::pb1261@usnh.edu::d97ab7d9-9f1b-49b1-b2b8-554de8011b7a" providerId="AD" clId="Web-{C561DE92-C2D6-FC7B-875C-2D0316EE9743}" dt="2025-11-24T18:08:51.766" v="97"/>
          <ac:spMkLst>
            <pc:docMk/>
            <pc:sldMk cId="3877398632" sldId="315"/>
            <ac:spMk id="13" creationId="{119B7327-B8B0-AB7F-537A-4B157AD423CA}"/>
          </ac:spMkLst>
        </pc:spChg>
        <pc:spChg chg="mod">
          <ac:chgData name="Tricia Boucher" userId="S::pb1261@usnh.edu::d97ab7d9-9f1b-49b1-b2b8-554de8011b7a" providerId="AD" clId="Web-{C561DE92-C2D6-FC7B-875C-2D0316EE9743}" dt="2025-11-24T18:01:44.218" v="30"/>
          <ac:spMkLst>
            <pc:docMk/>
            <pc:sldMk cId="3877398632" sldId="315"/>
            <ac:spMk id="18" creationId="{DBA1410C-2326-AD80-CB27-3A7C4B5F672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24.11.2025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2648092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rtl="0" fontAlgn="base"/>
            <a:endParaRPr lang="en-US" sz="1200" b="0" i="0" kern="1200" dirty="0">
              <a:solidFill>
                <a:schemeClr val="tx1"/>
              </a:solidFill>
              <a:effectLst/>
              <a:latin typeface="+mn-l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23307123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9ECCF-89BB-F984-98A5-36250788A3F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ACFA52A-B347-5B7F-3177-6E126156C7E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AEB9FC5-B023-75A2-A5AF-83CE8E080727}"/>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80ABE91-C599-E533-8BCD-70027FD7F57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4E39A2F-4B21-95F9-239A-A8218C10342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FB084607-7856-40AF-FFD2-698C7130589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C9CC1A7-3AD7-F2E5-ACED-8A7F471DD29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1275824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3143122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55205-3AF7-BC56-1E3A-4D0EFEEA65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3BEFFF-5E1D-2BEF-4403-8D067A38B652}"/>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4026FBF5-BF75-A200-773F-BC00E95D26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47DAFD-B6E4-BF9D-B0FA-64E9517447EA}"/>
              </a:ext>
            </a:extLst>
          </p:cNvPr>
          <p:cNvSpPr>
            <a:spLocks noGrp="1"/>
          </p:cNvSpPr>
          <p:nvPr>
            <p:ph type="sldNum" sz="quarter" idx="5"/>
          </p:nvPr>
        </p:nvSpPr>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32970811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0BC07-2084-E545-6737-E5430ED3E68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8D56CB4-5372-799B-F819-7C8A0F0E7E8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D857A96-C5F3-2849-36DB-E990B7BBA29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5ADD992-20B1-D731-D994-B6A5E93DC07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7931CFC-A366-8C8E-BC1E-E5FA5AA0B8B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A8B991B6-3154-7282-60D9-496EE8A9A87E}"/>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97A9645-08DB-78F2-1A9A-046A7CA4197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782792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rtl="0" fontAlgn="base"/>
            <a:endParaRPr lang="en-US" sz="1200" b="0" i="0" kern="1200" dirty="0">
              <a:solidFill>
                <a:schemeClr val="tx1"/>
              </a:solidFill>
              <a:effectLst/>
              <a:latin typeface="+mn-l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D8C72-AB3A-0E7C-E401-927856B4ED5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929239F-BBAE-9DFC-A165-0FA0C613933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0FE8908-1BD6-FA0D-76CB-42CB23C7D3A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2D3AF6A-4EF4-1DB6-E01D-CB73794EA8C4}"/>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C893AE7-FBA5-56CE-DC3D-01960CBD780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228600" indent="-228600">
              <a:buAutoNum type="arabicPeriod"/>
            </a:pPr>
            <a:endParaRPr lang="en-US" dirty="0">
              <a:ea typeface="Calibri"/>
              <a:cs typeface="Calibri"/>
            </a:endParaRPr>
          </a:p>
        </p:txBody>
      </p:sp>
      <p:sp>
        <p:nvSpPr>
          <p:cNvPr id="6" name="Footer Placeholder 5">
            <a:extLst>
              <a:ext uri="{FF2B5EF4-FFF2-40B4-BE49-F238E27FC236}">
                <a16:creationId xmlns:a16="http://schemas.microsoft.com/office/drawing/2014/main" id="{E8ACE60E-AC19-2094-2173-64881155682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C6F96B9-79B8-1DDE-A77F-8D63329B260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5552707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5A4B9-5E2D-9DB7-44F6-871501F63E3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F953B67-B1E6-6F85-2C5A-CF4A97DA3DD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A8810F9-31A6-FD50-036C-4935E611519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8706FEA-CC7C-1485-33BB-5591F5D60CD6}"/>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D7271D1-128A-DA59-A921-D8679D39ECE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6" name="Footer Placeholder 5">
            <a:extLst>
              <a:ext uri="{FF2B5EF4-FFF2-40B4-BE49-F238E27FC236}">
                <a16:creationId xmlns:a16="http://schemas.microsoft.com/office/drawing/2014/main" id="{1CDFC09C-E1EF-4CA3-6CE1-B9234F83137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37420C8-F99B-B852-8A41-5FFE3FE3A9C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4520615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5438C-D318-7465-C355-88CD88E5BF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49CF03-74E4-67A7-B8B2-CB15F641C98E}"/>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533DE06C-23B1-FD02-8F4D-431271F058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58953D-52B1-9D0A-58B9-8D94ABF25729}"/>
              </a:ext>
            </a:extLst>
          </p:cNvPr>
          <p:cNvSpPr>
            <a:spLocks noGrp="1"/>
          </p:cNvSpPr>
          <p:nvPr>
            <p:ph type="sldNum" sz="quarter" idx="5"/>
          </p:nvPr>
        </p:nvSpPr>
        <p:spPr/>
        <p:txBody>
          <a:bodyPr/>
          <a:lstStyle/>
          <a:p>
            <a:fld id="{871B2431-D351-4C6E-A3CF-9DFAC0E3E050}" type="slidenum">
              <a:rPr lang="cs-CZ" smtClean="0"/>
              <a:t>23</a:t>
            </a:fld>
            <a:endParaRPr lang="cs-CZ"/>
          </a:p>
        </p:txBody>
      </p:sp>
    </p:spTree>
    <p:extLst>
      <p:ext uri="{BB962C8B-B14F-4D97-AF65-F5344CB8AC3E}">
        <p14:creationId xmlns:p14="http://schemas.microsoft.com/office/powerpoint/2010/main" val="10486211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9B4C3-9940-6D32-E7CF-6A8CF6D8AA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D451CA-8A37-29B7-54FB-92166A225AC6}"/>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E75B0F78-0812-8D20-C62F-384CA7E69D75}"/>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C97F90F8-7B1B-82C3-4501-1646E5EB5D76}"/>
              </a:ext>
            </a:extLst>
          </p:cNvPr>
          <p:cNvSpPr>
            <a:spLocks noGrp="1"/>
          </p:cNvSpPr>
          <p:nvPr>
            <p:ph type="sldNum" sz="quarter" idx="5"/>
          </p:nvPr>
        </p:nvSpPr>
        <p:spPr/>
        <p:txBody>
          <a:bodyPr/>
          <a:lstStyle/>
          <a:p>
            <a:fld id="{871B2431-D351-4C6E-A3CF-9DFAC0E3E050}" type="slidenum">
              <a:rPr lang="cs-CZ" smtClean="0"/>
              <a:t>24</a:t>
            </a:fld>
            <a:endParaRPr lang="cs-CZ"/>
          </a:p>
        </p:txBody>
      </p:sp>
    </p:spTree>
    <p:extLst>
      <p:ext uri="{BB962C8B-B14F-4D97-AF65-F5344CB8AC3E}">
        <p14:creationId xmlns:p14="http://schemas.microsoft.com/office/powerpoint/2010/main" val="31958729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D5945-E808-DA53-B852-2F5D14857F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EF0E2F-75C2-F96B-8574-E7EED60F573B}"/>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1BB2DAB6-BAF9-2291-1E32-84B8D9FE97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14BED5-3E93-06B6-C053-925DB4BF77B7}"/>
              </a:ext>
            </a:extLst>
          </p:cNvPr>
          <p:cNvSpPr>
            <a:spLocks noGrp="1"/>
          </p:cNvSpPr>
          <p:nvPr>
            <p:ph type="sldNum" sz="quarter" idx="5"/>
          </p:nvPr>
        </p:nvSpPr>
        <p:spPr/>
        <p:txBody>
          <a:bodyPr/>
          <a:lstStyle/>
          <a:p>
            <a:fld id="{871B2431-D351-4C6E-A3CF-9DFAC0E3E050}" type="slidenum">
              <a:rPr lang="cs-CZ" smtClean="0"/>
              <a:t>25</a:t>
            </a:fld>
            <a:endParaRPr lang="cs-CZ"/>
          </a:p>
        </p:txBody>
      </p:sp>
    </p:spTree>
    <p:extLst>
      <p:ext uri="{BB962C8B-B14F-4D97-AF65-F5344CB8AC3E}">
        <p14:creationId xmlns:p14="http://schemas.microsoft.com/office/powerpoint/2010/main" val="25251955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44BC1-1B0F-2816-EEF9-A8B80651E88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EFEBB79-E3F7-DF3A-BAAA-4C1944DD8FF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048C4A8-3050-D0F4-56D9-1DC1043D31C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AAF1B52-AFC5-908D-A3F5-3CA2C100F1E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36245EB-6137-4FCD-0202-AC07B693C8D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rtl="0" fontAlgn="base"/>
            <a:endParaRPr lang="en-US" dirty="0"/>
          </a:p>
        </p:txBody>
      </p:sp>
      <p:sp>
        <p:nvSpPr>
          <p:cNvPr id="6" name="Footer Placeholder 5">
            <a:extLst>
              <a:ext uri="{FF2B5EF4-FFF2-40B4-BE49-F238E27FC236}">
                <a16:creationId xmlns:a16="http://schemas.microsoft.com/office/drawing/2014/main" id="{0AD06A75-5A77-8031-699E-2E8F4C87D56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9E53023-A3FF-DF73-EFC2-C37416F921F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5643514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D497A-673F-4BE4-F9B6-FF63D1F2EA5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85EF655-0999-6114-43A3-74AA03AB60D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102A33B-ECC1-B3FD-315C-1E2EF3D829D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3356283-4A41-0865-92AF-1E6B4D4427A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9B1A7B4-225F-05CA-B4E4-9C583DEFDF0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indent="0">
              <a:buNone/>
            </a:pPr>
            <a:endParaRPr lang="en-US" dirty="0">
              <a:ea typeface="Calibri"/>
              <a:cs typeface="Calibri"/>
            </a:endParaRPr>
          </a:p>
        </p:txBody>
      </p:sp>
      <p:sp>
        <p:nvSpPr>
          <p:cNvPr id="6" name="Footer Placeholder 5">
            <a:extLst>
              <a:ext uri="{FF2B5EF4-FFF2-40B4-BE49-F238E27FC236}">
                <a16:creationId xmlns:a16="http://schemas.microsoft.com/office/drawing/2014/main" id="{E8335629-3DB5-71E5-6D45-52F0CDA440D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B75DDD5-621C-4BA4-61BA-F71CA7C6126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6972027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3B2FE-F8C7-ECB0-E9D5-C8AFA326102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0746DB-C2F4-23F5-9DF2-80F8A047D40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B65B6BB-362E-991B-9F5A-0E86F208C1E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F236AC4-6DAD-12B5-E83B-E6CBA7AE071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4E8555C-62E2-1807-8A2B-125E13FF6F6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rtl="0" fontAlgn="base"/>
            <a:endParaRPr lang="en-US" dirty="0"/>
          </a:p>
        </p:txBody>
      </p:sp>
      <p:sp>
        <p:nvSpPr>
          <p:cNvPr id="6" name="Footer Placeholder 5">
            <a:extLst>
              <a:ext uri="{FF2B5EF4-FFF2-40B4-BE49-F238E27FC236}">
                <a16:creationId xmlns:a16="http://schemas.microsoft.com/office/drawing/2014/main" id="{98BA1C38-D9D5-C55A-98E0-C39C19D509D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6B2AF1F-9817-8ADE-26D6-9F6197B71D7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6761968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29</a:t>
            </a:fld>
            <a:endParaRPr lang="cs-CZ"/>
          </a:p>
        </p:txBody>
      </p:sp>
    </p:spTree>
    <p:extLst>
      <p:ext uri="{BB962C8B-B14F-4D97-AF65-F5344CB8AC3E}">
        <p14:creationId xmlns:p14="http://schemas.microsoft.com/office/powerpoint/2010/main" val="21919161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30</a:t>
            </a:fld>
            <a:endParaRPr lang="cs-CZ"/>
          </a:p>
        </p:txBody>
      </p:sp>
    </p:spTree>
    <p:extLst>
      <p:ext uri="{BB962C8B-B14F-4D97-AF65-F5344CB8AC3E}">
        <p14:creationId xmlns:p14="http://schemas.microsoft.com/office/powerpoint/2010/main" val="1740644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3BB26-AA3A-FBCE-C21A-C055BC8D27A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43E720B-D2C3-46EB-E76F-CB68376E73B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776CA63-9ADD-30B9-A4CC-99D91D37C7A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AF960E7-2C23-A60E-A943-DBF7D256867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185B9B0-EC5C-ADEF-3DC8-CF3FADD268F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14391B9E-D6CF-23FC-CC0E-6269C3177A3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46A46B7-A92E-C5C4-95DC-380A8D2DE73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022356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1591617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970E3-0AF4-3DCF-FD43-758D0B0ED9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8DA98A-78A7-6B95-6D75-F64164873033}"/>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7E335E1C-7EB3-315B-E37D-9A2794653A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E392E2-7ED2-016C-92C9-59F3A4ECD78C}"/>
              </a:ext>
            </a:extLst>
          </p:cNvPr>
          <p:cNvSpPr>
            <a:spLocks noGrp="1"/>
          </p:cNvSpPr>
          <p:nvPr>
            <p:ph type="sldNum" sz="quarter" idx="5"/>
          </p:nvPr>
        </p:nvSpPr>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653334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B74D5-1677-929B-A64E-2D1587D9C73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97D016-AC4C-77F6-1963-D53E9330924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510D8C0-D976-30D6-2A52-2051CCCD857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A0F44AB-A922-81C5-51F0-58C1F327915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208A95D-01D3-12B0-7346-2C6F535E9C1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0D7AABC4-D617-EA19-C616-6BD7470915A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19616BA-349B-0D3A-4F94-ABDD3C10B9F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467571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notesSlide" Target="../notesSlides/notesSlide9.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25.png"/><Relationship Id="rId5" Type="http://schemas.openxmlformats.org/officeDocument/2006/relationships/image" Target="../media/image4.jpe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svg"/><Relationship Id="rId3" Type="http://schemas.openxmlformats.org/officeDocument/2006/relationships/image" Target="../media/image26.jpeg"/><Relationship Id="rId7" Type="http://schemas.openxmlformats.org/officeDocument/2006/relationships/image" Target="../media/image30.svg"/><Relationship Id="rId12"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12.xml"/><Relationship Id="rId7" Type="http://schemas.openxmlformats.org/officeDocument/2006/relationships/image" Target="../media/image7.sv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6.png"/><Relationship Id="rId11" Type="http://schemas.openxmlformats.org/officeDocument/2006/relationships/image" Target="../media/image42.svg"/><Relationship Id="rId5" Type="http://schemas.openxmlformats.org/officeDocument/2006/relationships/image" Target="../media/image25.png"/><Relationship Id="rId10" Type="http://schemas.openxmlformats.org/officeDocument/2006/relationships/image" Target="../media/image41.png"/><Relationship Id="rId4" Type="http://schemas.openxmlformats.org/officeDocument/2006/relationships/image" Target="../media/image38.jpeg"/><Relationship Id="rId9" Type="http://schemas.openxmlformats.org/officeDocument/2006/relationships/image" Target="../media/image40.sv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46.sv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3.pn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5.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47.png"/><Relationship Id="rId7" Type="http://schemas.openxmlformats.org/officeDocument/2006/relationships/image" Target="../media/image50.jp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hyperlink" Target="https://betterallies.com/more-content/" TargetMode="External"/><Relationship Id="rId5" Type="http://schemas.openxmlformats.org/officeDocument/2006/relationships/image" Target="../media/image49.png"/><Relationship Id="rId4" Type="http://schemas.openxmlformats.org/officeDocument/2006/relationships/image" Target="../media/image48.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16.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17.xml"/><Relationship Id="rId4" Type="http://schemas.openxmlformats.org/officeDocument/2006/relationships/image" Target="../media/image52.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18.xml"/><Relationship Id="rId4" Type="http://schemas.openxmlformats.org/officeDocument/2006/relationships/image" Target="../media/image52.jpeg"/></Relationships>
</file>

<file path=ppt/slides/_rels/slide2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notesSlide" Target="../notesSlides/notesSlide21.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25.png"/><Relationship Id="rId5" Type="http://schemas.openxmlformats.org/officeDocument/2006/relationships/image" Target="../media/image4.jpe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8" Type="http://schemas.openxmlformats.org/officeDocument/2006/relationships/hyperlink" Target="https://www.tilthighered.com/resources" TargetMode="External"/><Relationship Id="rId3" Type="http://schemas.openxmlformats.org/officeDocument/2006/relationships/notesSlide" Target="../notesSlides/notesSlide22.xml"/><Relationship Id="rId7" Type="http://schemas.openxmlformats.org/officeDocument/2006/relationships/hyperlink" Target="https://www.ctltoolkit.com/best-practices-accessibility" TargetMode="External"/><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hyperlink" Target="https://udlguidelines.cast.org/static/udlg3-graphicorganizer-digital-nonumbers-a11y.pdf" TargetMode="External"/><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56.jpeg"/><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hyperlink" Target="https://www.ctltoolkit.com/best-practices-jedi" TargetMode="External"/><Relationship Id="rId5" Type="http://schemas.openxmlformats.org/officeDocument/2006/relationships/image" Target="../media/image54.pn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58.svg"/><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image" Target="../media/image57.png"/><Relationship Id="rId5" Type="http://schemas.openxmlformats.org/officeDocument/2006/relationships/image" Target="../media/image54.png"/><Relationship Id="rId4" Type="http://schemas.openxmlformats.org/officeDocument/2006/relationships/image" Target="../media/image53.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23.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24.xml"/><Relationship Id="rId5" Type="http://schemas.openxmlformats.org/officeDocument/2006/relationships/hyperlink" Target="mailto:patricia.boucher@unh.edu" TargetMode="External"/><Relationship Id="rId4" Type="http://schemas.openxmlformats.org/officeDocument/2006/relationships/image" Target="../media/image52.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25.xml"/><Relationship Id="rId5" Type="http://schemas.openxmlformats.org/officeDocument/2006/relationships/hyperlink" Target="https://bit.ly/deibelonging" TargetMode="Externa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hyperlink" Target="https://doi.org/10.3102/0013189X19897622"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3.pn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tags" Target="../tags/tag26.xml"/><Relationship Id="rId5" Type="http://schemas.openxmlformats.org/officeDocument/2006/relationships/image" Target="../media/image60.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7.sv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8.jpe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hyperlink" Target="https://psycnet.apa.org/doi/10.1037/cou0000716" TargetMode="External"/><Relationship Id="rId10" Type="http://schemas.openxmlformats.org/officeDocument/2006/relationships/image" Target="../media/image15.png"/><Relationship Id="rId4" Type="http://schemas.openxmlformats.org/officeDocument/2006/relationships/image" Target="../media/image10.svg"/><Relationship Id="rId9" Type="http://schemas.openxmlformats.org/officeDocument/2006/relationships/image" Target="../media/image14.svg"/></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notesSlide" Target="../notesSlides/notesSlide7.xml"/><Relationship Id="rId7" Type="http://schemas.openxmlformats.org/officeDocument/2006/relationships/image" Target="../media/image20.jpe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8.xml"/><Relationship Id="rId5" Type="http://schemas.openxmlformats.org/officeDocument/2006/relationships/image" Target="../media/image23.sv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9.xml"/><Relationship Id="rId5" Type="http://schemas.openxmlformats.org/officeDocument/2006/relationships/image" Target="../media/image3.pn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6090F"/>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6059548"/>
            <a:ext cx="18288000" cy="4227452"/>
          </a:xfrm>
          <a:custGeom>
            <a:avLst/>
            <a:gdLst/>
            <a:ahLst/>
            <a:cxnLst/>
            <a:rect l="l" t="t" r="r" b="b"/>
            <a:pathLst>
              <a:path w="18288000" h="3779520">
                <a:moveTo>
                  <a:pt x="0" y="0"/>
                </a:moveTo>
                <a:lnTo>
                  <a:pt x="18288000" y="0"/>
                </a:lnTo>
                <a:lnTo>
                  <a:pt x="18288000" y="3779520"/>
                </a:lnTo>
                <a:lnTo>
                  <a:pt x="0" y="3779520"/>
                </a:lnTo>
                <a:lnTo>
                  <a:pt x="0" y="0"/>
                </a:lnTo>
                <a:close/>
              </a:path>
            </a:pathLst>
          </a:custGeom>
          <a:blipFill>
            <a:blip r:embed="rId4"/>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0" y="-664176"/>
            <a:ext cx="18288000" cy="6713220"/>
          </a:xfrm>
          <a:custGeom>
            <a:avLst/>
            <a:gdLst/>
            <a:ahLst/>
            <a:cxnLst/>
            <a:rect l="l" t="t" r="r" b="b"/>
            <a:pathLst>
              <a:path w="18288000" h="6713220">
                <a:moveTo>
                  <a:pt x="0" y="0"/>
                </a:moveTo>
                <a:lnTo>
                  <a:pt x="18288000" y="0"/>
                </a:lnTo>
                <a:lnTo>
                  <a:pt x="18288000" y="6713220"/>
                </a:lnTo>
                <a:lnTo>
                  <a:pt x="0" y="6713220"/>
                </a:lnTo>
                <a:lnTo>
                  <a:pt x="0" y="0"/>
                </a:lnTo>
                <a:close/>
              </a:path>
            </a:pathLst>
          </a:custGeom>
          <a:blipFill>
            <a:blip r:embed="rId5"/>
            <a:stretch>
              <a:fillRect t="-1816" b="-1816"/>
            </a:stretch>
          </a:blipFill>
        </p:spPr>
        <p:txBody>
          <a:bodyPr/>
          <a:lstStyle/>
          <a:p>
            <a:endParaRPr lang="en-US" dirty="0"/>
          </a:p>
        </p:txBody>
      </p:sp>
      <p:sp>
        <p:nvSpPr>
          <p:cNvPr id="4" name="AutoShape 4">
            <a:extLst>
              <a:ext uri="{C183D7F6-B498-43B3-948B-1728B52AA6E4}">
                <adec:decorative xmlns:adec="http://schemas.microsoft.com/office/drawing/2017/decorative" val="1"/>
              </a:ext>
            </a:extLst>
          </p:cNvPr>
          <p:cNvSpPr/>
          <p:nvPr/>
        </p:nvSpPr>
        <p:spPr>
          <a:xfrm rot="16200000">
            <a:off x="9170263" y="6285451"/>
            <a:ext cx="1319074" cy="0"/>
          </a:xfrm>
          <a:prstGeom prst="line">
            <a:avLst/>
          </a:prstGeom>
          <a:ln w="28575" cap="flat">
            <a:solidFill>
              <a:srgbClr val="F27100"/>
            </a:solidFill>
            <a:prstDash val="solid"/>
            <a:headEnd type="none" w="sm" len="sm"/>
            <a:tailEnd type="none" w="sm" len="sm"/>
          </a:ln>
        </p:spPr>
        <p:txBody>
          <a:bodyPr/>
          <a:lstStyle/>
          <a:p>
            <a:endParaRPr lang="en-US"/>
          </a:p>
        </p:txBody>
      </p:sp>
      <p:sp>
        <p:nvSpPr>
          <p:cNvPr id="6" name="TextBox 6"/>
          <p:cNvSpPr txBox="1"/>
          <p:nvPr/>
        </p:nvSpPr>
        <p:spPr>
          <a:xfrm>
            <a:off x="9144000" y="9603374"/>
            <a:ext cx="8159753" cy="555088"/>
          </a:xfrm>
          <a:prstGeom prst="rect">
            <a:avLst/>
          </a:prstGeom>
        </p:spPr>
        <p:txBody>
          <a:bodyPr wrap="square" lIns="0" tIns="0" rIns="0" bIns="0" rtlCol="0" anchor="t">
            <a:spAutoFit/>
          </a:bodyPr>
          <a:lstStyle/>
          <a:p>
            <a:pPr algn="ctr">
              <a:lnSpc>
                <a:spcPts val="4788"/>
              </a:lnSpc>
            </a:pPr>
            <a:r>
              <a:rPr lang="en-US" sz="3200" b="1" spc="89" dirty="0">
                <a:solidFill>
                  <a:srgbClr val="D6D6D6"/>
                </a:solidFill>
                <a:latin typeface="Arial" panose="020B0604020202020204" pitchFamily="34" charset="0"/>
                <a:cs typeface="Arial" panose="020B0604020202020204" pitchFamily="34" charset="0"/>
              </a:rPr>
              <a:t>And who are you? Share in the chat!</a:t>
            </a:r>
          </a:p>
        </p:txBody>
      </p:sp>
      <p:sp>
        <p:nvSpPr>
          <p:cNvPr id="7" name="TextBox 7"/>
          <p:cNvSpPr txBox="1"/>
          <p:nvPr/>
        </p:nvSpPr>
        <p:spPr>
          <a:xfrm>
            <a:off x="10515602" y="6209906"/>
            <a:ext cx="5257798" cy="2872581"/>
          </a:xfrm>
          <a:prstGeom prst="rect">
            <a:avLst/>
          </a:prstGeom>
        </p:spPr>
        <p:txBody>
          <a:bodyPr wrap="square" lIns="0" tIns="0" rIns="0" bIns="0" rtlCol="0" anchor="t">
            <a:spAutoFit/>
          </a:bodyPr>
          <a:lstStyle/>
          <a:p>
            <a:pPr algn="ctr">
              <a:lnSpc>
                <a:spcPts val="3192"/>
              </a:lnSpc>
            </a:pPr>
            <a:r>
              <a:rPr lang="en-US" sz="2800" spc="31" dirty="0">
                <a:solidFill>
                  <a:srgbClr val="D6D6D6"/>
                </a:solidFill>
                <a:latin typeface="Arial" panose="020B0604020202020204" pitchFamily="34" charset="0"/>
                <a:cs typeface="Arial" panose="020B0604020202020204" pitchFamily="34" charset="0"/>
              </a:rPr>
              <a:t>Assistant Professor,</a:t>
            </a:r>
            <a:r>
              <a:rPr lang="en-US" sz="2800" dirty="0">
                <a:latin typeface="Arial" panose="020B0604020202020204" pitchFamily="34" charset="0"/>
                <a:cs typeface="Arial" panose="020B0604020202020204" pitchFamily="34" charset="0"/>
              </a:rPr>
              <a:t> </a:t>
            </a:r>
            <a:r>
              <a:rPr lang="en-US" sz="2800" spc="31" dirty="0">
                <a:solidFill>
                  <a:srgbClr val="D6D6D6"/>
                </a:solidFill>
                <a:latin typeface="Arial" panose="020B0604020202020204" pitchFamily="34" charset="0"/>
                <a:cs typeface="Arial" panose="020B0604020202020204" pitchFamily="34" charset="0"/>
              </a:rPr>
              <a:t>Social Sciences Librarian at the University of New Hampshire, middle class, white, married lesbian.</a:t>
            </a:r>
          </a:p>
          <a:p>
            <a:pPr algn="ctr">
              <a:lnSpc>
                <a:spcPts val="3192"/>
              </a:lnSpc>
            </a:pPr>
            <a:endParaRPr lang="en-US" sz="2800" spc="31" dirty="0">
              <a:solidFill>
                <a:srgbClr val="D6D6D6"/>
              </a:solidFill>
              <a:latin typeface="Arial" panose="020B0604020202020204" pitchFamily="34" charset="0"/>
              <a:cs typeface="Arial" panose="020B0604020202020204" pitchFamily="34" charset="0"/>
            </a:endParaRPr>
          </a:p>
          <a:p>
            <a:pPr algn="ctr">
              <a:lnSpc>
                <a:spcPts val="3192"/>
              </a:lnSpc>
            </a:pPr>
            <a:r>
              <a:rPr lang="en-US" sz="2800" spc="31" dirty="0">
                <a:solidFill>
                  <a:srgbClr val="D6D6D6"/>
                </a:solidFill>
                <a:latin typeface="Arial" panose="020B0604020202020204" pitchFamily="34" charset="0"/>
                <a:cs typeface="Arial" panose="020B0604020202020204" pitchFamily="34" charset="0"/>
              </a:rPr>
              <a:t>Sadly, currently without a pet.</a:t>
            </a:r>
            <a:endParaRPr lang="en-US" sz="2800" dirty="0"/>
          </a:p>
        </p:txBody>
      </p:sp>
      <p:sp>
        <p:nvSpPr>
          <p:cNvPr id="9" name="TextBox 9"/>
          <p:cNvSpPr txBox="1"/>
          <p:nvPr/>
        </p:nvSpPr>
        <p:spPr>
          <a:xfrm>
            <a:off x="10120861" y="5625914"/>
            <a:ext cx="6333756" cy="422167"/>
          </a:xfrm>
          <a:prstGeom prst="rect">
            <a:avLst/>
          </a:prstGeom>
        </p:spPr>
        <p:txBody>
          <a:bodyPr wrap="square" lIns="0" tIns="0" rIns="0" bIns="0" rtlCol="0" anchor="t">
            <a:spAutoFit/>
          </a:bodyPr>
          <a:lstStyle/>
          <a:p>
            <a:pPr algn="ctr">
              <a:lnSpc>
                <a:spcPts val="3639"/>
              </a:lnSpc>
            </a:pPr>
            <a:r>
              <a:rPr lang="en-US" sz="2599" spc="626" dirty="0">
                <a:solidFill>
                  <a:srgbClr val="FFFFFF"/>
                </a:solidFill>
                <a:latin typeface="Arial" panose="020B0604020202020204" pitchFamily="34" charset="0"/>
                <a:cs typeface="Arial" panose="020B0604020202020204" pitchFamily="34" charset="0"/>
              </a:rPr>
              <a:t>TRICIA BOUCHER (she/her)</a:t>
            </a:r>
          </a:p>
        </p:txBody>
      </p:sp>
      <p:sp>
        <p:nvSpPr>
          <p:cNvPr id="8" name="TextBox 14">
            <a:extLst>
              <a:ext uri="{FF2B5EF4-FFF2-40B4-BE49-F238E27FC236}">
                <a16:creationId xmlns:a16="http://schemas.microsoft.com/office/drawing/2014/main" id="{EBF2C538-2A0F-E5BD-F87D-84CFCC156D52}"/>
              </a:ext>
            </a:extLst>
          </p:cNvPr>
          <p:cNvSpPr txBox="1">
            <a:spLocks noGrp="1"/>
          </p:cNvSpPr>
          <p:nvPr>
            <p:ph type="title" idx="4294967295"/>
          </p:nvPr>
        </p:nvSpPr>
        <p:spPr>
          <a:xfrm>
            <a:off x="895352" y="1942397"/>
            <a:ext cx="10295423" cy="150990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2599"/>
              </a:lnSpc>
              <a:spcBef>
                <a:spcPts val="0"/>
              </a:spcBef>
              <a:spcAft>
                <a:spcPts val="0"/>
              </a:spcAft>
              <a:buClrTx/>
              <a:buSzTx/>
              <a:buFontTx/>
              <a:buNone/>
              <a:tabLst/>
              <a:defRPr/>
            </a:pPr>
            <a:r>
              <a:rPr kumimoji="0" lang="en-US" sz="9000" b="1" i="0" u="none" strike="noStrike" kern="1200" cap="none" spc="413"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Belonging:    </a:t>
            </a:r>
          </a:p>
        </p:txBody>
      </p:sp>
      <p:sp>
        <p:nvSpPr>
          <p:cNvPr id="10" name="TextBox 17">
            <a:extLst>
              <a:ext uri="{FF2B5EF4-FFF2-40B4-BE49-F238E27FC236}">
                <a16:creationId xmlns:a16="http://schemas.microsoft.com/office/drawing/2014/main" id="{AC81EFBC-3D62-A5CB-526A-F7F28836ECFB}"/>
              </a:ext>
            </a:extLst>
          </p:cNvPr>
          <p:cNvSpPr txBox="1"/>
          <p:nvPr/>
        </p:nvSpPr>
        <p:spPr>
          <a:xfrm>
            <a:off x="895353" y="3594511"/>
            <a:ext cx="12797981" cy="628377"/>
          </a:xfrm>
          <a:prstGeom prst="rect">
            <a:avLst/>
          </a:prstGeom>
        </p:spPr>
        <p:txBody>
          <a:bodyPr wrap="square" lIns="0" tIns="0" rIns="0" bIns="0" rtlCol="0" anchor="t">
            <a:spAutoFit/>
          </a:bodyPr>
          <a:lstStyle/>
          <a:p>
            <a:pPr>
              <a:lnSpc>
                <a:spcPts val="4900"/>
              </a:lnSpc>
            </a:pPr>
            <a:r>
              <a:rPr lang="en-US" sz="4800" spc="532" dirty="0">
                <a:solidFill>
                  <a:srgbClr val="FFFFFF"/>
                </a:solidFill>
                <a:latin typeface="Arial"/>
                <a:cs typeface="Arial"/>
              </a:rPr>
              <a:t>What we do when we can’t say DEI</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6090F"/>
        </a:solidFill>
        <a:effectLst/>
      </p:bgPr>
    </p:bg>
    <p:spTree>
      <p:nvGrpSpPr>
        <p:cNvPr id="1" name=""/>
        <p:cNvGrpSpPr/>
        <p:nvPr/>
      </p:nvGrpSpPr>
      <p:grpSpPr>
        <a:xfrm>
          <a:off x="0" y="0"/>
          <a:ext cx="0" cy="0"/>
          <a:chOff x="0" y="0"/>
          <a:chExt cx="0" cy="0"/>
        </a:xfrm>
      </p:grpSpPr>
      <p:sp>
        <p:nvSpPr>
          <p:cNvPr id="2" name="Freeform 2"/>
          <p:cNvSpPr/>
          <p:nvPr/>
        </p:nvSpPr>
        <p:spPr>
          <a:xfrm>
            <a:off x="10248537" y="0"/>
            <a:ext cx="8039463" cy="10287000"/>
          </a:xfrm>
          <a:custGeom>
            <a:avLst/>
            <a:gdLst/>
            <a:ahLst/>
            <a:cxnLst/>
            <a:rect l="l" t="t" r="r" b="b"/>
            <a:pathLst>
              <a:path w="8039463" h="10287000">
                <a:moveTo>
                  <a:pt x="0" y="0"/>
                </a:moveTo>
                <a:lnTo>
                  <a:pt x="8039463" y="0"/>
                </a:lnTo>
                <a:lnTo>
                  <a:pt x="8039463" y="10287000"/>
                </a:lnTo>
                <a:lnTo>
                  <a:pt x="0" y="10287000"/>
                </a:lnTo>
                <a:lnTo>
                  <a:pt x="0" y="0"/>
                </a:lnTo>
                <a:close/>
              </a:path>
            </a:pathLst>
          </a:custGeom>
          <a:blipFill>
            <a:blip r:embed="rId4"/>
            <a:stretch>
              <a:fillRect l="-55956" r="-35977"/>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636658">
            <a:off x="10328955" y="9216"/>
            <a:ext cx="22293553" cy="14940440"/>
          </a:xfrm>
          <a:custGeom>
            <a:avLst/>
            <a:gdLst/>
            <a:ahLst/>
            <a:cxnLst/>
            <a:rect l="l" t="t" r="r" b="b"/>
            <a:pathLst>
              <a:path w="22293553" h="14940440">
                <a:moveTo>
                  <a:pt x="0" y="0"/>
                </a:moveTo>
                <a:lnTo>
                  <a:pt x="22293553" y="0"/>
                </a:lnTo>
                <a:lnTo>
                  <a:pt x="22293553" y="14940440"/>
                </a:lnTo>
                <a:lnTo>
                  <a:pt x="0" y="14940440"/>
                </a:lnTo>
                <a:lnTo>
                  <a:pt x="0" y="0"/>
                </a:lnTo>
                <a:close/>
              </a:path>
            </a:pathLst>
          </a:custGeom>
          <a:blipFill>
            <a:blip r:embed="rId5"/>
            <a:stretch>
              <a:fillRect l="-6963" r="-12177"/>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a:off x="-749576" y="0"/>
            <a:ext cx="14417524" cy="10287000"/>
          </a:xfrm>
          <a:custGeom>
            <a:avLst/>
            <a:gdLst/>
            <a:ahLst/>
            <a:cxnLst/>
            <a:rect l="l" t="t" r="r" b="b"/>
            <a:pathLst>
              <a:path w="14417524" h="10287000">
                <a:moveTo>
                  <a:pt x="0" y="0"/>
                </a:moveTo>
                <a:lnTo>
                  <a:pt x="14417524" y="0"/>
                </a:lnTo>
                <a:lnTo>
                  <a:pt x="14417524" y="10287000"/>
                </a:lnTo>
                <a:lnTo>
                  <a:pt x="0" y="10287000"/>
                </a:lnTo>
                <a:lnTo>
                  <a:pt x="0" y="0"/>
                </a:lnTo>
                <a:close/>
              </a:path>
            </a:pathLst>
          </a:custGeom>
          <a:blipFill>
            <a:blip r:embed="rId6"/>
            <a:stretch>
              <a:fillRect t="-834" b="-834"/>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a:off x="1286264" y="2974952"/>
            <a:ext cx="798306" cy="1028413"/>
          </a:xfrm>
          <a:custGeom>
            <a:avLst/>
            <a:gdLst/>
            <a:ahLst/>
            <a:cxnLst/>
            <a:rect l="l" t="t" r="r" b="b"/>
            <a:pathLst>
              <a:path w="798306" h="1028413">
                <a:moveTo>
                  <a:pt x="0" y="0"/>
                </a:moveTo>
                <a:lnTo>
                  <a:pt x="798305" y="0"/>
                </a:lnTo>
                <a:lnTo>
                  <a:pt x="798305" y="1028413"/>
                </a:lnTo>
                <a:lnTo>
                  <a:pt x="0" y="102841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6" name="TextBox 6"/>
          <p:cNvSpPr txBox="1"/>
          <p:nvPr/>
        </p:nvSpPr>
        <p:spPr>
          <a:xfrm>
            <a:off x="2577375" y="4965390"/>
            <a:ext cx="7671162" cy="2957541"/>
          </a:xfrm>
          <a:prstGeom prst="rect">
            <a:avLst/>
          </a:prstGeom>
        </p:spPr>
        <p:txBody>
          <a:bodyPr lIns="0" tIns="0" rIns="0" bIns="0" rtlCol="0" anchor="t">
            <a:spAutoFit/>
          </a:bodyPr>
          <a:lstStyle/>
          <a:p>
            <a:pPr algn="l">
              <a:lnSpc>
                <a:spcPts val="3925"/>
              </a:lnSpc>
            </a:pPr>
            <a:r>
              <a:rPr lang="en-US" sz="2800" spc="166" dirty="0">
                <a:solidFill>
                  <a:srgbClr val="FFFFFF"/>
                </a:solidFill>
                <a:latin typeface="Arial" panose="020B0604020202020204" pitchFamily="34" charset="0"/>
                <a:cs typeface="Arial" panose="020B0604020202020204" pitchFamily="34" charset="0"/>
              </a:rPr>
              <a:t>Think of an experience where you felt like you didn’t belong.</a:t>
            </a:r>
          </a:p>
          <a:p>
            <a:pPr algn="l">
              <a:lnSpc>
                <a:spcPts val="3925"/>
              </a:lnSpc>
            </a:pPr>
            <a:endParaRPr lang="en-US" sz="2800" spc="166" dirty="0">
              <a:solidFill>
                <a:srgbClr val="FFFFFF"/>
              </a:solidFill>
              <a:latin typeface="Arial" panose="020B0604020202020204" pitchFamily="34" charset="0"/>
              <a:cs typeface="Arial" panose="020B0604020202020204" pitchFamily="34" charset="0"/>
            </a:endParaRPr>
          </a:p>
          <a:p>
            <a:pPr algn="l">
              <a:lnSpc>
                <a:spcPts val="3925"/>
              </a:lnSpc>
            </a:pPr>
            <a:r>
              <a:rPr lang="en-US" sz="2800" spc="166" dirty="0">
                <a:solidFill>
                  <a:srgbClr val="FFFFFF"/>
                </a:solidFill>
                <a:latin typeface="Arial" panose="020B0604020202020204" pitchFamily="34" charset="0"/>
                <a:cs typeface="Arial" panose="020B0604020202020204" pitchFamily="34" charset="0"/>
              </a:rPr>
              <a:t>How did that impact your ability to interact with the group, the space, or the experience?</a:t>
            </a:r>
          </a:p>
        </p:txBody>
      </p:sp>
      <p:sp>
        <p:nvSpPr>
          <p:cNvPr id="7" name="TextBox 7"/>
          <p:cNvSpPr txBox="1"/>
          <p:nvPr/>
        </p:nvSpPr>
        <p:spPr>
          <a:xfrm>
            <a:off x="2577375" y="3314508"/>
            <a:ext cx="5827784" cy="655500"/>
          </a:xfrm>
          <a:prstGeom prst="rect">
            <a:avLst/>
          </a:prstGeom>
        </p:spPr>
        <p:txBody>
          <a:bodyPr lIns="0" tIns="0" rIns="0" bIns="0" rtlCol="0" anchor="t">
            <a:spAutoFit/>
          </a:bodyPr>
          <a:lstStyle/>
          <a:p>
            <a:pPr algn="l">
              <a:lnSpc>
                <a:spcPts val="5606"/>
              </a:lnSpc>
            </a:pPr>
            <a:r>
              <a:rPr lang="en-US" sz="4004" spc="-48" dirty="0">
                <a:solidFill>
                  <a:srgbClr val="FFFFFF"/>
                </a:solidFill>
                <a:latin typeface="Arial" panose="020B0604020202020204" pitchFamily="34" charset="0"/>
                <a:cs typeface="Arial" panose="020B0604020202020204" pitchFamily="34" charset="0"/>
              </a:rPr>
              <a:t>Belonging</a:t>
            </a:r>
          </a:p>
        </p:txBody>
      </p:sp>
      <p:sp>
        <p:nvSpPr>
          <p:cNvPr id="8" name="TextBox 8"/>
          <p:cNvSpPr txBox="1">
            <a:spLocks noGrp="1"/>
          </p:cNvSpPr>
          <p:nvPr>
            <p:ph type="title" idx="4294967295"/>
          </p:nvPr>
        </p:nvSpPr>
        <p:spPr>
          <a:xfrm>
            <a:off x="253170" y="1076161"/>
            <a:ext cx="7852605" cy="82131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SHARE:</a:t>
            </a:r>
          </a:p>
        </p:txBody>
      </p:sp>
      <p:sp>
        <p:nvSpPr>
          <p:cNvPr id="9" name="Title 8"/>
          <p:cNvSpPr txBox="1">
            <a:spLocks noGrp="1"/>
          </p:cNvSpPr>
          <p:nvPr>
            <p:ph type="title" idx="4294967295"/>
          </p:nvPr>
        </p:nvSpPr>
        <p:spPr>
          <a:xfrm>
            <a:off x="253170" y="1076161"/>
            <a:ext cx="7852605" cy="82131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SHARE:</a:t>
            </a: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6090F"/>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1267008" y="3361456"/>
            <a:ext cx="1205854" cy="0"/>
          </a:xfrm>
          <a:prstGeom prst="line">
            <a:avLst/>
          </a:prstGeom>
          <a:ln w="19050" cap="flat">
            <a:solidFill>
              <a:srgbClr val="F27100"/>
            </a:solidFill>
            <a:prstDash val="solid"/>
            <a:headEnd type="none" w="sm" len="sm"/>
            <a:tailEnd type="none" w="sm" len="sm"/>
          </a:ln>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8793896" y="848671"/>
            <a:ext cx="3969316" cy="4059503"/>
          </a:xfrm>
          <a:custGeom>
            <a:avLst/>
            <a:gdLst/>
            <a:ahLst/>
            <a:cxnLst/>
            <a:rect l="l" t="t" r="r" b="b"/>
            <a:pathLst>
              <a:path w="3969316" h="4059503">
                <a:moveTo>
                  <a:pt x="0" y="0"/>
                </a:moveTo>
                <a:lnTo>
                  <a:pt x="3969315" y="0"/>
                </a:lnTo>
                <a:lnTo>
                  <a:pt x="3969315" y="4059503"/>
                </a:lnTo>
                <a:lnTo>
                  <a:pt x="0" y="4059503"/>
                </a:lnTo>
                <a:lnTo>
                  <a:pt x="0" y="0"/>
                </a:lnTo>
                <a:close/>
              </a:path>
            </a:pathLst>
          </a:custGeom>
          <a:blipFill>
            <a:blip r:embed="rId3"/>
            <a:stretch>
              <a:fillRect t="-69" b="-69"/>
            </a:stretch>
          </a:blipFill>
        </p:spPr>
        <p:txBody>
          <a:bodyPr/>
          <a:lstStyle/>
          <a:p>
            <a:endParaRPr lang="en-US" dirty="0"/>
          </a:p>
        </p:txBody>
      </p:sp>
      <p:sp>
        <p:nvSpPr>
          <p:cNvPr id="4" name="Freeform 4">
            <a:extLst>
              <a:ext uri="{C183D7F6-B498-43B3-948B-1728B52AA6E4}">
                <adec:decorative xmlns:adec="http://schemas.microsoft.com/office/drawing/2017/decorative" val="1"/>
              </a:ext>
            </a:extLst>
          </p:cNvPr>
          <p:cNvSpPr/>
          <p:nvPr/>
        </p:nvSpPr>
        <p:spPr>
          <a:xfrm>
            <a:off x="8793896" y="5374924"/>
            <a:ext cx="3969316" cy="4059503"/>
          </a:xfrm>
          <a:custGeom>
            <a:avLst/>
            <a:gdLst/>
            <a:ahLst/>
            <a:cxnLst/>
            <a:rect l="l" t="t" r="r" b="b"/>
            <a:pathLst>
              <a:path w="3969316" h="4059503">
                <a:moveTo>
                  <a:pt x="0" y="0"/>
                </a:moveTo>
                <a:lnTo>
                  <a:pt x="3969315" y="0"/>
                </a:lnTo>
                <a:lnTo>
                  <a:pt x="3969315" y="4059502"/>
                </a:lnTo>
                <a:lnTo>
                  <a:pt x="0" y="4059502"/>
                </a:lnTo>
                <a:lnTo>
                  <a:pt x="0" y="0"/>
                </a:lnTo>
                <a:close/>
              </a:path>
            </a:pathLst>
          </a:custGeom>
          <a:blipFill>
            <a:blip r:embed="rId3"/>
            <a:stretch>
              <a:fillRect t="-78" b="-78"/>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a:off x="13166862" y="848671"/>
            <a:ext cx="3969316" cy="4059503"/>
          </a:xfrm>
          <a:custGeom>
            <a:avLst/>
            <a:gdLst/>
            <a:ahLst/>
            <a:cxnLst/>
            <a:rect l="l" t="t" r="r" b="b"/>
            <a:pathLst>
              <a:path w="3969316" h="4059503">
                <a:moveTo>
                  <a:pt x="0" y="0"/>
                </a:moveTo>
                <a:lnTo>
                  <a:pt x="3969316" y="0"/>
                </a:lnTo>
                <a:lnTo>
                  <a:pt x="3969316" y="4059503"/>
                </a:lnTo>
                <a:lnTo>
                  <a:pt x="0" y="4059503"/>
                </a:lnTo>
                <a:lnTo>
                  <a:pt x="0" y="0"/>
                </a:lnTo>
                <a:close/>
              </a:path>
            </a:pathLst>
          </a:custGeom>
          <a:blipFill>
            <a:blip r:embed="rId3"/>
            <a:stretch>
              <a:fillRect t="-78" b="-78"/>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a:off x="13253672" y="5374924"/>
            <a:ext cx="3969316" cy="4059503"/>
          </a:xfrm>
          <a:custGeom>
            <a:avLst/>
            <a:gdLst/>
            <a:ahLst/>
            <a:cxnLst/>
            <a:rect l="l" t="t" r="r" b="b"/>
            <a:pathLst>
              <a:path w="3969316" h="4059503">
                <a:moveTo>
                  <a:pt x="0" y="0"/>
                </a:moveTo>
                <a:lnTo>
                  <a:pt x="3969316" y="0"/>
                </a:lnTo>
                <a:lnTo>
                  <a:pt x="3969316" y="4059502"/>
                </a:lnTo>
                <a:lnTo>
                  <a:pt x="0" y="4059502"/>
                </a:lnTo>
                <a:lnTo>
                  <a:pt x="0" y="0"/>
                </a:lnTo>
                <a:close/>
              </a:path>
            </a:pathLst>
          </a:custGeom>
          <a:blipFill>
            <a:blip r:embed="rId3"/>
            <a:stretch>
              <a:fillRect t="-78" b="-78"/>
            </a:stretch>
          </a:blipFill>
        </p:spPr>
        <p:txBody>
          <a:bodyPr/>
          <a:lstStyle/>
          <a:p>
            <a:endParaRPr lang="en-US"/>
          </a:p>
        </p:txBody>
      </p:sp>
      <p:sp>
        <p:nvSpPr>
          <p:cNvPr id="7" name="Freeform 7" descr="Arrow at the center of a target icon"/>
          <p:cNvSpPr/>
          <p:nvPr/>
        </p:nvSpPr>
        <p:spPr>
          <a:xfrm>
            <a:off x="14653877" y="1453293"/>
            <a:ext cx="1168906" cy="1168906"/>
          </a:xfrm>
          <a:custGeom>
            <a:avLst/>
            <a:gdLst/>
            <a:ahLst/>
            <a:cxnLst/>
            <a:rect l="l" t="t" r="r" b="b"/>
            <a:pathLst>
              <a:path w="1168906" h="1168906">
                <a:moveTo>
                  <a:pt x="0" y="0"/>
                </a:moveTo>
                <a:lnTo>
                  <a:pt x="1168906" y="0"/>
                </a:lnTo>
                <a:lnTo>
                  <a:pt x="1168906" y="1168907"/>
                </a:lnTo>
                <a:lnTo>
                  <a:pt x="0" y="116890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descr="plant with dollar sign in it icon"/>
          <p:cNvSpPr/>
          <p:nvPr/>
        </p:nvSpPr>
        <p:spPr>
          <a:xfrm>
            <a:off x="14844760" y="6070540"/>
            <a:ext cx="787140" cy="1334135"/>
          </a:xfrm>
          <a:custGeom>
            <a:avLst/>
            <a:gdLst/>
            <a:ahLst/>
            <a:cxnLst/>
            <a:rect l="l" t="t" r="r" b="b"/>
            <a:pathLst>
              <a:path w="787140" h="1334135">
                <a:moveTo>
                  <a:pt x="0" y="0"/>
                </a:moveTo>
                <a:lnTo>
                  <a:pt x="787140" y="0"/>
                </a:lnTo>
                <a:lnTo>
                  <a:pt x="787140" y="1334135"/>
                </a:lnTo>
                <a:lnTo>
                  <a:pt x="0" y="13341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descr="two human forms with interlocking hearts icon"/>
          <p:cNvSpPr/>
          <p:nvPr/>
        </p:nvSpPr>
        <p:spPr>
          <a:xfrm>
            <a:off x="9895035" y="5968957"/>
            <a:ext cx="1767038" cy="1435718"/>
          </a:xfrm>
          <a:custGeom>
            <a:avLst/>
            <a:gdLst/>
            <a:ahLst/>
            <a:cxnLst/>
            <a:rect l="l" t="t" r="r" b="b"/>
            <a:pathLst>
              <a:path w="1767038" h="1435718">
                <a:moveTo>
                  <a:pt x="0" y="0"/>
                </a:moveTo>
                <a:lnTo>
                  <a:pt x="1767037" y="0"/>
                </a:lnTo>
                <a:lnTo>
                  <a:pt x="1767037" y="1435718"/>
                </a:lnTo>
                <a:lnTo>
                  <a:pt x="0" y="143571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TextBox 11"/>
          <p:cNvSpPr txBox="1">
            <a:spLocks noGrp="1"/>
          </p:cNvSpPr>
          <p:nvPr>
            <p:ph type="title" idx="4294967295"/>
          </p:nvPr>
        </p:nvSpPr>
        <p:spPr>
          <a:xfrm>
            <a:off x="1267008" y="577870"/>
            <a:ext cx="7905339" cy="17140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IMPACTS OF NOT BELONGING</a:t>
            </a:r>
          </a:p>
        </p:txBody>
      </p:sp>
      <p:sp>
        <p:nvSpPr>
          <p:cNvPr id="9" name="TextBox 11"/>
          <p:cNvSpPr txBox="1">
            <a:spLocks noGrp="1"/>
          </p:cNvSpPr>
          <p:nvPr>
            <p:ph type="title" idx="4294967295"/>
          </p:nvPr>
        </p:nvSpPr>
        <p:spPr>
          <a:xfrm>
            <a:off x="1267008" y="577870"/>
            <a:ext cx="7905339" cy="17140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IMPACTS OF NOT BELONGING</a:t>
            </a:r>
          </a:p>
        </p:txBody>
      </p:sp>
      <p:sp>
        <p:nvSpPr>
          <p:cNvPr id="12" name="TextBox 12"/>
          <p:cNvSpPr txBox="1"/>
          <p:nvPr/>
        </p:nvSpPr>
        <p:spPr>
          <a:xfrm>
            <a:off x="1267008" y="3579727"/>
            <a:ext cx="6672179" cy="397545"/>
          </a:xfrm>
          <a:prstGeom prst="rect">
            <a:avLst/>
          </a:prstGeom>
        </p:spPr>
        <p:txBody>
          <a:bodyPr lIns="0" tIns="0" rIns="0" bIns="0" rtlCol="0" anchor="t">
            <a:spAutoFit/>
          </a:bodyPr>
          <a:lstStyle/>
          <a:p>
            <a:pPr algn="l">
              <a:lnSpc>
                <a:spcPts val="3100"/>
              </a:lnSpc>
            </a:pPr>
            <a:r>
              <a:rPr lang="en-US" sz="2800" spc="272" dirty="0">
                <a:solidFill>
                  <a:srgbClr val="FFFFFF"/>
                </a:solidFill>
                <a:latin typeface="Arial" panose="020B0604020202020204" pitchFamily="34" charset="0"/>
                <a:cs typeface="Arial" panose="020B0604020202020204" pitchFamily="34" charset="0"/>
              </a:rPr>
              <a:t>Observable impacts…</a:t>
            </a:r>
          </a:p>
        </p:txBody>
      </p:sp>
      <p:sp>
        <p:nvSpPr>
          <p:cNvPr id="13" name="TextBox 13"/>
          <p:cNvSpPr txBox="1"/>
          <p:nvPr/>
        </p:nvSpPr>
        <p:spPr>
          <a:xfrm>
            <a:off x="9336049" y="3157680"/>
            <a:ext cx="2873647" cy="447045"/>
          </a:xfrm>
          <a:prstGeom prst="rect">
            <a:avLst/>
          </a:prstGeom>
        </p:spPr>
        <p:txBody>
          <a:bodyPr lIns="0" tIns="0" rIns="0" bIns="0" rtlCol="0" anchor="t">
            <a:spAutoFit/>
          </a:bodyPr>
          <a:lstStyle/>
          <a:p>
            <a:pPr algn="ctr">
              <a:lnSpc>
                <a:spcPts val="3786"/>
              </a:lnSpc>
            </a:pPr>
            <a:r>
              <a:rPr lang="en-US" sz="2800" spc="-18" dirty="0">
                <a:solidFill>
                  <a:srgbClr val="FFFFFF"/>
                </a:solidFill>
                <a:latin typeface="Arial" panose="020B0604020202020204" pitchFamily="34" charset="0"/>
                <a:cs typeface="Arial" panose="020B0604020202020204" pitchFamily="34" charset="0"/>
              </a:rPr>
              <a:t>Stress</a:t>
            </a:r>
          </a:p>
        </p:txBody>
      </p:sp>
      <p:sp>
        <p:nvSpPr>
          <p:cNvPr id="14" name="TextBox 14"/>
          <p:cNvSpPr txBox="1"/>
          <p:nvPr/>
        </p:nvSpPr>
        <p:spPr>
          <a:xfrm>
            <a:off x="9336049" y="7549010"/>
            <a:ext cx="2873647" cy="934358"/>
          </a:xfrm>
          <a:prstGeom prst="rect">
            <a:avLst/>
          </a:prstGeom>
        </p:spPr>
        <p:txBody>
          <a:bodyPr lIns="0" tIns="0" rIns="0" bIns="0" rtlCol="0" anchor="t">
            <a:spAutoFit/>
          </a:bodyPr>
          <a:lstStyle/>
          <a:p>
            <a:pPr algn="ctr">
              <a:lnSpc>
                <a:spcPts val="3786"/>
              </a:lnSpc>
            </a:pPr>
            <a:r>
              <a:rPr lang="en-US" sz="2800" spc="-18" dirty="0">
                <a:solidFill>
                  <a:srgbClr val="FFFFFF"/>
                </a:solidFill>
                <a:latin typeface="Arial" panose="020B0604020202020204" pitchFamily="34" charset="0"/>
                <a:cs typeface="Arial" panose="020B0604020202020204" pitchFamily="34" charset="0"/>
              </a:rPr>
              <a:t>Erosion of confidence</a:t>
            </a:r>
          </a:p>
        </p:txBody>
      </p:sp>
      <p:sp>
        <p:nvSpPr>
          <p:cNvPr id="15" name="TextBox 15"/>
          <p:cNvSpPr txBox="1"/>
          <p:nvPr/>
        </p:nvSpPr>
        <p:spPr>
          <a:xfrm>
            <a:off x="13801506" y="7549010"/>
            <a:ext cx="2873647" cy="1908984"/>
          </a:xfrm>
          <a:prstGeom prst="rect">
            <a:avLst/>
          </a:prstGeom>
        </p:spPr>
        <p:txBody>
          <a:bodyPr lIns="0" tIns="0" rIns="0" bIns="0" rtlCol="0" anchor="t">
            <a:spAutoFit/>
          </a:bodyPr>
          <a:lstStyle/>
          <a:p>
            <a:pPr algn="ctr">
              <a:lnSpc>
                <a:spcPts val="3786"/>
              </a:lnSpc>
            </a:pPr>
            <a:r>
              <a:rPr lang="en-US" sz="2800" spc="-18" dirty="0">
                <a:solidFill>
                  <a:srgbClr val="FFFFFF"/>
                </a:solidFill>
                <a:latin typeface="Arial" panose="020B0604020202020204" pitchFamily="34" charset="0"/>
                <a:cs typeface="Arial" panose="020B0604020202020204" pitchFamily="34" charset="0"/>
              </a:rPr>
              <a:t>Internalization of negative stereotypes</a:t>
            </a:r>
          </a:p>
          <a:p>
            <a:pPr algn="ctr">
              <a:lnSpc>
                <a:spcPts val="3786"/>
              </a:lnSpc>
            </a:pPr>
            <a:endParaRPr lang="en-US" sz="2800" spc="-18" dirty="0">
              <a:solidFill>
                <a:srgbClr val="FFFFFF"/>
              </a:solidFill>
              <a:latin typeface="Arial" panose="020B0604020202020204" pitchFamily="34" charset="0"/>
              <a:cs typeface="Arial" panose="020B0604020202020204" pitchFamily="34" charset="0"/>
            </a:endParaRPr>
          </a:p>
        </p:txBody>
      </p:sp>
      <p:sp>
        <p:nvSpPr>
          <p:cNvPr id="16" name="TextBox 16"/>
          <p:cNvSpPr txBox="1"/>
          <p:nvPr/>
        </p:nvSpPr>
        <p:spPr>
          <a:xfrm>
            <a:off x="13801506" y="3157680"/>
            <a:ext cx="2873647" cy="934358"/>
          </a:xfrm>
          <a:prstGeom prst="rect">
            <a:avLst/>
          </a:prstGeom>
        </p:spPr>
        <p:txBody>
          <a:bodyPr lIns="0" tIns="0" rIns="0" bIns="0" rtlCol="0" anchor="t">
            <a:spAutoFit/>
          </a:bodyPr>
          <a:lstStyle/>
          <a:p>
            <a:pPr algn="ctr">
              <a:lnSpc>
                <a:spcPts val="3786"/>
              </a:lnSpc>
            </a:pPr>
            <a:r>
              <a:rPr lang="en-US" sz="2800" spc="-18" dirty="0">
                <a:solidFill>
                  <a:srgbClr val="FFFFFF"/>
                </a:solidFill>
                <a:latin typeface="Arial" panose="020B0604020202020204" pitchFamily="34" charset="0"/>
                <a:cs typeface="Arial" panose="020B0604020202020204" pitchFamily="34" charset="0"/>
              </a:rPr>
              <a:t>Lack of participation</a:t>
            </a:r>
          </a:p>
        </p:txBody>
      </p:sp>
      <p:pic>
        <p:nvPicPr>
          <p:cNvPr id="18" name="Graphic 17" descr="Brain in head outline">
            <a:extLst>
              <a:ext uri="{FF2B5EF4-FFF2-40B4-BE49-F238E27FC236}">
                <a16:creationId xmlns:a16="http://schemas.microsoft.com/office/drawing/2014/main" id="{09042AD7-B78C-9995-6537-3168919A541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686800" y="4686300"/>
            <a:ext cx="914400" cy="914400"/>
          </a:xfrm>
          <a:prstGeom prst="rect">
            <a:avLst/>
          </a:prstGeom>
        </p:spPr>
      </p:pic>
      <p:pic>
        <p:nvPicPr>
          <p:cNvPr id="20" name="Graphic 19" descr="Brain in head icon outline">
            <a:extLst>
              <a:ext uri="{FF2B5EF4-FFF2-40B4-BE49-F238E27FC236}">
                <a16:creationId xmlns:a16="http://schemas.microsoft.com/office/drawing/2014/main" id="{956F74DD-F2E1-93F8-9593-220238DF3A0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895034" y="1159908"/>
            <a:ext cx="1767039" cy="176703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6090F"/>
        </a:solidFill>
        <a:effectLst/>
      </p:bgPr>
    </p:bg>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1267480" y="543272"/>
            <a:ext cx="7217615" cy="17874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168"/>
              </a:lnSpc>
              <a:spcBef>
                <a:spcPts val="0"/>
              </a:spcBef>
              <a:spcAft>
                <a:spcPts val="0"/>
              </a:spcAft>
              <a:buClrTx/>
              <a:buSzTx/>
              <a:buFontTx/>
              <a:buNone/>
              <a:tabLst/>
              <a:defRPr/>
            </a:pPr>
            <a:r>
              <a:rPr kumimoji="0" lang="en-US" sz="5600" b="1" i="0" u="none" strike="noStrike" kern="1200" cap="none" spc="599"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BELONGING AND LEARNING</a:t>
            </a:r>
          </a:p>
        </p:txBody>
      </p:sp>
      <p:sp>
        <p:nvSpPr>
          <p:cNvPr id="2" name="TextBox 3"/>
          <p:cNvSpPr txBox="1">
            <a:spLocks noGrp="1"/>
          </p:cNvSpPr>
          <p:nvPr>
            <p:ph type="title" idx="4294967295"/>
          </p:nvPr>
        </p:nvSpPr>
        <p:spPr>
          <a:xfrm>
            <a:off x="1267480" y="543272"/>
            <a:ext cx="7217615" cy="17874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168"/>
              </a:lnSpc>
              <a:spcBef>
                <a:spcPts val="0"/>
              </a:spcBef>
              <a:spcAft>
                <a:spcPts val="0"/>
              </a:spcAft>
              <a:buClrTx/>
              <a:buSzTx/>
              <a:buFontTx/>
              <a:buNone/>
              <a:tabLst/>
              <a:defRPr/>
            </a:pPr>
            <a:r>
              <a:rPr kumimoji="0" lang="en-US" sz="5600" b="1" i="0" u="none" strike="noStrike" kern="1200" cap="none" spc="599"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BELONGING AND LEARNING</a:t>
            </a:r>
          </a:p>
        </p:txBody>
      </p:sp>
      <p:sp>
        <p:nvSpPr>
          <p:cNvPr id="5" name="TextBox 5"/>
          <p:cNvSpPr txBox="1"/>
          <p:nvPr/>
        </p:nvSpPr>
        <p:spPr>
          <a:xfrm>
            <a:off x="1267480" y="2983109"/>
            <a:ext cx="7495520" cy="6243504"/>
          </a:xfrm>
          <a:prstGeom prst="rect">
            <a:avLst/>
          </a:prstGeom>
        </p:spPr>
        <p:txBody>
          <a:bodyPr wrap="square" lIns="0" tIns="0" rIns="0" bIns="0" rtlCol="0" anchor="t">
            <a:spAutoFit/>
          </a:bodyPr>
          <a:lstStyle/>
          <a:p>
            <a:pPr algn="l">
              <a:lnSpc>
                <a:spcPts val="3540"/>
              </a:lnSpc>
            </a:pPr>
            <a:r>
              <a:rPr lang="en-US" sz="3000" b="1" spc="263" dirty="0">
                <a:solidFill>
                  <a:srgbClr val="FFFFFF"/>
                </a:solidFill>
                <a:latin typeface="Arial" panose="020B0604020202020204" pitchFamily="34" charset="0"/>
                <a:cs typeface="Arial" panose="020B0604020202020204" pitchFamily="34" charset="0"/>
              </a:rPr>
              <a:t>Constructivist Learning Theory</a:t>
            </a:r>
          </a:p>
          <a:p>
            <a:pPr algn="l">
              <a:lnSpc>
                <a:spcPts val="3540"/>
              </a:lnSpc>
            </a:pPr>
            <a:endParaRPr lang="en-US" sz="3000" spc="263" dirty="0">
              <a:solidFill>
                <a:srgbClr val="FFFFFF"/>
              </a:solidFill>
              <a:latin typeface="Arial" panose="020B0604020202020204" pitchFamily="34" charset="0"/>
              <a:cs typeface="Arial" panose="020B0604020202020204" pitchFamily="34" charset="0"/>
            </a:endParaRPr>
          </a:p>
          <a:p>
            <a:pPr marL="342900" indent="-342900" algn="l">
              <a:lnSpc>
                <a:spcPts val="3540"/>
              </a:lnSpc>
              <a:buFont typeface="Arial" panose="020B0604020202020204" pitchFamily="34" charset="0"/>
              <a:buChar char="•"/>
            </a:pPr>
            <a:r>
              <a:rPr lang="en-US" sz="2400" spc="263" dirty="0">
                <a:solidFill>
                  <a:srgbClr val="FFFFFF"/>
                </a:solidFill>
                <a:latin typeface="Arial" panose="020B0604020202020204" pitchFamily="34" charset="0"/>
                <a:cs typeface="Arial" panose="020B0604020202020204" pitchFamily="34" charset="0"/>
              </a:rPr>
              <a:t>Learning is the act of constructing knowledge.</a:t>
            </a:r>
          </a:p>
          <a:p>
            <a:pPr marL="342900" indent="-342900" algn="l">
              <a:lnSpc>
                <a:spcPts val="3540"/>
              </a:lnSpc>
              <a:buFont typeface="Arial" panose="020B0604020202020204" pitchFamily="34" charset="0"/>
              <a:buChar char="•"/>
            </a:pPr>
            <a:endParaRPr lang="en-US" sz="2400" spc="263" dirty="0">
              <a:solidFill>
                <a:srgbClr val="FFFFFF"/>
              </a:solidFill>
              <a:latin typeface="Arial" panose="020B0604020202020204" pitchFamily="34" charset="0"/>
              <a:cs typeface="Arial" panose="020B0604020202020204" pitchFamily="34" charset="0"/>
            </a:endParaRPr>
          </a:p>
          <a:p>
            <a:pPr marL="342900" indent="-342900" algn="l">
              <a:lnSpc>
                <a:spcPts val="3540"/>
              </a:lnSpc>
              <a:buFont typeface="Arial" panose="020B0604020202020204" pitchFamily="34" charset="0"/>
              <a:buChar char="•"/>
            </a:pPr>
            <a:r>
              <a:rPr lang="en-US" sz="2400" spc="263" dirty="0">
                <a:solidFill>
                  <a:srgbClr val="FFFFFF"/>
                </a:solidFill>
                <a:latin typeface="Arial" panose="020B0604020202020204" pitchFamily="34" charset="0"/>
                <a:cs typeface="Arial" panose="020B0604020202020204" pitchFamily="34" charset="0"/>
              </a:rPr>
              <a:t>Knowledge created is interpreted through learner’s worldview and experiences.</a:t>
            </a:r>
          </a:p>
          <a:p>
            <a:pPr marL="342900" indent="-342900" algn="l">
              <a:lnSpc>
                <a:spcPts val="3540"/>
              </a:lnSpc>
              <a:buFont typeface="Arial" panose="020B0604020202020204" pitchFamily="34" charset="0"/>
              <a:buChar char="•"/>
            </a:pPr>
            <a:endParaRPr lang="en-US" sz="2400" spc="263" dirty="0">
              <a:solidFill>
                <a:srgbClr val="FFFFFF"/>
              </a:solidFill>
              <a:latin typeface="Arial" panose="020B0604020202020204" pitchFamily="34" charset="0"/>
              <a:cs typeface="Arial" panose="020B0604020202020204" pitchFamily="34" charset="0"/>
            </a:endParaRPr>
          </a:p>
          <a:p>
            <a:pPr marL="342900" indent="-342900" algn="l">
              <a:lnSpc>
                <a:spcPts val="3540"/>
              </a:lnSpc>
              <a:buFont typeface="Arial" panose="020B0604020202020204" pitchFamily="34" charset="0"/>
              <a:buChar char="•"/>
            </a:pPr>
            <a:r>
              <a:rPr lang="en-US" sz="2400" spc="263" dirty="0">
                <a:solidFill>
                  <a:srgbClr val="FFFFFF"/>
                </a:solidFill>
                <a:latin typeface="Arial" panose="020B0604020202020204" pitchFamily="34" charset="0"/>
                <a:cs typeface="Arial" panose="020B0604020202020204" pitchFamily="34" charset="0"/>
              </a:rPr>
              <a:t>Vygotsky – learning is scaffolded and social</a:t>
            </a:r>
          </a:p>
          <a:p>
            <a:pPr marL="342900" indent="-342900" algn="l">
              <a:lnSpc>
                <a:spcPts val="3540"/>
              </a:lnSpc>
              <a:buFont typeface="Arial" panose="020B0604020202020204" pitchFamily="34" charset="0"/>
              <a:buChar char="•"/>
            </a:pPr>
            <a:endParaRPr lang="en-US" sz="2400" spc="263" dirty="0">
              <a:solidFill>
                <a:srgbClr val="FFFFFF"/>
              </a:solidFill>
              <a:latin typeface="Arial" panose="020B0604020202020204" pitchFamily="34" charset="0"/>
              <a:cs typeface="Arial" panose="020B0604020202020204" pitchFamily="34" charset="0"/>
            </a:endParaRPr>
          </a:p>
          <a:p>
            <a:pPr marL="342900" indent="-342900" algn="l">
              <a:lnSpc>
                <a:spcPts val="3540"/>
              </a:lnSpc>
              <a:buFont typeface="Arial" panose="020B0604020202020204" pitchFamily="34" charset="0"/>
              <a:buChar char="•"/>
            </a:pPr>
            <a:r>
              <a:rPr lang="en-US" sz="2400" spc="263" dirty="0">
                <a:solidFill>
                  <a:srgbClr val="FFFFFF"/>
                </a:solidFill>
                <a:latin typeface="Arial" panose="020B0604020202020204" pitchFamily="34" charset="0"/>
                <a:cs typeface="Arial" panose="020B0604020202020204" pitchFamily="34" charset="0"/>
              </a:rPr>
              <a:t>New information learned by:</a:t>
            </a:r>
          </a:p>
          <a:p>
            <a:pPr marL="800100" lvl="1" indent="-342900">
              <a:lnSpc>
                <a:spcPts val="3540"/>
              </a:lnSpc>
              <a:buFont typeface="Arial" panose="020B0604020202020204" pitchFamily="34" charset="0"/>
              <a:buChar char="•"/>
            </a:pPr>
            <a:r>
              <a:rPr lang="en-US" sz="2400" spc="263" dirty="0">
                <a:solidFill>
                  <a:srgbClr val="FFFFFF"/>
                </a:solidFill>
                <a:latin typeface="Arial" panose="020B0604020202020204" pitchFamily="34" charset="0"/>
                <a:cs typeface="Arial" panose="020B0604020202020204" pitchFamily="34" charset="0"/>
              </a:rPr>
              <a:t>Assimilated into current schema</a:t>
            </a:r>
          </a:p>
          <a:p>
            <a:pPr marL="800100" lvl="1" indent="-342900">
              <a:lnSpc>
                <a:spcPts val="3540"/>
              </a:lnSpc>
              <a:buFont typeface="Arial" panose="020B0604020202020204" pitchFamily="34" charset="0"/>
              <a:buChar char="•"/>
            </a:pPr>
            <a:r>
              <a:rPr lang="en-US" sz="2400" spc="263" dirty="0">
                <a:solidFill>
                  <a:srgbClr val="FFFFFF"/>
                </a:solidFill>
                <a:latin typeface="Arial" panose="020B0604020202020204" pitchFamily="34" charset="0"/>
                <a:cs typeface="Arial" panose="020B0604020202020204" pitchFamily="34" charset="0"/>
              </a:rPr>
              <a:t>Accommodated by revising schema</a:t>
            </a:r>
            <a:endParaRPr lang="en-US" sz="3000" spc="263" dirty="0">
              <a:solidFill>
                <a:srgbClr val="FFFFFF"/>
              </a:solidFill>
              <a:latin typeface="Inter"/>
            </a:endParaRPr>
          </a:p>
        </p:txBody>
      </p:sp>
      <p:sp>
        <p:nvSpPr>
          <p:cNvPr id="8" name="Rectangle 1">
            <a:extLst>
              <a:ext uri="{FF2B5EF4-FFF2-40B4-BE49-F238E27FC236}">
                <a16:creationId xmlns:a16="http://schemas.microsoft.com/office/drawing/2014/main" id="{C68CA120-590D-FEE4-9D80-54EA56D07F40}"/>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9" name="Picture 8" descr="architectural sketch of skyscraper being built with the first few floors completed, the next floors partially done, and the sky without a building above. Microsoft CoPilot image created from original prompt 2025.">
            <a:extLst>
              <a:ext uri="{FF2B5EF4-FFF2-40B4-BE49-F238E27FC236}">
                <a16:creationId xmlns:a16="http://schemas.microsoft.com/office/drawing/2014/main" id="{F09169AB-60A8-EB86-6C20-11F9600916B8}"/>
              </a:ext>
            </a:extLst>
          </p:cNvPr>
          <p:cNvPicPr>
            <a:picLocks noChangeAspect="1"/>
          </p:cNvPicPr>
          <p:nvPr/>
        </p:nvPicPr>
        <p:blipFill>
          <a:blip r:embed="rId3"/>
          <a:stretch>
            <a:fillRect/>
          </a:stretch>
        </p:blipFill>
        <p:spPr>
          <a:xfrm>
            <a:off x="10244822" y="2983109"/>
            <a:ext cx="6243504" cy="624350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6090F"/>
        </a:solidFill>
        <a:effectLst/>
      </p:bgPr>
    </p:bg>
    <p:spTree>
      <p:nvGrpSpPr>
        <p:cNvPr id="1" name=""/>
        <p:cNvGrpSpPr/>
        <p:nvPr/>
      </p:nvGrpSpPr>
      <p:grpSpPr>
        <a:xfrm>
          <a:off x="0" y="0"/>
          <a:ext cx="0" cy="0"/>
          <a:chOff x="0" y="0"/>
          <a:chExt cx="0" cy="0"/>
        </a:xfrm>
      </p:grpSpPr>
      <p:sp>
        <p:nvSpPr>
          <p:cNvPr id="2" name="Freeform 2" descr="A diverse group of students sitting at a table studying. Image created using original prompt in Microsoft CoPilot, 2023.&#10;&#10;"/>
          <p:cNvSpPr/>
          <p:nvPr/>
        </p:nvSpPr>
        <p:spPr>
          <a:xfrm>
            <a:off x="10206692" y="-163463"/>
            <a:ext cx="10450463" cy="10450463"/>
          </a:xfrm>
          <a:custGeom>
            <a:avLst/>
            <a:gdLst/>
            <a:ahLst/>
            <a:cxnLst/>
            <a:rect l="l" t="t" r="r" b="b"/>
            <a:pathLst>
              <a:path w="10450463" h="10450463">
                <a:moveTo>
                  <a:pt x="0" y="0"/>
                </a:moveTo>
                <a:lnTo>
                  <a:pt x="10450464" y="0"/>
                </a:lnTo>
                <a:lnTo>
                  <a:pt x="10450464" y="10450463"/>
                </a:lnTo>
                <a:lnTo>
                  <a:pt x="0" y="10450463"/>
                </a:lnTo>
                <a:lnTo>
                  <a:pt x="0" y="0"/>
                </a:lnTo>
                <a:close/>
              </a:path>
            </a:pathLst>
          </a:custGeom>
          <a:blipFill>
            <a:blip r:embed="rId4"/>
            <a:stretch>
              <a:fillRect l="-12357" r="12357"/>
            </a:stretch>
          </a:blipFill>
        </p:spPr>
        <p:txBody>
          <a:bodyPr/>
          <a:lstStyle/>
          <a:p>
            <a:endParaRPr lang="en-US" dirty="0"/>
          </a:p>
        </p:txBody>
      </p:sp>
      <p:sp>
        <p:nvSpPr>
          <p:cNvPr id="3" name="Freeform 3">
            <a:extLst>
              <a:ext uri="{C183D7F6-B498-43B3-948B-1728B52AA6E4}">
                <adec:decorative xmlns:adec="http://schemas.microsoft.com/office/drawing/2017/decorative" val="1"/>
              </a:ext>
            </a:extLst>
          </p:cNvPr>
          <p:cNvSpPr/>
          <p:nvPr/>
        </p:nvSpPr>
        <p:spPr>
          <a:xfrm>
            <a:off x="0" y="0"/>
            <a:ext cx="14236421" cy="10287000"/>
          </a:xfrm>
          <a:custGeom>
            <a:avLst/>
            <a:gdLst/>
            <a:ahLst/>
            <a:cxnLst/>
            <a:rect l="l" t="t" r="r" b="b"/>
            <a:pathLst>
              <a:path w="14236421" h="10287000">
                <a:moveTo>
                  <a:pt x="0" y="0"/>
                </a:moveTo>
                <a:lnTo>
                  <a:pt x="14236421" y="0"/>
                </a:lnTo>
                <a:lnTo>
                  <a:pt x="14236421" y="10287000"/>
                </a:lnTo>
                <a:lnTo>
                  <a:pt x="0" y="10287000"/>
                </a:lnTo>
                <a:lnTo>
                  <a:pt x="0" y="0"/>
                </a:lnTo>
                <a:close/>
              </a:path>
            </a:pathLst>
          </a:custGeom>
          <a:blipFill>
            <a:blip r:embed="rId5"/>
            <a:stretch>
              <a:fillRect t="-196" b="-196"/>
            </a:stretch>
          </a:blipFill>
        </p:spPr>
        <p:txBody>
          <a:bodyPr/>
          <a:lstStyle/>
          <a:p>
            <a:endParaRPr lang="en-US" dirty="0"/>
          </a:p>
        </p:txBody>
      </p:sp>
      <p:sp>
        <p:nvSpPr>
          <p:cNvPr id="4" name="Freeform 4">
            <a:extLst>
              <a:ext uri="{C183D7F6-B498-43B3-948B-1728B52AA6E4}">
                <adec:decorative xmlns:adec="http://schemas.microsoft.com/office/drawing/2017/decorative" val="1"/>
              </a:ext>
            </a:extLst>
          </p:cNvPr>
          <p:cNvSpPr/>
          <p:nvPr/>
        </p:nvSpPr>
        <p:spPr>
          <a:xfrm>
            <a:off x="1319906" y="4230776"/>
            <a:ext cx="798306" cy="1028413"/>
          </a:xfrm>
          <a:custGeom>
            <a:avLst/>
            <a:gdLst/>
            <a:ahLst/>
            <a:cxnLst/>
            <a:rect l="l" t="t" r="r" b="b"/>
            <a:pathLst>
              <a:path w="798306" h="1028413">
                <a:moveTo>
                  <a:pt x="0" y="0"/>
                </a:moveTo>
                <a:lnTo>
                  <a:pt x="798306" y="0"/>
                </a:lnTo>
                <a:lnTo>
                  <a:pt x="798306" y="1028413"/>
                </a:lnTo>
                <a:lnTo>
                  <a:pt x="0" y="102841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a:off x="1295400" y="6248984"/>
            <a:ext cx="822812" cy="900478"/>
          </a:xfrm>
          <a:custGeom>
            <a:avLst/>
            <a:gdLst/>
            <a:ahLst/>
            <a:cxnLst/>
            <a:rect l="l" t="t" r="r" b="b"/>
            <a:pathLst>
              <a:path w="822812" h="900478">
                <a:moveTo>
                  <a:pt x="0" y="0"/>
                </a:moveTo>
                <a:lnTo>
                  <a:pt x="822812" y="0"/>
                </a:lnTo>
                <a:lnTo>
                  <a:pt x="822812" y="900478"/>
                </a:lnTo>
                <a:lnTo>
                  <a:pt x="0" y="90047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a:off x="1319906" y="8139256"/>
            <a:ext cx="798306" cy="785333"/>
          </a:xfrm>
          <a:custGeom>
            <a:avLst/>
            <a:gdLst/>
            <a:ahLst/>
            <a:cxnLst/>
            <a:rect l="l" t="t" r="r" b="b"/>
            <a:pathLst>
              <a:path w="798306" h="785333">
                <a:moveTo>
                  <a:pt x="0" y="0"/>
                </a:moveTo>
                <a:lnTo>
                  <a:pt x="798306" y="0"/>
                </a:lnTo>
                <a:lnTo>
                  <a:pt x="798306" y="785334"/>
                </a:lnTo>
                <a:lnTo>
                  <a:pt x="0" y="78533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7" name="TextBox 7"/>
          <p:cNvSpPr txBox="1"/>
          <p:nvPr/>
        </p:nvSpPr>
        <p:spPr>
          <a:xfrm>
            <a:off x="3099378" y="3918772"/>
            <a:ext cx="6833794" cy="655500"/>
          </a:xfrm>
          <a:prstGeom prst="rect">
            <a:avLst/>
          </a:prstGeom>
        </p:spPr>
        <p:txBody>
          <a:bodyPr lIns="0" tIns="0" rIns="0" bIns="0" rtlCol="0" anchor="t">
            <a:spAutoFit/>
          </a:bodyPr>
          <a:lstStyle/>
          <a:p>
            <a:pPr algn="l">
              <a:lnSpc>
                <a:spcPts val="5606"/>
              </a:lnSpc>
            </a:pPr>
            <a:r>
              <a:rPr lang="en-US" sz="4004" spc="-48" dirty="0">
                <a:solidFill>
                  <a:srgbClr val="FFFFFF"/>
                </a:solidFill>
                <a:latin typeface="Arial" panose="020B0604020202020204" pitchFamily="34" charset="0"/>
                <a:cs typeface="Arial" panose="020B0604020202020204" pitchFamily="34" charset="0"/>
              </a:rPr>
              <a:t>High levels of generativity</a:t>
            </a:r>
          </a:p>
        </p:txBody>
      </p:sp>
      <p:sp>
        <p:nvSpPr>
          <p:cNvPr id="8" name="TextBox 8"/>
          <p:cNvSpPr txBox="1"/>
          <p:nvPr/>
        </p:nvSpPr>
        <p:spPr>
          <a:xfrm>
            <a:off x="3099378" y="4757285"/>
            <a:ext cx="8771924" cy="428002"/>
          </a:xfrm>
          <a:prstGeom prst="rect">
            <a:avLst/>
          </a:prstGeom>
        </p:spPr>
        <p:txBody>
          <a:bodyPr wrap="square" lIns="0" tIns="0" rIns="0" bIns="0" rtlCol="0" anchor="t">
            <a:spAutoFit/>
          </a:bodyPr>
          <a:lstStyle/>
          <a:p>
            <a:pPr algn="l">
              <a:lnSpc>
                <a:spcPts val="3624"/>
              </a:lnSpc>
            </a:pPr>
            <a:r>
              <a:rPr lang="en-US" sz="2800" spc="153" dirty="0">
                <a:solidFill>
                  <a:srgbClr val="D4D4D4"/>
                </a:solidFill>
                <a:latin typeface="Arial" panose="020B0604020202020204" pitchFamily="34" charset="0"/>
                <a:cs typeface="Arial" panose="020B0604020202020204" pitchFamily="34" charset="0"/>
              </a:rPr>
              <a:t>Giving back to affinity group</a:t>
            </a:r>
          </a:p>
        </p:txBody>
      </p:sp>
      <p:sp>
        <p:nvSpPr>
          <p:cNvPr id="9" name="TextBox 9"/>
          <p:cNvSpPr txBox="1"/>
          <p:nvPr/>
        </p:nvSpPr>
        <p:spPr>
          <a:xfrm>
            <a:off x="3099378" y="6671957"/>
            <a:ext cx="5381151" cy="428002"/>
          </a:xfrm>
          <a:prstGeom prst="rect">
            <a:avLst/>
          </a:prstGeom>
        </p:spPr>
        <p:txBody>
          <a:bodyPr wrap="square" lIns="0" tIns="0" rIns="0" bIns="0" rtlCol="0" anchor="t">
            <a:spAutoFit/>
          </a:bodyPr>
          <a:lstStyle/>
          <a:p>
            <a:pPr algn="l">
              <a:lnSpc>
                <a:spcPts val="3624"/>
              </a:lnSpc>
            </a:pPr>
            <a:r>
              <a:rPr lang="en-US" sz="2800" spc="153">
                <a:solidFill>
                  <a:srgbClr val="D6D6D6"/>
                </a:solidFill>
                <a:latin typeface="Arial" panose="020B0604020202020204" pitchFamily="34" charset="0"/>
                <a:cs typeface="Arial" panose="020B0604020202020204" pitchFamily="34" charset="0"/>
              </a:rPr>
              <a:t>Meaning is important</a:t>
            </a:r>
          </a:p>
        </p:txBody>
      </p:sp>
      <p:sp>
        <p:nvSpPr>
          <p:cNvPr id="10" name="TextBox 10"/>
          <p:cNvSpPr txBox="1"/>
          <p:nvPr/>
        </p:nvSpPr>
        <p:spPr>
          <a:xfrm>
            <a:off x="3141221" y="8601698"/>
            <a:ext cx="7548671" cy="428002"/>
          </a:xfrm>
          <a:prstGeom prst="rect">
            <a:avLst/>
          </a:prstGeom>
        </p:spPr>
        <p:txBody>
          <a:bodyPr wrap="square" lIns="0" tIns="0" rIns="0" bIns="0" rtlCol="0" anchor="t">
            <a:spAutoFit/>
          </a:bodyPr>
          <a:lstStyle/>
          <a:p>
            <a:pPr algn="l">
              <a:lnSpc>
                <a:spcPts val="3624"/>
              </a:lnSpc>
            </a:pPr>
            <a:r>
              <a:rPr lang="en-US" sz="2800" spc="153">
                <a:solidFill>
                  <a:srgbClr val="D6D6D6"/>
                </a:solidFill>
                <a:latin typeface="Arial" panose="020B0604020202020204" pitchFamily="34" charset="0"/>
                <a:cs typeface="Arial" panose="020B0604020202020204" pitchFamily="34" charset="0"/>
              </a:rPr>
              <a:t>innovation and autonomy are recognized</a:t>
            </a:r>
          </a:p>
        </p:txBody>
      </p:sp>
      <p:sp>
        <p:nvSpPr>
          <p:cNvPr id="11" name="TextBox 11"/>
          <p:cNvSpPr txBox="1"/>
          <p:nvPr/>
        </p:nvSpPr>
        <p:spPr>
          <a:xfrm>
            <a:off x="3099378" y="5837293"/>
            <a:ext cx="6443407" cy="655500"/>
          </a:xfrm>
          <a:prstGeom prst="rect">
            <a:avLst/>
          </a:prstGeom>
        </p:spPr>
        <p:txBody>
          <a:bodyPr lIns="0" tIns="0" rIns="0" bIns="0" rtlCol="0" anchor="t">
            <a:spAutoFit/>
          </a:bodyPr>
          <a:lstStyle/>
          <a:p>
            <a:pPr algn="l">
              <a:lnSpc>
                <a:spcPts val="5606"/>
              </a:lnSpc>
            </a:pPr>
            <a:r>
              <a:rPr lang="en-US" sz="4004" spc="-48" dirty="0">
                <a:solidFill>
                  <a:srgbClr val="FFFFFF"/>
                </a:solidFill>
                <a:latin typeface="Arial" panose="020B0604020202020204" pitchFamily="34" charset="0"/>
                <a:cs typeface="Arial" panose="020B0604020202020204" pitchFamily="34" charset="0"/>
              </a:rPr>
              <a:t>Solve real-world problems</a:t>
            </a:r>
          </a:p>
        </p:txBody>
      </p:sp>
      <p:sp>
        <p:nvSpPr>
          <p:cNvPr id="12" name="TextBox 12"/>
          <p:cNvSpPr txBox="1"/>
          <p:nvPr/>
        </p:nvSpPr>
        <p:spPr>
          <a:xfrm>
            <a:off x="3141222" y="7751965"/>
            <a:ext cx="5827784" cy="655500"/>
          </a:xfrm>
          <a:prstGeom prst="rect">
            <a:avLst/>
          </a:prstGeom>
        </p:spPr>
        <p:txBody>
          <a:bodyPr lIns="0" tIns="0" rIns="0" bIns="0" rtlCol="0" anchor="t">
            <a:spAutoFit/>
          </a:bodyPr>
          <a:lstStyle/>
          <a:p>
            <a:pPr algn="l">
              <a:lnSpc>
                <a:spcPts val="5606"/>
              </a:lnSpc>
            </a:pPr>
            <a:r>
              <a:rPr lang="en-US" sz="4004" spc="-48">
                <a:solidFill>
                  <a:srgbClr val="FFFFFF"/>
                </a:solidFill>
                <a:latin typeface="Arial" panose="020B0604020202020204" pitchFamily="34" charset="0"/>
                <a:cs typeface="Arial" panose="020B0604020202020204" pitchFamily="34" charset="0"/>
              </a:rPr>
              <a:t>Recognition for work</a:t>
            </a:r>
          </a:p>
        </p:txBody>
      </p:sp>
      <p:sp>
        <p:nvSpPr>
          <p:cNvPr id="13" name="TextBox 13"/>
          <p:cNvSpPr txBox="1">
            <a:spLocks noGrp="1"/>
          </p:cNvSpPr>
          <p:nvPr>
            <p:ph type="title" idx="4294967295"/>
          </p:nvPr>
        </p:nvSpPr>
        <p:spPr>
          <a:xfrm>
            <a:off x="253170" y="1076161"/>
            <a:ext cx="13983251" cy="170617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FROM NEGATIVE TO POSITIVE...</a:t>
            </a:r>
          </a:p>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RESEARCH!</a:t>
            </a:r>
          </a:p>
        </p:txBody>
      </p:sp>
      <p:sp>
        <p:nvSpPr>
          <p:cNvPr id="14" name="Title 13"/>
          <p:cNvSpPr txBox="1">
            <a:spLocks noGrp="1"/>
          </p:cNvSpPr>
          <p:nvPr>
            <p:ph type="title" idx="4294967295"/>
          </p:nvPr>
        </p:nvSpPr>
        <p:spPr>
          <a:xfrm>
            <a:off x="253170" y="1076161"/>
            <a:ext cx="13983251" cy="170617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FROM NEGATIVE TO POSITIVE...</a:t>
            </a:r>
          </a:p>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RESEARCH!</a:t>
            </a: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t="-185" b="-185"/>
            </a:stretch>
          </a:blipFill>
        </p:spPr>
        <p:txBody>
          <a:bodyPr lIns="91440" tIns="45720" rIns="91440" bIns="45720" anchor="t"/>
          <a:lstStyle/>
          <a:p>
            <a:endParaRPr lang="en-US"/>
          </a:p>
        </p:txBody>
      </p:sp>
      <p:grpSp>
        <p:nvGrpSpPr>
          <p:cNvPr id="3" name="Group 3">
            <a:extLst>
              <a:ext uri="{C183D7F6-B498-43B3-948B-1728B52AA6E4}">
                <adec:decorative xmlns:adec="http://schemas.microsoft.com/office/drawing/2017/decorative" val="1"/>
              </a:ext>
            </a:extLst>
          </p:cNvPr>
          <p:cNvGrpSpPr/>
          <p:nvPr/>
        </p:nvGrpSpPr>
        <p:grpSpPr>
          <a:xfrm>
            <a:off x="10163472" y="5487626"/>
            <a:ext cx="740300" cy="47625"/>
            <a:chOff x="0" y="0"/>
            <a:chExt cx="987066" cy="63500"/>
          </a:xfrm>
        </p:grpSpPr>
        <p:grpSp>
          <p:nvGrpSpPr>
            <p:cNvPr id="4" name="Group 4"/>
            <p:cNvGrpSpPr/>
            <p:nvPr/>
          </p:nvGrpSpPr>
          <p:grpSpPr>
            <a:xfrm>
              <a:off x="0" y="0"/>
              <a:ext cx="94074" cy="63500"/>
              <a:chOff x="0" y="0"/>
              <a:chExt cx="6350000" cy="4286250"/>
            </a:xfrm>
          </p:grpSpPr>
          <p:sp>
            <p:nvSpPr>
              <p:cNvPr id="5" name="Freeform 5"/>
              <p:cNvSpPr/>
              <p:nvPr/>
            </p:nvSpPr>
            <p:spPr>
              <a:xfrm>
                <a:off x="0" y="0"/>
                <a:ext cx="6350000" cy="4286250"/>
              </a:xfrm>
              <a:custGeom>
                <a:avLst/>
                <a:gdLst/>
                <a:ahLst/>
                <a:cxnLst/>
                <a:rect l="l" t="t" r="r" b="b"/>
                <a:pathLst>
                  <a:path w="6350000" h="4286250">
                    <a:moveTo>
                      <a:pt x="3175000" y="0"/>
                    </a:moveTo>
                    <a:cubicBezTo>
                      <a:pt x="1421496" y="0"/>
                      <a:pt x="0" y="959510"/>
                      <a:pt x="0" y="2143125"/>
                    </a:cubicBezTo>
                    <a:cubicBezTo>
                      <a:pt x="0" y="3326740"/>
                      <a:pt x="1421496" y="4286250"/>
                      <a:pt x="3175000" y="4286250"/>
                    </a:cubicBezTo>
                    <a:cubicBezTo>
                      <a:pt x="4928504" y="4286250"/>
                      <a:pt x="6350000" y="3326740"/>
                      <a:pt x="6350000" y="2143125"/>
                    </a:cubicBezTo>
                    <a:cubicBezTo>
                      <a:pt x="6350000" y="959510"/>
                      <a:pt x="4928504" y="0"/>
                      <a:pt x="3175000" y="0"/>
                    </a:cubicBezTo>
                    <a:close/>
                  </a:path>
                </a:pathLst>
              </a:custGeom>
              <a:solidFill>
                <a:srgbClr val="FFFFFF"/>
              </a:solidFill>
            </p:spPr>
            <p:txBody>
              <a:bodyPr/>
              <a:lstStyle/>
              <a:p>
                <a:endParaRPr lang="en-US"/>
              </a:p>
            </p:txBody>
          </p:sp>
        </p:grpSp>
        <p:grpSp>
          <p:nvGrpSpPr>
            <p:cNvPr id="6" name="Group 6"/>
            <p:cNvGrpSpPr/>
            <p:nvPr/>
          </p:nvGrpSpPr>
          <p:grpSpPr>
            <a:xfrm>
              <a:off x="225778" y="0"/>
              <a:ext cx="94074" cy="63500"/>
              <a:chOff x="0" y="0"/>
              <a:chExt cx="6350000" cy="4286250"/>
            </a:xfrm>
          </p:grpSpPr>
          <p:sp>
            <p:nvSpPr>
              <p:cNvPr id="7" name="Freeform 7"/>
              <p:cNvSpPr/>
              <p:nvPr/>
            </p:nvSpPr>
            <p:spPr>
              <a:xfrm>
                <a:off x="0" y="0"/>
                <a:ext cx="6350000" cy="4286250"/>
              </a:xfrm>
              <a:custGeom>
                <a:avLst/>
                <a:gdLst/>
                <a:ahLst/>
                <a:cxnLst/>
                <a:rect l="l" t="t" r="r" b="b"/>
                <a:pathLst>
                  <a:path w="6350000" h="4286250">
                    <a:moveTo>
                      <a:pt x="3175000" y="0"/>
                    </a:moveTo>
                    <a:cubicBezTo>
                      <a:pt x="1421496" y="0"/>
                      <a:pt x="0" y="959510"/>
                      <a:pt x="0" y="2143125"/>
                    </a:cubicBezTo>
                    <a:cubicBezTo>
                      <a:pt x="0" y="3326740"/>
                      <a:pt x="1421496" y="4286250"/>
                      <a:pt x="3175000" y="4286250"/>
                    </a:cubicBezTo>
                    <a:cubicBezTo>
                      <a:pt x="4928504" y="4286250"/>
                      <a:pt x="6350000" y="3326740"/>
                      <a:pt x="6350000" y="2143125"/>
                    </a:cubicBezTo>
                    <a:cubicBezTo>
                      <a:pt x="6350000" y="959510"/>
                      <a:pt x="4928504" y="0"/>
                      <a:pt x="3175000" y="0"/>
                    </a:cubicBezTo>
                    <a:close/>
                  </a:path>
                </a:pathLst>
              </a:custGeom>
              <a:solidFill>
                <a:srgbClr val="FFFFFF"/>
              </a:solidFill>
            </p:spPr>
            <p:txBody>
              <a:bodyPr/>
              <a:lstStyle/>
              <a:p>
                <a:endParaRPr lang="en-US"/>
              </a:p>
            </p:txBody>
          </p:sp>
        </p:grpSp>
        <p:grpSp>
          <p:nvGrpSpPr>
            <p:cNvPr id="8" name="Group 8"/>
            <p:cNvGrpSpPr/>
            <p:nvPr/>
          </p:nvGrpSpPr>
          <p:grpSpPr>
            <a:xfrm>
              <a:off x="447638" y="0"/>
              <a:ext cx="94074" cy="63500"/>
              <a:chOff x="0" y="0"/>
              <a:chExt cx="6350000" cy="4286250"/>
            </a:xfrm>
          </p:grpSpPr>
          <p:sp>
            <p:nvSpPr>
              <p:cNvPr id="9" name="Freeform 9"/>
              <p:cNvSpPr/>
              <p:nvPr/>
            </p:nvSpPr>
            <p:spPr>
              <a:xfrm>
                <a:off x="0" y="0"/>
                <a:ext cx="6350000" cy="4286250"/>
              </a:xfrm>
              <a:custGeom>
                <a:avLst/>
                <a:gdLst/>
                <a:ahLst/>
                <a:cxnLst/>
                <a:rect l="l" t="t" r="r" b="b"/>
                <a:pathLst>
                  <a:path w="6350000" h="4286250">
                    <a:moveTo>
                      <a:pt x="3175000" y="0"/>
                    </a:moveTo>
                    <a:cubicBezTo>
                      <a:pt x="1421496" y="0"/>
                      <a:pt x="0" y="959510"/>
                      <a:pt x="0" y="2143125"/>
                    </a:cubicBezTo>
                    <a:cubicBezTo>
                      <a:pt x="0" y="3326740"/>
                      <a:pt x="1421496" y="4286250"/>
                      <a:pt x="3175000" y="4286250"/>
                    </a:cubicBezTo>
                    <a:cubicBezTo>
                      <a:pt x="4928504" y="4286250"/>
                      <a:pt x="6350000" y="3326740"/>
                      <a:pt x="6350000" y="2143125"/>
                    </a:cubicBezTo>
                    <a:cubicBezTo>
                      <a:pt x="6350000" y="959510"/>
                      <a:pt x="4928504" y="0"/>
                      <a:pt x="3175000" y="0"/>
                    </a:cubicBezTo>
                    <a:close/>
                  </a:path>
                </a:pathLst>
              </a:custGeom>
              <a:solidFill>
                <a:srgbClr val="FFFFFF"/>
              </a:solidFill>
            </p:spPr>
            <p:txBody>
              <a:bodyPr/>
              <a:lstStyle/>
              <a:p>
                <a:endParaRPr lang="en-US"/>
              </a:p>
            </p:txBody>
          </p:sp>
        </p:grpSp>
        <p:grpSp>
          <p:nvGrpSpPr>
            <p:cNvPr id="10" name="Group 10"/>
            <p:cNvGrpSpPr/>
            <p:nvPr/>
          </p:nvGrpSpPr>
          <p:grpSpPr>
            <a:xfrm>
              <a:off x="670311" y="0"/>
              <a:ext cx="94074" cy="63500"/>
              <a:chOff x="0" y="0"/>
              <a:chExt cx="6350000" cy="4286250"/>
            </a:xfrm>
          </p:grpSpPr>
          <p:sp>
            <p:nvSpPr>
              <p:cNvPr id="11" name="Freeform 11"/>
              <p:cNvSpPr/>
              <p:nvPr/>
            </p:nvSpPr>
            <p:spPr>
              <a:xfrm>
                <a:off x="0" y="0"/>
                <a:ext cx="6350000" cy="4286250"/>
              </a:xfrm>
              <a:custGeom>
                <a:avLst/>
                <a:gdLst/>
                <a:ahLst/>
                <a:cxnLst/>
                <a:rect l="l" t="t" r="r" b="b"/>
                <a:pathLst>
                  <a:path w="6350000" h="4286250">
                    <a:moveTo>
                      <a:pt x="3175000" y="0"/>
                    </a:moveTo>
                    <a:cubicBezTo>
                      <a:pt x="1421496" y="0"/>
                      <a:pt x="0" y="959510"/>
                      <a:pt x="0" y="2143125"/>
                    </a:cubicBezTo>
                    <a:cubicBezTo>
                      <a:pt x="0" y="3326740"/>
                      <a:pt x="1421496" y="4286250"/>
                      <a:pt x="3175000" y="4286250"/>
                    </a:cubicBezTo>
                    <a:cubicBezTo>
                      <a:pt x="4928504" y="4286250"/>
                      <a:pt x="6350000" y="3326740"/>
                      <a:pt x="6350000" y="2143125"/>
                    </a:cubicBezTo>
                    <a:cubicBezTo>
                      <a:pt x="6350000" y="959510"/>
                      <a:pt x="4928504" y="0"/>
                      <a:pt x="3175000" y="0"/>
                    </a:cubicBezTo>
                    <a:close/>
                  </a:path>
                </a:pathLst>
              </a:custGeom>
              <a:solidFill>
                <a:srgbClr val="FFFFFF"/>
              </a:solidFill>
            </p:spPr>
            <p:txBody>
              <a:bodyPr/>
              <a:lstStyle/>
              <a:p>
                <a:endParaRPr lang="en-US"/>
              </a:p>
            </p:txBody>
          </p:sp>
        </p:grpSp>
        <p:grpSp>
          <p:nvGrpSpPr>
            <p:cNvPr id="12" name="Group 12"/>
            <p:cNvGrpSpPr/>
            <p:nvPr/>
          </p:nvGrpSpPr>
          <p:grpSpPr>
            <a:xfrm>
              <a:off x="892992" y="0"/>
              <a:ext cx="94074" cy="63500"/>
              <a:chOff x="0" y="0"/>
              <a:chExt cx="6350000" cy="4286250"/>
            </a:xfrm>
          </p:grpSpPr>
          <p:sp>
            <p:nvSpPr>
              <p:cNvPr id="13" name="Freeform 13"/>
              <p:cNvSpPr/>
              <p:nvPr/>
            </p:nvSpPr>
            <p:spPr>
              <a:xfrm>
                <a:off x="0" y="0"/>
                <a:ext cx="6350000" cy="4286250"/>
              </a:xfrm>
              <a:custGeom>
                <a:avLst/>
                <a:gdLst/>
                <a:ahLst/>
                <a:cxnLst/>
                <a:rect l="l" t="t" r="r" b="b"/>
                <a:pathLst>
                  <a:path w="6350000" h="4286250">
                    <a:moveTo>
                      <a:pt x="3175000" y="0"/>
                    </a:moveTo>
                    <a:cubicBezTo>
                      <a:pt x="1421496" y="0"/>
                      <a:pt x="0" y="959510"/>
                      <a:pt x="0" y="2143125"/>
                    </a:cubicBezTo>
                    <a:cubicBezTo>
                      <a:pt x="0" y="3326740"/>
                      <a:pt x="1421496" y="4286250"/>
                      <a:pt x="3175000" y="4286250"/>
                    </a:cubicBezTo>
                    <a:cubicBezTo>
                      <a:pt x="4928504" y="4286250"/>
                      <a:pt x="6350000" y="3326740"/>
                      <a:pt x="6350000" y="2143125"/>
                    </a:cubicBezTo>
                    <a:cubicBezTo>
                      <a:pt x="6350000" y="959510"/>
                      <a:pt x="4928504" y="0"/>
                      <a:pt x="3175000" y="0"/>
                    </a:cubicBezTo>
                    <a:close/>
                  </a:path>
                </a:pathLst>
              </a:custGeom>
              <a:solidFill>
                <a:srgbClr val="FFFFFF"/>
              </a:solidFill>
            </p:spPr>
            <p:txBody>
              <a:bodyPr/>
              <a:lstStyle/>
              <a:p>
                <a:endParaRPr lang="en-US"/>
              </a:p>
            </p:txBody>
          </p:sp>
        </p:grpSp>
      </p:grpSp>
      <p:sp>
        <p:nvSpPr>
          <p:cNvPr id="14" name="Freeform 14">
            <a:extLst>
              <a:ext uri="{C183D7F6-B498-43B3-948B-1728B52AA6E4}">
                <adec:decorative xmlns:adec="http://schemas.microsoft.com/office/drawing/2017/decorative" val="1"/>
              </a:ext>
            </a:extLst>
          </p:cNvPr>
          <p:cNvSpPr/>
          <p:nvPr/>
        </p:nvSpPr>
        <p:spPr>
          <a:xfrm>
            <a:off x="0" y="0"/>
            <a:ext cx="8428911" cy="10287000"/>
          </a:xfrm>
          <a:custGeom>
            <a:avLst/>
            <a:gdLst/>
            <a:ahLst/>
            <a:cxnLst/>
            <a:rect l="l" t="t" r="r" b="b"/>
            <a:pathLst>
              <a:path w="8428911" h="10287000">
                <a:moveTo>
                  <a:pt x="0" y="0"/>
                </a:moveTo>
                <a:lnTo>
                  <a:pt x="8428911" y="0"/>
                </a:lnTo>
                <a:lnTo>
                  <a:pt x="8428911" y="10287000"/>
                </a:lnTo>
                <a:lnTo>
                  <a:pt x="0" y="10287000"/>
                </a:lnTo>
                <a:lnTo>
                  <a:pt x="0" y="0"/>
                </a:lnTo>
                <a:close/>
              </a:path>
            </a:pathLst>
          </a:custGeom>
          <a:blipFill>
            <a:blip r:embed="rId5"/>
            <a:stretch>
              <a:fillRect/>
            </a:stretch>
          </a:blipFill>
        </p:spPr>
        <p:txBody>
          <a:bodyPr/>
          <a:lstStyle/>
          <a:p>
            <a:endParaRPr lang="en-US"/>
          </a:p>
        </p:txBody>
      </p:sp>
      <p:sp>
        <p:nvSpPr>
          <p:cNvPr id="15" name="TextBox 15"/>
          <p:cNvSpPr txBox="1"/>
          <p:nvPr/>
        </p:nvSpPr>
        <p:spPr>
          <a:xfrm>
            <a:off x="10144422" y="4549604"/>
            <a:ext cx="6840428" cy="385572"/>
          </a:xfrm>
          <a:prstGeom prst="rect">
            <a:avLst/>
          </a:prstGeom>
        </p:spPr>
        <p:txBody>
          <a:bodyPr lIns="0" tIns="0" rIns="0" bIns="0" rtlCol="0" anchor="t">
            <a:spAutoFit/>
          </a:bodyPr>
          <a:lstStyle/>
          <a:p>
            <a:pPr algn="l">
              <a:lnSpc>
                <a:spcPts val="3174"/>
              </a:lnSpc>
            </a:pPr>
            <a:r>
              <a:rPr lang="en-US" sz="2400" spc="349" dirty="0">
                <a:solidFill>
                  <a:srgbClr val="FFFFFF"/>
                </a:solidFill>
                <a:latin typeface="Arial" panose="020B0604020202020204" pitchFamily="34" charset="0"/>
                <a:cs typeface="Arial" panose="020B0604020202020204" pitchFamily="34" charset="0"/>
              </a:rPr>
              <a:t>INCREASE ENGAGEMENT</a:t>
            </a:r>
          </a:p>
        </p:txBody>
      </p:sp>
      <p:sp>
        <p:nvSpPr>
          <p:cNvPr id="16" name="TextBox 16"/>
          <p:cNvSpPr txBox="1">
            <a:spLocks noGrp="1"/>
          </p:cNvSpPr>
          <p:nvPr>
            <p:ph type="title" idx="4294967295"/>
          </p:nvPr>
        </p:nvSpPr>
        <p:spPr>
          <a:xfrm>
            <a:off x="10144422" y="1481576"/>
            <a:ext cx="7114878" cy="173583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INCREASE BELONGING TO...</a:t>
            </a:r>
          </a:p>
        </p:txBody>
      </p:sp>
      <p:sp>
        <p:nvSpPr>
          <p:cNvPr id="30" name="TextBox 16"/>
          <p:cNvSpPr txBox="1">
            <a:spLocks noGrp="1"/>
          </p:cNvSpPr>
          <p:nvPr>
            <p:ph type="title" idx="4294967295"/>
          </p:nvPr>
        </p:nvSpPr>
        <p:spPr>
          <a:xfrm>
            <a:off x="10144422" y="1481576"/>
            <a:ext cx="7114878" cy="173583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INCREASE BELONGING TO...</a:t>
            </a:r>
          </a:p>
        </p:txBody>
      </p:sp>
      <p:grpSp>
        <p:nvGrpSpPr>
          <p:cNvPr id="17" name="Group 17">
            <a:extLst>
              <a:ext uri="{C183D7F6-B498-43B3-948B-1728B52AA6E4}">
                <adec:decorative xmlns:adec="http://schemas.microsoft.com/office/drawing/2017/decorative" val="1"/>
              </a:ext>
            </a:extLst>
          </p:cNvPr>
          <p:cNvGrpSpPr/>
          <p:nvPr/>
        </p:nvGrpSpPr>
        <p:grpSpPr>
          <a:xfrm>
            <a:off x="10192047" y="6983784"/>
            <a:ext cx="740300" cy="70556"/>
            <a:chOff x="0" y="0"/>
            <a:chExt cx="987066" cy="94074"/>
          </a:xfrm>
        </p:grpSpPr>
        <p:grpSp>
          <p:nvGrpSpPr>
            <p:cNvPr id="18" name="Group 18"/>
            <p:cNvGrpSpPr/>
            <p:nvPr/>
          </p:nvGrpSpPr>
          <p:grpSpPr>
            <a:xfrm>
              <a:off x="0" y="0"/>
              <a:ext cx="94074" cy="94074"/>
              <a:chOff x="0" y="0"/>
              <a:chExt cx="6350000" cy="6350000"/>
            </a:xfrm>
          </p:grpSpPr>
          <p:sp>
            <p:nvSpPr>
              <p:cNvPr id="19" name="Freeform 1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20" name="Group 20"/>
            <p:cNvGrpSpPr/>
            <p:nvPr/>
          </p:nvGrpSpPr>
          <p:grpSpPr>
            <a:xfrm>
              <a:off x="225778" y="0"/>
              <a:ext cx="94074" cy="94074"/>
              <a:chOff x="0" y="0"/>
              <a:chExt cx="6350000" cy="6350000"/>
            </a:xfrm>
          </p:grpSpPr>
          <p:sp>
            <p:nvSpPr>
              <p:cNvPr id="21" name="Freeform 2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22" name="Group 22"/>
            <p:cNvGrpSpPr/>
            <p:nvPr/>
          </p:nvGrpSpPr>
          <p:grpSpPr>
            <a:xfrm>
              <a:off x="447638" y="0"/>
              <a:ext cx="94074" cy="94074"/>
              <a:chOff x="0" y="0"/>
              <a:chExt cx="6350000" cy="6350000"/>
            </a:xfrm>
          </p:grpSpPr>
          <p:sp>
            <p:nvSpPr>
              <p:cNvPr id="23" name="Freeform 2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24" name="Group 24"/>
            <p:cNvGrpSpPr/>
            <p:nvPr/>
          </p:nvGrpSpPr>
          <p:grpSpPr>
            <a:xfrm>
              <a:off x="670311" y="0"/>
              <a:ext cx="94074" cy="94074"/>
              <a:chOff x="0" y="0"/>
              <a:chExt cx="6350000" cy="6350000"/>
            </a:xfrm>
          </p:grpSpPr>
          <p:sp>
            <p:nvSpPr>
              <p:cNvPr id="25" name="Freeform 2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26" name="Group 26"/>
            <p:cNvGrpSpPr/>
            <p:nvPr/>
          </p:nvGrpSpPr>
          <p:grpSpPr>
            <a:xfrm>
              <a:off x="892992" y="0"/>
              <a:ext cx="94074" cy="94074"/>
              <a:chOff x="0" y="0"/>
              <a:chExt cx="6350000" cy="6350000"/>
            </a:xfrm>
          </p:grpSpPr>
          <p:sp>
            <p:nvSpPr>
              <p:cNvPr id="27" name="Freeform 2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sp>
        <p:nvSpPr>
          <p:cNvPr id="28" name="TextBox 28"/>
          <p:cNvSpPr txBox="1"/>
          <p:nvPr/>
        </p:nvSpPr>
        <p:spPr>
          <a:xfrm>
            <a:off x="10144422" y="6047681"/>
            <a:ext cx="6840428" cy="385572"/>
          </a:xfrm>
          <a:prstGeom prst="rect">
            <a:avLst/>
          </a:prstGeom>
        </p:spPr>
        <p:txBody>
          <a:bodyPr lIns="0" tIns="0" rIns="0" bIns="0" rtlCol="0" anchor="t">
            <a:spAutoFit/>
          </a:bodyPr>
          <a:lstStyle/>
          <a:p>
            <a:pPr algn="l">
              <a:lnSpc>
                <a:spcPts val="3174"/>
              </a:lnSpc>
            </a:pPr>
            <a:r>
              <a:rPr lang="en-US" sz="2400" spc="349">
                <a:solidFill>
                  <a:srgbClr val="FFFFFF"/>
                </a:solidFill>
                <a:latin typeface="Arial" panose="020B0604020202020204" pitchFamily="34" charset="0"/>
                <a:cs typeface="Arial" panose="020B0604020202020204" pitchFamily="34" charset="0"/>
              </a:rPr>
              <a:t>INCREASE PERSISTENCE</a:t>
            </a:r>
          </a:p>
        </p:txBody>
      </p:sp>
      <p:sp>
        <p:nvSpPr>
          <p:cNvPr id="29" name="TextBox 29"/>
          <p:cNvSpPr txBox="1"/>
          <p:nvPr/>
        </p:nvSpPr>
        <p:spPr>
          <a:xfrm>
            <a:off x="10192047" y="7568689"/>
            <a:ext cx="6840428" cy="385572"/>
          </a:xfrm>
          <a:prstGeom prst="rect">
            <a:avLst/>
          </a:prstGeom>
        </p:spPr>
        <p:txBody>
          <a:bodyPr lIns="0" tIns="0" rIns="0" bIns="0" rtlCol="0" anchor="t">
            <a:spAutoFit/>
          </a:bodyPr>
          <a:lstStyle/>
          <a:p>
            <a:pPr algn="l">
              <a:lnSpc>
                <a:spcPts val="3174"/>
              </a:lnSpc>
            </a:pPr>
            <a:r>
              <a:rPr lang="en-US" sz="2400" spc="349">
                <a:solidFill>
                  <a:srgbClr val="FFFFFF"/>
                </a:solidFill>
                <a:latin typeface="Arial" panose="020B0604020202020204" pitchFamily="34" charset="0"/>
                <a:cs typeface="Arial" panose="020B0604020202020204" pitchFamily="34" charset="0"/>
              </a:rPr>
              <a:t>INCREASE STUDENT SUCCESS</a:t>
            </a:r>
          </a:p>
        </p:txBody>
      </p:sp>
      <p:pic>
        <p:nvPicPr>
          <p:cNvPr id="33" name="Graphic 32" descr="Business Growth icon with solid fill">
            <a:extLst>
              <a:ext uri="{FF2B5EF4-FFF2-40B4-BE49-F238E27FC236}">
                <a16:creationId xmlns:a16="http://schemas.microsoft.com/office/drawing/2014/main" id="{49254921-B419-AF31-ACDB-B78356C0EBFF}"/>
              </a:ext>
              <a:ext uri="{C183D7F6-B498-43B3-948B-1728B52AA6E4}">
                <adec:decorative xmlns:adec="http://schemas.microsoft.com/office/drawing/2017/decorative" val="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39009" y="3012658"/>
            <a:ext cx="6070046" cy="6070046"/>
          </a:xfrm>
          <a:prstGeom prst="rect">
            <a:avLst/>
          </a:prstGeom>
        </p:spPr>
      </p:pic>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9992D-2BB2-7267-1528-CAA0C703BBA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2DBF989-32FC-32E8-6E0C-472363AB0519}"/>
              </a:ex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l="-448" r="-448"/>
            </a:stretch>
          </a:blipFill>
        </p:spPr>
        <p:txBody>
          <a:bodyPr/>
          <a:lstStyle/>
          <a:p>
            <a:endParaRPr lang="en-US"/>
          </a:p>
        </p:txBody>
      </p:sp>
      <p:sp>
        <p:nvSpPr>
          <p:cNvPr id="3" name="AutoShape 3">
            <a:extLst>
              <a:ext uri="{FF2B5EF4-FFF2-40B4-BE49-F238E27FC236}">
                <a16:creationId xmlns:a16="http://schemas.microsoft.com/office/drawing/2014/main" id="{ED3AB20F-553D-8A82-2463-F5890D59DF8B}"/>
              </a:ext>
              <a:ext uri="{C183D7F6-B498-43B3-948B-1728B52AA6E4}">
                <adec:decorative xmlns:adec="http://schemas.microsoft.com/office/drawing/2017/decorative" val="1"/>
              </a:ext>
            </a:extLst>
          </p:cNvPr>
          <p:cNvSpPr/>
          <p:nvPr/>
        </p:nvSpPr>
        <p:spPr>
          <a:xfrm>
            <a:off x="8049560" y="9116683"/>
            <a:ext cx="2343436" cy="0"/>
          </a:xfrm>
          <a:prstGeom prst="line">
            <a:avLst/>
          </a:prstGeom>
          <a:ln w="66675" cap="rnd">
            <a:solidFill>
              <a:srgbClr val="FFFFFF"/>
            </a:solidFill>
            <a:prstDash val="sysDot"/>
            <a:headEnd type="none" w="sm" len="sm"/>
            <a:tailEnd type="none" w="sm" len="sm"/>
          </a:ln>
        </p:spPr>
        <p:txBody>
          <a:bodyPr/>
          <a:lstStyle/>
          <a:p>
            <a:endParaRPr lang="en-US"/>
          </a:p>
        </p:txBody>
      </p:sp>
      <p:sp>
        <p:nvSpPr>
          <p:cNvPr id="4" name="Freeform 4">
            <a:extLst>
              <a:ext uri="{FF2B5EF4-FFF2-40B4-BE49-F238E27FC236}">
                <a16:creationId xmlns:a16="http://schemas.microsoft.com/office/drawing/2014/main" id="{5D4EF5AC-3355-1D4C-EFEE-82E9D0730107}"/>
              </a:ext>
              <a:ext uri="{C183D7F6-B498-43B3-948B-1728B52AA6E4}">
                <adec:decorative xmlns:adec="http://schemas.microsoft.com/office/drawing/2017/decorative" val="1"/>
              </a:ext>
            </a:extLst>
          </p:cNvPr>
          <p:cNvSpPr/>
          <p:nvPr/>
        </p:nvSpPr>
        <p:spPr>
          <a:xfrm>
            <a:off x="8726792" y="2012004"/>
            <a:ext cx="834417" cy="1247090"/>
          </a:xfrm>
          <a:custGeom>
            <a:avLst/>
            <a:gdLst/>
            <a:ahLst/>
            <a:cxnLst/>
            <a:rect l="l" t="t" r="r" b="b"/>
            <a:pathLst>
              <a:path w="834417" h="1247090">
                <a:moveTo>
                  <a:pt x="0" y="0"/>
                </a:moveTo>
                <a:lnTo>
                  <a:pt x="834416" y="0"/>
                </a:lnTo>
                <a:lnTo>
                  <a:pt x="834416" y="1247091"/>
                </a:lnTo>
                <a:lnTo>
                  <a:pt x="0" y="124709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TextBox 5">
            <a:extLst>
              <a:ext uri="{FF2B5EF4-FFF2-40B4-BE49-F238E27FC236}">
                <a16:creationId xmlns:a16="http://schemas.microsoft.com/office/drawing/2014/main" id="{12FAEDFB-5A81-ACD1-1A4B-E53F355F28E9}"/>
              </a:ext>
            </a:extLst>
          </p:cNvPr>
          <p:cNvSpPr txBox="1">
            <a:spLocks noGrp="1"/>
          </p:cNvSpPr>
          <p:nvPr>
            <p:ph type="title" idx="4294967295"/>
          </p:nvPr>
        </p:nvSpPr>
        <p:spPr>
          <a:xfrm>
            <a:off x="0" y="3714750"/>
            <a:ext cx="18288000" cy="244509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20860"/>
              </a:lnSpc>
              <a:spcBef>
                <a:spcPts val="0"/>
              </a:spcBef>
              <a:spcAft>
                <a:spcPts val="0"/>
              </a:spcAft>
              <a:buClrTx/>
              <a:buSzTx/>
              <a:buFontTx/>
              <a:buNone/>
              <a:tabLst/>
              <a:defRPr/>
            </a:pPr>
            <a:r>
              <a:rPr kumimoji="0" lang="en-US" sz="14900" b="1" i="0" u="none" strike="noStrike" kern="1200" cap="none" spc="141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QUESTIONS</a:t>
            </a:r>
          </a:p>
        </p:txBody>
      </p:sp>
      <p:sp>
        <p:nvSpPr>
          <p:cNvPr id="6" name="TextBox 6">
            <a:extLst>
              <a:ext uri="{FF2B5EF4-FFF2-40B4-BE49-F238E27FC236}">
                <a16:creationId xmlns:a16="http://schemas.microsoft.com/office/drawing/2014/main" id="{92CA4F83-3ABF-370B-C8DC-24D1E6588E1A}"/>
              </a:ext>
            </a:extLst>
          </p:cNvPr>
          <p:cNvSpPr txBox="1"/>
          <p:nvPr/>
        </p:nvSpPr>
        <p:spPr>
          <a:xfrm>
            <a:off x="5489086" y="6572733"/>
            <a:ext cx="7464383" cy="3178691"/>
          </a:xfrm>
          <a:prstGeom prst="rect">
            <a:avLst/>
          </a:prstGeom>
        </p:spPr>
        <p:txBody>
          <a:bodyPr lIns="0" tIns="0" rIns="0" bIns="0" rtlCol="0" anchor="t">
            <a:spAutoFit/>
          </a:bodyPr>
          <a:lstStyle/>
          <a:p>
            <a:pPr algn="ctr">
              <a:lnSpc>
                <a:spcPts val="4227"/>
              </a:lnSpc>
            </a:pPr>
            <a:r>
              <a:rPr lang="en-US" sz="2800" spc="179" dirty="0">
                <a:solidFill>
                  <a:srgbClr val="FFFFFF"/>
                </a:solidFill>
                <a:latin typeface="Arial" panose="020B0604020202020204" pitchFamily="34" charset="0"/>
                <a:cs typeface="Arial" panose="020B0604020202020204" pitchFamily="34" charset="0"/>
              </a:rPr>
              <a:t>About belonging and learning?</a:t>
            </a:r>
          </a:p>
          <a:p>
            <a:pPr algn="ctr">
              <a:lnSpc>
                <a:spcPts val="4227"/>
              </a:lnSpc>
            </a:pPr>
            <a:endParaRPr lang="en-US" sz="2800" spc="179" dirty="0">
              <a:solidFill>
                <a:srgbClr val="FFFFFF"/>
              </a:solidFill>
              <a:latin typeface="Arial" panose="020B0604020202020204" pitchFamily="34" charset="0"/>
              <a:cs typeface="Arial" panose="020B0604020202020204" pitchFamily="34" charset="0"/>
            </a:endParaRPr>
          </a:p>
          <a:p>
            <a:pPr algn="ctr">
              <a:lnSpc>
                <a:spcPts val="4227"/>
              </a:lnSpc>
            </a:pPr>
            <a:r>
              <a:rPr lang="en-US" sz="2800" spc="179" dirty="0">
                <a:solidFill>
                  <a:srgbClr val="FFFFFF"/>
                </a:solidFill>
                <a:latin typeface="Arial" panose="020B0604020202020204" pitchFamily="34" charset="0"/>
                <a:cs typeface="Arial" panose="020B0604020202020204" pitchFamily="34" charset="0"/>
              </a:rPr>
              <a:t>Because we’re now moving to what we can do to help students feel they belong.</a:t>
            </a:r>
            <a:endParaRPr lang="en-US" sz="2800" spc="179" dirty="0">
              <a:solidFill>
                <a:srgbClr val="FFFFFF"/>
              </a:solidFill>
              <a:latin typeface="Arial" panose="020B0604020202020204" pitchFamily="34" charset="0"/>
              <a:ea typeface="Inter"/>
              <a:cs typeface="Arial" panose="020B0604020202020204" pitchFamily="34" charset="0"/>
            </a:endParaRPr>
          </a:p>
          <a:p>
            <a:pPr algn="ctr">
              <a:lnSpc>
                <a:spcPts val="4227"/>
              </a:lnSpc>
            </a:pPr>
            <a:endParaRPr lang="en-US" sz="2800" spc="179" dirty="0">
              <a:solidFill>
                <a:srgbClr val="FFFFFF"/>
              </a:solidFill>
              <a:latin typeface="Arial" panose="020B0604020202020204" pitchFamily="34" charset="0"/>
              <a:cs typeface="Arial" panose="020B0604020202020204" pitchFamily="34" charset="0"/>
            </a:endParaRPr>
          </a:p>
          <a:p>
            <a:pPr algn="ctr">
              <a:lnSpc>
                <a:spcPts val="4227"/>
              </a:lnSpc>
            </a:pPr>
            <a:endParaRPr lang="en-US" sz="2800" spc="179" dirty="0">
              <a:solidFill>
                <a:srgbClr val="FFFFFF"/>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097543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6090F"/>
        </a:solidFill>
        <a:effectLst/>
      </p:bgPr>
    </p:bg>
    <p:spTree>
      <p:nvGrpSpPr>
        <p:cNvPr id="1" name="">
          <a:extLst>
            <a:ext uri="{FF2B5EF4-FFF2-40B4-BE49-F238E27FC236}">
              <a16:creationId xmlns:a16="http://schemas.microsoft.com/office/drawing/2014/main" id="{9B171092-F9F0-CD13-B7B1-EE70DA00BF33}"/>
            </a:ext>
          </a:extLst>
        </p:cNvPr>
        <p:cNvGrpSpPr/>
        <p:nvPr/>
      </p:nvGrpSpPr>
      <p:grpSpPr>
        <a:xfrm>
          <a:off x="0" y="0"/>
          <a:ext cx="0" cy="0"/>
          <a:chOff x="0" y="0"/>
          <a:chExt cx="0" cy="0"/>
        </a:xfrm>
      </p:grpSpPr>
      <p:sp>
        <p:nvSpPr>
          <p:cNvPr id="26" name="Freeform 3">
            <a:extLst>
              <a:ext uri="{FF2B5EF4-FFF2-40B4-BE49-F238E27FC236}">
                <a16:creationId xmlns:a16="http://schemas.microsoft.com/office/drawing/2014/main" id="{BF0AB5DB-012E-E07F-2886-CBF4DAA2524F}"/>
              </a:ext>
              <a:ext uri="{C183D7F6-B498-43B3-948B-1728B52AA6E4}">
                <adec:decorative xmlns:adec="http://schemas.microsoft.com/office/drawing/2017/decorative" val="1"/>
              </a:ext>
            </a:extLst>
          </p:cNvPr>
          <p:cNvSpPr/>
          <p:nvPr/>
        </p:nvSpPr>
        <p:spPr>
          <a:xfrm>
            <a:off x="5131629" y="-2242"/>
            <a:ext cx="15289971" cy="11269880"/>
          </a:xfrm>
          <a:custGeom>
            <a:avLst/>
            <a:gdLst/>
            <a:ahLst/>
            <a:cxnLst/>
            <a:rect l="l" t="t" r="r" b="b"/>
            <a:pathLst>
              <a:path w="23609318" h="16692594">
                <a:moveTo>
                  <a:pt x="0" y="0"/>
                </a:moveTo>
                <a:lnTo>
                  <a:pt x="23609318" y="0"/>
                </a:lnTo>
                <a:lnTo>
                  <a:pt x="23609318" y="16692594"/>
                </a:lnTo>
                <a:lnTo>
                  <a:pt x="0" y="16692594"/>
                </a:lnTo>
                <a:lnTo>
                  <a:pt x="0" y="0"/>
                </a:lnTo>
                <a:close/>
              </a:path>
            </a:pathLst>
          </a:custGeom>
          <a:blipFill>
            <a:blip r:embed="rId4"/>
            <a:stretch>
              <a:fillRect l="-15584" r="-36896" b="-24158"/>
            </a:stretch>
          </a:blipFill>
        </p:spPr>
        <p:txBody>
          <a:bodyPr/>
          <a:lstStyle/>
          <a:p>
            <a:endParaRPr lang="en-US" dirty="0"/>
          </a:p>
        </p:txBody>
      </p:sp>
      <p:grpSp>
        <p:nvGrpSpPr>
          <p:cNvPr id="2" name="Group 2">
            <a:extLst>
              <a:ext uri="{FF2B5EF4-FFF2-40B4-BE49-F238E27FC236}">
                <a16:creationId xmlns:a16="http://schemas.microsoft.com/office/drawing/2014/main" id="{90A97F00-2818-A7B2-A46F-5932BBC91E98}"/>
              </a:ext>
            </a:extLst>
          </p:cNvPr>
          <p:cNvGrpSpPr/>
          <p:nvPr/>
        </p:nvGrpSpPr>
        <p:grpSpPr>
          <a:xfrm>
            <a:off x="1028700" y="7409539"/>
            <a:ext cx="740300" cy="70556"/>
            <a:chOff x="0" y="0"/>
            <a:chExt cx="987066" cy="94074"/>
          </a:xfrm>
        </p:grpSpPr>
        <p:grpSp>
          <p:nvGrpSpPr>
            <p:cNvPr id="3" name="Group 3">
              <a:extLst>
                <a:ext uri="{FF2B5EF4-FFF2-40B4-BE49-F238E27FC236}">
                  <a16:creationId xmlns:a16="http://schemas.microsoft.com/office/drawing/2014/main" id="{BB1F5527-210E-00D5-4DC4-FC31D5A3F301}"/>
                </a:ext>
              </a:extLst>
            </p:cNvPr>
            <p:cNvGrpSpPr/>
            <p:nvPr/>
          </p:nvGrpSpPr>
          <p:grpSpPr>
            <a:xfrm>
              <a:off x="0" y="0"/>
              <a:ext cx="94074" cy="94074"/>
              <a:chOff x="0" y="0"/>
              <a:chExt cx="6350000" cy="6350000"/>
            </a:xfrm>
          </p:grpSpPr>
          <p:sp>
            <p:nvSpPr>
              <p:cNvPr id="4" name="Freeform 4">
                <a:extLst>
                  <a:ext uri="{FF2B5EF4-FFF2-40B4-BE49-F238E27FC236}">
                    <a16:creationId xmlns:a16="http://schemas.microsoft.com/office/drawing/2014/main" id="{BB1AF09C-76F9-9893-203F-0A966A80FCF5}"/>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5" name="Group 5">
              <a:extLst>
                <a:ext uri="{FF2B5EF4-FFF2-40B4-BE49-F238E27FC236}">
                  <a16:creationId xmlns:a16="http://schemas.microsoft.com/office/drawing/2014/main" id="{920461C8-823D-693D-5C89-07F10329B562}"/>
                </a:ext>
              </a:extLst>
            </p:cNvPr>
            <p:cNvGrpSpPr/>
            <p:nvPr/>
          </p:nvGrpSpPr>
          <p:grpSpPr>
            <a:xfrm>
              <a:off x="225778" y="0"/>
              <a:ext cx="94074" cy="94074"/>
              <a:chOff x="0" y="0"/>
              <a:chExt cx="6350000" cy="6350000"/>
            </a:xfrm>
          </p:grpSpPr>
          <p:sp>
            <p:nvSpPr>
              <p:cNvPr id="6" name="Freeform 6">
                <a:extLst>
                  <a:ext uri="{FF2B5EF4-FFF2-40B4-BE49-F238E27FC236}">
                    <a16:creationId xmlns:a16="http://schemas.microsoft.com/office/drawing/2014/main" id="{3B12F51E-5B40-1DFA-0446-C01231FA2642}"/>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7" name="Group 7">
              <a:extLst>
                <a:ext uri="{FF2B5EF4-FFF2-40B4-BE49-F238E27FC236}">
                  <a16:creationId xmlns:a16="http://schemas.microsoft.com/office/drawing/2014/main" id="{CC767D7F-E752-6EDA-D734-5644B4560D56}"/>
                </a:ext>
              </a:extLst>
            </p:cNvPr>
            <p:cNvGrpSpPr/>
            <p:nvPr/>
          </p:nvGrpSpPr>
          <p:grpSpPr>
            <a:xfrm>
              <a:off x="447638" y="0"/>
              <a:ext cx="94074" cy="94074"/>
              <a:chOff x="0" y="0"/>
              <a:chExt cx="6350000" cy="6350000"/>
            </a:xfrm>
          </p:grpSpPr>
          <p:sp>
            <p:nvSpPr>
              <p:cNvPr id="8" name="Freeform 8">
                <a:extLst>
                  <a:ext uri="{FF2B5EF4-FFF2-40B4-BE49-F238E27FC236}">
                    <a16:creationId xmlns:a16="http://schemas.microsoft.com/office/drawing/2014/main" id="{E600A263-7EC8-7E08-8412-68A6CD74F918}"/>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9" name="Group 9">
              <a:extLst>
                <a:ext uri="{FF2B5EF4-FFF2-40B4-BE49-F238E27FC236}">
                  <a16:creationId xmlns:a16="http://schemas.microsoft.com/office/drawing/2014/main" id="{58F96986-7BAB-34ED-C0F9-FBC67FB6C3F3}"/>
                </a:ext>
              </a:extLst>
            </p:cNvPr>
            <p:cNvGrpSpPr/>
            <p:nvPr/>
          </p:nvGrpSpPr>
          <p:grpSpPr>
            <a:xfrm>
              <a:off x="670311" y="0"/>
              <a:ext cx="94074" cy="94074"/>
              <a:chOff x="0" y="0"/>
              <a:chExt cx="6350000" cy="6350000"/>
            </a:xfrm>
          </p:grpSpPr>
          <p:sp>
            <p:nvSpPr>
              <p:cNvPr id="10" name="Freeform 10">
                <a:extLst>
                  <a:ext uri="{FF2B5EF4-FFF2-40B4-BE49-F238E27FC236}">
                    <a16:creationId xmlns:a16="http://schemas.microsoft.com/office/drawing/2014/main" id="{4600DDCE-2E24-9A1A-D98B-CEE793CA44A5}"/>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11" name="Group 11">
              <a:extLst>
                <a:ext uri="{FF2B5EF4-FFF2-40B4-BE49-F238E27FC236}">
                  <a16:creationId xmlns:a16="http://schemas.microsoft.com/office/drawing/2014/main" id="{D87FC8D6-901F-DC12-22DB-0E066C73B3EF}"/>
                </a:ext>
              </a:extLst>
            </p:cNvPr>
            <p:cNvGrpSpPr/>
            <p:nvPr/>
          </p:nvGrpSpPr>
          <p:grpSpPr>
            <a:xfrm>
              <a:off x="892992" y="0"/>
              <a:ext cx="94074" cy="94074"/>
              <a:chOff x="0" y="0"/>
              <a:chExt cx="6350000" cy="6350000"/>
            </a:xfrm>
          </p:grpSpPr>
          <p:sp>
            <p:nvSpPr>
              <p:cNvPr id="12" name="Freeform 12">
                <a:extLst>
                  <a:ext uri="{FF2B5EF4-FFF2-40B4-BE49-F238E27FC236}">
                    <a16:creationId xmlns:a16="http://schemas.microsoft.com/office/drawing/2014/main" id="{702B2A27-AD8D-18EC-608D-E72972608E6D}"/>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sp>
        <p:nvSpPr>
          <p:cNvPr id="13" name="Freeform 13">
            <a:extLst>
              <a:ext uri="{FF2B5EF4-FFF2-40B4-BE49-F238E27FC236}">
                <a16:creationId xmlns:a16="http://schemas.microsoft.com/office/drawing/2014/main" id="{278D9DAD-050C-C1CF-8A87-9CF618A34674}"/>
              </a:ext>
              <a:ext uri="{C183D7F6-B498-43B3-948B-1728B52AA6E4}">
                <adec:decorative xmlns:adec="http://schemas.microsoft.com/office/drawing/2017/decorative" val="1"/>
              </a:ext>
            </a:extLst>
          </p:cNvPr>
          <p:cNvSpPr/>
          <p:nvPr/>
        </p:nvSpPr>
        <p:spPr>
          <a:xfrm>
            <a:off x="0" y="0"/>
            <a:ext cx="5131629" cy="10287000"/>
          </a:xfrm>
          <a:custGeom>
            <a:avLst/>
            <a:gdLst/>
            <a:ahLst/>
            <a:cxnLst/>
            <a:rect l="l" t="t" r="r" b="b"/>
            <a:pathLst>
              <a:path w="12138627" h="10287000">
                <a:moveTo>
                  <a:pt x="0" y="0"/>
                </a:moveTo>
                <a:lnTo>
                  <a:pt x="12138627" y="0"/>
                </a:lnTo>
                <a:lnTo>
                  <a:pt x="12138627" y="10287000"/>
                </a:lnTo>
                <a:lnTo>
                  <a:pt x="0" y="10287000"/>
                </a:lnTo>
                <a:lnTo>
                  <a:pt x="0" y="0"/>
                </a:lnTo>
                <a:close/>
              </a:path>
            </a:pathLst>
          </a:custGeom>
          <a:blipFill>
            <a:blip r:embed="rId5"/>
            <a:stretch>
              <a:fillRect t="-887" b="-887"/>
            </a:stretch>
          </a:blipFill>
        </p:spPr>
        <p:txBody>
          <a:bodyPr/>
          <a:lstStyle/>
          <a:p>
            <a:endParaRPr lang="en-US" dirty="0"/>
          </a:p>
        </p:txBody>
      </p:sp>
      <p:sp>
        <p:nvSpPr>
          <p:cNvPr id="14" name="AutoShape 14">
            <a:extLst>
              <a:ext uri="{FF2B5EF4-FFF2-40B4-BE49-F238E27FC236}">
                <a16:creationId xmlns:a16="http://schemas.microsoft.com/office/drawing/2014/main" id="{46142C7F-DC6D-4A76-20AB-B0AA5181F41B}"/>
              </a:ext>
              <a:ext uri="{C183D7F6-B498-43B3-948B-1728B52AA6E4}">
                <adec:decorative xmlns:adec="http://schemas.microsoft.com/office/drawing/2017/decorative" val="1"/>
              </a:ext>
            </a:extLst>
          </p:cNvPr>
          <p:cNvSpPr/>
          <p:nvPr/>
        </p:nvSpPr>
        <p:spPr>
          <a:xfrm rot="-5400000">
            <a:off x="10310047" y="1705621"/>
            <a:ext cx="938074" cy="0"/>
          </a:xfrm>
          <a:prstGeom prst="line">
            <a:avLst/>
          </a:prstGeom>
          <a:ln w="28575" cap="flat">
            <a:solidFill>
              <a:srgbClr val="F27100"/>
            </a:solidFill>
            <a:prstDash val="solid"/>
            <a:headEnd type="none" w="sm" len="sm"/>
            <a:tailEnd type="none" w="sm" len="sm"/>
          </a:ln>
        </p:spPr>
        <p:txBody>
          <a:bodyPr/>
          <a:lstStyle/>
          <a:p>
            <a:endParaRPr lang="en-US"/>
          </a:p>
        </p:txBody>
      </p:sp>
      <p:sp>
        <p:nvSpPr>
          <p:cNvPr id="18" name="TextBox 18">
            <a:extLst>
              <a:ext uri="{FF2B5EF4-FFF2-40B4-BE49-F238E27FC236}">
                <a16:creationId xmlns:a16="http://schemas.microsoft.com/office/drawing/2014/main" id="{B2887904-80A1-2478-6BDD-A2B5A4AE961D}"/>
              </a:ext>
            </a:extLst>
          </p:cNvPr>
          <p:cNvSpPr txBox="1">
            <a:spLocks noGrp="1"/>
          </p:cNvSpPr>
          <p:nvPr>
            <p:ph type="title" idx="4294967295"/>
          </p:nvPr>
        </p:nvSpPr>
        <p:spPr>
          <a:xfrm>
            <a:off x="1028700" y="1148801"/>
            <a:ext cx="4791909" cy="8139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56"/>
              </a:lnSpc>
              <a:spcBef>
                <a:spcPts val="0"/>
              </a:spcBef>
              <a:spcAft>
                <a:spcPts val="0"/>
              </a:spcAft>
              <a:buClrTx/>
              <a:buSzTx/>
              <a:buFontTx/>
              <a:buNone/>
              <a:tabLst/>
              <a:defRPr/>
            </a:pPr>
            <a:r>
              <a:rPr kumimoji="0" lang="en-US" sz="5200" b="1" i="0" u="none" strike="noStrike" kern="1200" cap="none" spc="556"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PART 3</a:t>
            </a:r>
          </a:p>
        </p:txBody>
      </p:sp>
      <p:sp>
        <p:nvSpPr>
          <p:cNvPr id="20" name="TextBox 20">
            <a:extLst>
              <a:ext uri="{FF2B5EF4-FFF2-40B4-BE49-F238E27FC236}">
                <a16:creationId xmlns:a16="http://schemas.microsoft.com/office/drawing/2014/main" id="{51DF1E4E-0E49-EC01-4DE3-1A3D3E39F99B}"/>
              </a:ext>
            </a:extLst>
          </p:cNvPr>
          <p:cNvSpPr txBox="1"/>
          <p:nvPr/>
        </p:nvSpPr>
        <p:spPr>
          <a:xfrm>
            <a:off x="11201400" y="1373287"/>
            <a:ext cx="7403508" cy="589457"/>
          </a:xfrm>
          <a:prstGeom prst="rect">
            <a:avLst/>
          </a:prstGeom>
        </p:spPr>
        <p:txBody>
          <a:bodyPr lIns="0" tIns="0" rIns="0" bIns="0" rtlCol="0" anchor="t">
            <a:spAutoFit/>
          </a:bodyPr>
          <a:lstStyle/>
          <a:p>
            <a:pPr>
              <a:lnSpc>
                <a:spcPts val="5040"/>
              </a:lnSpc>
            </a:pPr>
            <a:r>
              <a:rPr lang="en-US" sz="3600" spc="118" dirty="0">
                <a:solidFill>
                  <a:schemeClr val="bg1"/>
                </a:solidFill>
                <a:latin typeface="Arial" panose="020B0604020202020204" pitchFamily="34" charset="0"/>
                <a:ea typeface="Inter"/>
                <a:cs typeface="Arial" panose="020B0604020202020204" pitchFamily="34" charset="0"/>
              </a:rPr>
              <a:t>Allyship as embodied DEI</a:t>
            </a:r>
          </a:p>
        </p:txBody>
      </p:sp>
    </p:spTree>
    <p:custDataLst>
      <p:tags r:id="rId1"/>
    </p:custDataLst>
    <p:extLst>
      <p:ext uri="{BB962C8B-B14F-4D97-AF65-F5344CB8AC3E}">
        <p14:creationId xmlns:p14="http://schemas.microsoft.com/office/powerpoint/2010/main" val="49708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l="-448" r="-448"/>
            </a:stretch>
          </a:blipFill>
        </p:spPr>
        <p:txBody>
          <a:bodyPr/>
          <a:lstStyle/>
          <a:p>
            <a:endParaRPr lang="en-US"/>
          </a:p>
        </p:txBody>
      </p:sp>
      <p:sp>
        <p:nvSpPr>
          <p:cNvPr id="6" name="TextBox 6"/>
          <p:cNvSpPr txBox="1">
            <a:spLocks noGrp="1"/>
          </p:cNvSpPr>
          <p:nvPr>
            <p:ph type="title" idx="4294967295"/>
          </p:nvPr>
        </p:nvSpPr>
        <p:spPr>
          <a:xfrm>
            <a:off x="1524000" y="2628900"/>
            <a:ext cx="15621000" cy="64633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141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You can’t make someone feel they belong.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141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All you can do is be an ally – DO DEI – to make the space expand to fit them.</a:t>
            </a:r>
          </a:p>
        </p:txBody>
      </p:sp>
      <p:sp>
        <p:nvSpPr>
          <p:cNvPr id="3" name="TextBox 6"/>
          <p:cNvSpPr txBox="1">
            <a:spLocks noGrp="1"/>
          </p:cNvSpPr>
          <p:nvPr>
            <p:ph type="title" idx="4294967295"/>
          </p:nvPr>
        </p:nvSpPr>
        <p:spPr>
          <a:xfrm>
            <a:off x="1524000" y="2628900"/>
            <a:ext cx="15621000" cy="64633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141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You can’t make someone feel they belong.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141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All you can do is be an ally – DO DEI – to make the space expand to fit them.</a:t>
            </a: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6090F"/>
        </a:solidFill>
        <a:effectLst/>
      </p:bgPr>
    </p:bg>
    <p:spTree>
      <p:nvGrpSpPr>
        <p:cNvPr id="1" name=""/>
        <p:cNvGrpSpPr/>
        <p:nvPr/>
      </p:nvGrpSpPr>
      <p:grpSpPr>
        <a:xfrm>
          <a:off x="0" y="0"/>
          <a:ext cx="0" cy="0"/>
          <a:chOff x="0" y="0"/>
          <a:chExt cx="0" cy="0"/>
        </a:xfrm>
      </p:grpSpPr>
      <p:sp>
        <p:nvSpPr>
          <p:cNvPr id="2" name="Freeform 2"/>
          <p:cNvSpPr/>
          <p:nvPr/>
        </p:nvSpPr>
        <p:spPr>
          <a:xfrm>
            <a:off x="835916" y="5397354"/>
            <a:ext cx="3927332" cy="4052238"/>
          </a:xfrm>
          <a:custGeom>
            <a:avLst/>
            <a:gdLst/>
            <a:ahLst/>
            <a:cxnLst/>
            <a:rect l="l" t="t" r="r" b="b"/>
            <a:pathLst>
              <a:path w="3927332" h="4052238">
                <a:moveTo>
                  <a:pt x="0" y="0"/>
                </a:moveTo>
                <a:lnTo>
                  <a:pt x="3927333" y="0"/>
                </a:lnTo>
                <a:lnTo>
                  <a:pt x="3927333" y="4052239"/>
                </a:lnTo>
                <a:lnTo>
                  <a:pt x="0" y="4052239"/>
                </a:lnTo>
                <a:lnTo>
                  <a:pt x="0" y="0"/>
                </a:lnTo>
                <a:close/>
              </a:path>
            </a:pathLst>
          </a:custGeom>
          <a:blipFill>
            <a:blip r:embed="rId3"/>
            <a:stretch>
              <a:fillRect l="-316" r="-316"/>
            </a:stretch>
          </a:blipFill>
        </p:spPr>
        <p:txBody>
          <a:bodyPr/>
          <a:lstStyle/>
          <a:p>
            <a:endParaRPr lang="en-US"/>
          </a:p>
        </p:txBody>
      </p:sp>
      <p:sp>
        <p:nvSpPr>
          <p:cNvPr id="4" name="AutoShape 4">
            <a:extLst>
              <a:ext uri="{C183D7F6-B498-43B3-948B-1728B52AA6E4}">
                <adec:decorative xmlns:adec="http://schemas.microsoft.com/office/drawing/2017/decorative" val="1"/>
              </a:ext>
            </a:extLst>
          </p:cNvPr>
          <p:cNvSpPr/>
          <p:nvPr/>
        </p:nvSpPr>
        <p:spPr>
          <a:xfrm>
            <a:off x="5487669" y="4527639"/>
            <a:ext cx="950169" cy="0"/>
          </a:xfrm>
          <a:prstGeom prst="line">
            <a:avLst/>
          </a:prstGeom>
          <a:ln w="19050" cap="flat">
            <a:solidFill>
              <a:srgbClr val="F27100"/>
            </a:solidFill>
            <a:prstDash val="solid"/>
            <a:headEnd type="none" w="sm" len="sm"/>
            <a:tailEnd type="none" w="sm" len="sm"/>
          </a:ln>
        </p:spPr>
        <p:txBody>
          <a:bodyPr/>
          <a:lstStyle/>
          <a:p>
            <a:endParaRPr lang="en-US"/>
          </a:p>
        </p:txBody>
      </p:sp>
      <p:sp>
        <p:nvSpPr>
          <p:cNvPr id="5" name="AutoShape 5">
            <a:extLst>
              <a:ext uri="{C183D7F6-B498-43B3-948B-1728B52AA6E4}">
                <adec:decorative xmlns:adec="http://schemas.microsoft.com/office/drawing/2017/decorative" val="1"/>
              </a:ext>
            </a:extLst>
          </p:cNvPr>
          <p:cNvSpPr/>
          <p:nvPr/>
        </p:nvSpPr>
        <p:spPr>
          <a:xfrm>
            <a:off x="9836739" y="4527639"/>
            <a:ext cx="950169" cy="0"/>
          </a:xfrm>
          <a:prstGeom prst="line">
            <a:avLst/>
          </a:prstGeom>
          <a:ln w="19050" cap="flat">
            <a:solidFill>
              <a:srgbClr val="F27100"/>
            </a:solidFill>
            <a:prstDash val="solid"/>
            <a:headEnd type="none" w="sm" len="sm"/>
            <a:tailEnd type="none" w="sm" len="sm"/>
          </a:ln>
        </p:spPr>
        <p:txBody>
          <a:bodyPr/>
          <a:lstStyle/>
          <a:p>
            <a:endParaRPr lang="en-US"/>
          </a:p>
        </p:txBody>
      </p:sp>
      <p:sp>
        <p:nvSpPr>
          <p:cNvPr id="6" name="AutoShape 6">
            <a:extLst>
              <a:ext uri="{C183D7F6-B498-43B3-948B-1728B52AA6E4}">
                <adec:decorative xmlns:adec="http://schemas.microsoft.com/office/drawing/2017/decorative" val="1"/>
              </a:ext>
            </a:extLst>
          </p:cNvPr>
          <p:cNvSpPr/>
          <p:nvPr/>
        </p:nvSpPr>
        <p:spPr>
          <a:xfrm>
            <a:off x="14219630" y="4527639"/>
            <a:ext cx="950169" cy="0"/>
          </a:xfrm>
          <a:prstGeom prst="line">
            <a:avLst/>
          </a:prstGeom>
          <a:ln w="19050" cap="flat">
            <a:solidFill>
              <a:srgbClr val="F27100"/>
            </a:solidFill>
            <a:prstDash val="solid"/>
            <a:headEnd type="none" w="sm" len="sm"/>
            <a:tailEnd type="none" w="sm" len="sm"/>
          </a:ln>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5487668" y="6151091"/>
            <a:ext cx="3007095" cy="2998636"/>
          </a:xfrm>
          <a:custGeom>
            <a:avLst/>
            <a:gdLst/>
            <a:ahLst/>
            <a:cxnLst/>
            <a:rect l="l" t="t" r="r" b="b"/>
            <a:pathLst>
              <a:path w="3007095" h="2998636">
                <a:moveTo>
                  <a:pt x="0" y="0"/>
                </a:moveTo>
                <a:lnTo>
                  <a:pt x="3007095" y="0"/>
                </a:lnTo>
                <a:lnTo>
                  <a:pt x="3007095" y="2998636"/>
                </a:lnTo>
                <a:lnTo>
                  <a:pt x="0" y="2998636"/>
                </a:lnTo>
                <a:lnTo>
                  <a:pt x="0" y="0"/>
                </a:lnTo>
                <a:close/>
              </a:path>
            </a:pathLst>
          </a:custGeom>
          <a:blipFill>
            <a:blip r:embed="rId4" cstate="print">
              <a:extLst>
                <a:ext uri="{28A0092B-C50C-407E-A947-70E740481C1C}">
                  <a14:useLocalDpi xmlns:a14="http://schemas.microsoft.com/office/drawing/2010/main"/>
                </a:ext>
              </a:extLst>
            </a:blip>
            <a:stretch>
              <a:fillRect l="-24695" r="-24695"/>
            </a:stretch>
          </a:blipFill>
        </p:spPr>
        <p:txBody>
          <a:bodyPr/>
          <a:lstStyle/>
          <a:p>
            <a:endParaRPr lang="en-US"/>
          </a:p>
        </p:txBody>
      </p:sp>
      <p:sp>
        <p:nvSpPr>
          <p:cNvPr id="10" name="AutoShape 10">
            <a:extLst>
              <a:ext uri="{C183D7F6-B498-43B3-948B-1728B52AA6E4}">
                <adec:decorative xmlns:adec="http://schemas.microsoft.com/office/drawing/2017/decorative" val="1"/>
              </a:ext>
            </a:extLst>
          </p:cNvPr>
          <p:cNvSpPr/>
          <p:nvPr/>
        </p:nvSpPr>
        <p:spPr>
          <a:xfrm>
            <a:off x="1028700" y="4527639"/>
            <a:ext cx="950169" cy="0"/>
          </a:xfrm>
          <a:prstGeom prst="line">
            <a:avLst/>
          </a:prstGeom>
          <a:ln w="19050" cap="flat">
            <a:solidFill>
              <a:srgbClr val="F27100"/>
            </a:solidFill>
            <a:prstDash val="solid"/>
            <a:headEnd type="none" w="sm" len="sm"/>
            <a:tailEnd type="none" w="sm" len="sm"/>
          </a:ln>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a:off x="1291395" y="6259664"/>
            <a:ext cx="3007095" cy="2998636"/>
          </a:xfrm>
          <a:custGeom>
            <a:avLst/>
            <a:gdLst/>
            <a:ahLst/>
            <a:cxnLst/>
            <a:rect l="l" t="t" r="r" b="b"/>
            <a:pathLst>
              <a:path w="3007095" h="2998636">
                <a:moveTo>
                  <a:pt x="0" y="0"/>
                </a:moveTo>
                <a:lnTo>
                  <a:pt x="3007095" y="0"/>
                </a:lnTo>
                <a:lnTo>
                  <a:pt x="3007095" y="2998636"/>
                </a:lnTo>
                <a:lnTo>
                  <a:pt x="0" y="2998636"/>
                </a:lnTo>
                <a:lnTo>
                  <a:pt x="0" y="0"/>
                </a:lnTo>
                <a:close/>
              </a:path>
            </a:pathLst>
          </a:custGeom>
          <a:blipFill>
            <a:blip r:embed="rId5" cstate="print">
              <a:extLst>
                <a:ext uri="{28A0092B-C50C-407E-A947-70E740481C1C}">
                  <a14:useLocalDpi xmlns:a14="http://schemas.microsoft.com/office/drawing/2010/main"/>
                </a:ext>
              </a:extLst>
            </a:blip>
            <a:stretch>
              <a:fillRect l="-6577" r="-6577"/>
            </a:stretch>
          </a:blipFill>
        </p:spPr>
        <p:txBody>
          <a:bodyPr/>
          <a:lstStyle/>
          <a:p>
            <a:endParaRPr lang="en-US"/>
          </a:p>
        </p:txBody>
      </p:sp>
      <p:sp>
        <p:nvSpPr>
          <p:cNvPr id="12" name="TextBox 12"/>
          <p:cNvSpPr txBox="1">
            <a:spLocks noGrp="1"/>
          </p:cNvSpPr>
          <p:nvPr>
            <p:ph type="title" idx="4294967295"/>
          </p:nvPr>
        </p:nvSpPr>
        <p:spPr>
          <a:xfrm>
            <a:off x="999391" y="649013"/>
            <a:ext cx="10430608" cy="17140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ALLYSHIP is both identity and action</a:t>
            </a:r>
          </a:p>
        </p:txBody>
      </p:sp>
      <p:sp>
        <p:nvSpPr>
          <p:cNvPr id="3" name="TextBox 12"/>
          <p:cNvSpPr txBox="1">
            <a:spLocks noGrp="1"/>
          </p:cNvSpPr>
          <p:nvPr>
            <p:ph type="title" idx="4294967295"/>
          </p:nvPr>
        </p:nvSpPr>
        <p:spPr>
          <a:xfrm>
            <a:off x="999391" y="649013"/>
            <a:ext cx="10430608" cy="17140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ALLYSHIP is both identity and action</a:t>
            </a:r>
          </a:p>
        </p:txBody>
      </p:sp>
      <p:sp>
        <p:nvSpPr>
          <p:cNvPr id="13" name="TextBox 13"/>
          <p:cNvSpPr txBox="1"/>
          <p:nvPr/>
        </p:nvSpPr>
        <p:spPr>
          <a:xfrm>
            <a:off x="5487668" y="3827781"/>
            <a:ext cx="3896994" cy="589585"/>
          </a:xfrm>
          <a:prstGeom prst="rect">
            <a:avLst/>
          </a:prstGeom>
        </p:spPr>
        <p:txBody>
          <a:bodyPr lIns="0" tIns="0" rIns="0" bIns="0" rtlCol="0" anchor="t">
            <a:spAutoFit/>
          </a:bodyPr>
          <a:lstStyle/>
          <a:p>
            <a:pPr algn="l">
              <a:lnSpc>
                <a:spcPts val="5046"/>
              </a:lnSpc>
            </a:pPr>
            <a:r>
              <a:rPr lang="en-US" sz="3604" spc="111" dirty="0">
                <a:solidFill>
                  <a:srgbClr val="FFFFFF"/>
                </a:solidFill>
                <a:latin typeface="Arial" panose="020B0604020202020204" pitchFamily="34" charset="0"/>
                <a:cs typeface="Arial" panose="020B0604020202020204" pitchFamily="34" charset="0"/>
              </a:rPr>
              <a:t>Get curious</a:t>
            </a:r>
          </a:p>
        </p:txBody>
      </p:sp>
      <p:sp>
        <p:nvSpPr>
          <p:cNvPr id="14" name="TextBox 14"/>
          <p:cNvSpPr txBox="1"/>
          <p:nvPr/>
        </p:nvSpPr>
        <p:spPr>
          <a:xfrm>
            <a:off x="9870757" y="3186580"/>
            <a:ext cx="3494084" cy="1230786"/>
          </a:xfrm>
          <a:prstGeom prst="rect">
            <a:avLst/>
          </a:prstGeom>
        </p:spPr>
        <p:txBody>
          <a:bodyPr lIns="0" tIns="0" rIns="0" bIns="0" rtlCol="0" anchor="t">
            <a:spAutoFit/>
          </a:bodyPr>
          <a:lstStyle/>
          <a:p>
            <a:pPr algn="l">
              <a:lnSpc>
                <a:spcPts val="5046"/>
              </a:lnSpc>
            </a:pPr>
            <a:r>
              <a:rPr lang="en-US" sz="3604" spc="111" dirty="0">
                <a:solidFill>
                  <a:srgbClr val="FFFFFF"/>
                </a:solidFill>
                <a:latin typeface="Arial" panose="020B0604020202020204" pitchFamily="34" charset="0"/>
                <a:cs typeface="Arial" panose="020B0604020202020204" pitchFamily="34" charset="0"/>
              </a:rPr>
              <a:t>Start small, make mistakes</a:t>
            </a:r>
          </a:p>
        </p:txBody>
      </p:sp>
      <p:sp>
        <p:nvSpPr>
          <p:cNvPr id="15" name="TextBox 15"/>
          <p:cNvSpPr txBox="1"/>
          <p:nvPr/>
        </p:nvSpPr>
        <p:spPr>
          <a:xfrm>
            <a:off x="14219630" y="3798604"/>
            <a:ext cx="3494084" cy="589585"/>
          </a:xfrm>
          <a:prstGeom prst="rect">
            <a:avLst/>
          </a:prstGeom>
        </p:spPr>
        <p:txBody>
          <a:bodyPr lIns="0" tIns="0" rIns="0" bIns="0" rtlCol="0" anchor="t">
            <a:spAutoFit/>
          </a:bodyPr>
          <a:lstStyle/>
          <a:p>
            <a:pPr algn="l">
              <a:lnSpc>
                <a:spcPts val="5046"/>
              </a:lnSpc>
            </a:pPr>
            <a:r>
              <a:rPr lang="en-US" sz="3604" spc="111" dirty="0">
                <a:solidFill>
                  <a:srgbClr val="FFFFFF"/>
                </a:solidFill>
                <a:latin typeface="Arial" panose="020B0604020202020204" pitchFamily="34" charset="0"/>
                <a:cs typeface="Arial" panose="020B0604020202020204" pitchFamily="34" charset="0"/>
              </a:rPr>
              <a:t>Keep learning</a:t>
            </a:r>
          </a:p>
        </p:txBody>
      </p:sp>
      <p:sp>
        <p:nvSpPr>
          <p:cNvPr id="16" name="TextBox 16"/>
          <p:cNvSpPr txBox="1"/>
          <p:nvPr/>
        </p:nvSpPr>
        <p:spPr>
          <a:xfrm>
            <a:off x="5487669" y="4667090"/>
            <a:ext cx="3290197" cy="1107996"/>
          </a:xfrm>
          <a:prstGeom prst="rect">
            <a:avLst/>
          </a:prstGeom>
        </p:spPr>
        <p:txBody>
          <a:bodyPr wrap="square" lIns="0" tIns="0" rIns="0" bIns="0" rtlCol="0" anchor="t">
            <a:spAutoFit/>
          </a:bodyPr>
          <a:lstStyle/>
          <a:p>
            <a:pPr algn="l"/>
            <a:r>
              <a:rPr lang="en-US" sz="2400" spc="84" dirty="0">
                <a:solidFill>
                  <a:srgbClr val="D4D4D4"/>
                </a:solidFill>
                <a:latin typeface="Arial" panose="020B0604020202020204" pitchFamily="34" charset="0"/>
                <a:cs typeface="Arial" panose="020B0604020202020204" pitchFamily="34" charset="0"/>
              </a:rPr>
              <a:t>Ask, don’t tell. People know themselves better than you do.</a:t>
            </a:r>
          </a:p>
        </p:txBody>
      </p:sp>
      <p:sp>
        <p:nvSpPr>
          <p:cNvPr id="17" name="TextBox 17"/>
          <p:cNvSpPr txBox="1"/>
          <p:nvPr/>
        </p:nvSpPr>
        <p:spPr>
          <a:xfrm>
            <a:off x="9827214" y="4667090"/>
            <a:ext cx="3535094" cy="1107996"/>
          </a:xfrm>
          <a:prstGeom prst="rect">
            <a:avLst/>
          </a:prstGeom>
        </p:spPr>
        <p:txBody>
          <a:bodyPr wrap="square" lIns="0" tIns="0" rIns="0" bIns="0" rtlCol="0" anchor="t">
            <a:spAutoFit/>
          </a:bodyPr>
          <a:lstStyle/>
          <a:p>
            <a:pPr algn="l"/>
            <a:r>
              <a:rPr lang="en-US" sz="2400" spc="84" dirty="0">
                <a:solidFill>
                  <a:srgbClr val="D4D4D4"/>
                </a:solidFill>
                <a:latin typeface="Arial" panose="020B0604020202020204" pitchFamily="34" charset="0"/>
                <a:cs typeface="Arial" panose="020B0604020202020204" pitchFamily="34" charset="0"/>
              </a:rPr>
              <a:t>Start with a single act. If you make a mistake, apologize and move on.</a:t>
            </a:r>
          </a:p>
        </p:txBody>
      </p:sp>
      <p:sp>
        <p:nvSpPr>
          <p:cNvPr id="18" name="TextBox 18"/>
          <p:cNvSpPr txBox="1"/>
          <p:nvPr/>
        </p:nvSpPr>
        <p:spPr>
          <a:xfrm>
            <a:off x="14219630" y="4667090"/>
            <a:ext cx="3169416" cy="1107996"/>
          </a:xfrm>
          <a:prstGeom prst="rect">
            <a:avLst/>
          </a:prstGeom>
        </p:spPr>
        <p:txBody>
          <a:bodyPr lIns="0" tIns="0" rIns="0" bIns="0" rtlCol="0" anchor="t">
            <a:spAutoFit/>
          </a:bodyPr>
          <a:lstStyle/>
          <a:p>
            <a:pPr algn="l"/>
            <a:r>
              <a:rPr lang="en-US" sz="2400" spc="84" dirty="0">
                <a:solidFill>
                  <a:srgbClr val="D4D4D4"/>
                </a:solidFill>
                <a:latin typeface="Arial" panose="020B0604020202020204" pitchFamily="34" charset="0"/>
                <a:cs typeface="Arial" panose="020B0604020202020204" pitchFamily="34" charset="0"/>
              </a:rPr>
              <a:t>This is a JOURNEY. It’s all about the lifelong learning.</a:t>
            </a:r>
          </a:p>
        </p:txBody>
      </p:sp>
      <p:sp>
        <p:nvSpPr>
          <p:cNvPr id="19" name="TextBox 19"/>
          <p:cNvSpPr txBox="1"/>
          <p:nvPr/>
        </p:nvSpPr>
        <p:spPr>
          <a:xfrm>
            <a:off x="1111838" y="3149323"/>
            <a:ext cx="3896994" cy="1230786"/>
          </a:xfrm>
          <a:prstGeom prst="rect">
            <a:avLst/>
          </a:prstGeom>
        </p:spPr>
        <p:txBody>
          <a:bodyPr lIns="0" tIns="0" rIns="0" bIns="0" rtlCol="0" anchor="t">
            <a:spAutoFit/>
          </a:bodyPr>
          <a:lstStyle/>
          <a:p>
            <a:pPr algn="l">
              <a:lnSpc>
                <a:spcPts val="5046"/>
              </a:lnSpc>
            </a:pPr>
            <a:r>
              <a:rPr lang="en-US" sz="3604" spc="111" dirty="0">
                <a:solidFill>
                  <a:srgbClr val="FFFFFF"/>
                </a:solidFill>
                <a:latin typeface="Arial" panose="020B0604020202020204" pitchFamily="34" charset="0"/>
                <a:cs typeface="Arial" panose="020B0604020202020204" pitchFamily="34" charset="0"/>
              </a:rPr>
              <a:t>Acknowledge privilege</a:t>
            </a:r>
          </a:p>
        </p:txBody>
      </p:sp>
      <p:sp>
        <p:nvSpPr>
          <p:cNvPr id="20" name="TextBox 20"/>
          <p:cNvSpPr txBox="1"/>
          <p:nvPr/>
        </p:nvSpPr>
        <p:spPr>
          <a:xfrm>
            <a:off x="1028700" y="4667090"/>
            <a:ext cx="3896994" cy="1107996"/>
          </a:xfrm>
          <a:prstGeom prst="rect">
            <a:avLst/>
          </a:prstGeom>
        </p:spPr>
        <p:txBody>
          <a:bodyPr lIns="0" tIns="0" rIns="0" bIns="0" rtlCol="0" anchor="t">
            <a:spAutoFit/>
          </a:bodyPr>
          <a:lstStyle/>
          <a:p>
            <a:pPr algn="l"/>
            <a:r>
              <a:rPr lang="en-US" sz="2400" spc="84" dirty="0">
                <a:solidFill>
                  <a:srgbClr val="D4D4D4"/>
                </a:solidFill>
                <a:latin typeface="Arial" panose="020B0604020202020204" pitchFamily="34" charset="0"/>
                <a:cs typeface="Arial" panose="020B0604020202020204" pitchFamily="34" charset="0"/>
              </a:rPr>
              <a:t>Use privilege to give others a seat at the table – then get out of the way.</a:t>
            </a:r>
          </a:p>
        </p:txBody>
      </p:sp>
      <p:sp>
        <p:nvSpPr>
          <p:cNvPr id="21" name="AutoShape 4">
            <a:extLst>
              <a:ext uri="{FF2B5EF4-FFF2-40B4-BE49-F238E27FC236}">
                <a16:creationId xmlns:a16="http://schemas.microsoft.com/office/drawing/2014/main" id="{A82778EE-0B84-5C35-DEF4-855180204B44}"/>
              </a:ext>
              <a:ext uri="{C183D7F6-B498-43B3-948B-1728B52AA6E4}">
                <adec:decorative xmlns:adec="http://schemas.microsoft.com/office/drawing/2017/decorative" val="1"/>
              </a:ext>
            </a:extLst>
          </p:cNvPr>
          <p:cNvSpPr/>
          <p:nvPr/>
        </p:nvSpPr>
        <p:spPr>
          <a:xfrm rot="-5400000">
            <a:off x="13675094" y="1633536"/>
            <a:ext cx="973508" cy="0"/>
          </a:xfrm>
          <a:prstGeom prst="line">
            <a:avLst/>
          </a:prstGeom>
          <a:ln w="38100" cap="flat">
            <a:solidFill>
              <a:srgbClr val="F27100"/>
            </a:solidFill>
            <a:prstDash val="solid"/>
            <a:headEnd type="none" w="sm" len="sm"/>
            <a:tailEnd type="none" w="sm" len="sm"/>
          </a:ln>
        </p:spPr>
        <p:txBody>
          <a:bodyPr/>
          <a:lstStyle/>
          <a:p>
            <a:endParaRPr lang="en-US"/>
          </a:p>
        </p:txBody>
      </p:sp>
      <p:sp>
        <p:nvSpPr>
          <p:cNvPr id="22" name="TextBox 13">
            <a:extLst>
              <a:ext uri="{FF2B5EF4-FFF2-40B4-BE49-F238E27FC236}">
                <a16:creationId xmlns:a16="http://schemas.microsoft.com/office/drawing/2014/main" id="{6D28B371-8BF0-AB36-58AA-E28E3BB8411E}"/>
              </a:ext>
            </a:extLst>
          </p:cNvPr>
          <p:cNvSpPr txBox="1"/>
          <p:nvPr/>
        </p:nvSpPr>
        <p:spPr>
          <a:xfrm>
            <a:off x="14473364" y="1302701"/>
            <a:ext cx="6481636" cy="388311"/>
          </a:xfrm>
          <a:prstGeom prst="rect">
            <a:avLst/>
          </a:prstGeom>
        </p:spPr>
        <p:txBody>
          <a:bodyPr lIns="0" tIns="0" rIns="0" bIns="0" rtlCol="0" anchor="t">
            <a:spAutoFit/>
          </a:bodyPr>
          <a:lstStyle/>
          <a:p>
            <a:pPr>
              <a:lnSpc>
                <a:spcPts val="3287"/>
              </a:lnSpc>
            </a:pPr>
            <a:r>
              <a:rPr lang="en-US" sz="2400" spc="115" dirty="0">
                <a:solidFill>
                  <a:schemeClr val="bg1"/>
                </a:solidFill>
                <a:latin typeface="Arial" panose="020B0604020202020204" pitchFamily="34" charset="0"/>
                <a:cs typeface="Arial" panose="020B0604020202020204" pitchFamily="34" charset="0"/>
              </a:rPr>
              <a:t>“I am an ally!”</a:t>
            </a:r>
          </a:p>
        </p:txBody>
      </p:sp>
      <p:sp>
        <p:nvSpPr>
          <p:cNvPr id="23" name="TextBox 22">
            <a:extLst>
              <a:ext uri="{FF2B5EF4-FFF2-40B4-BE49-F238E27FC236}">
                <a16:creationId xmlns:a16="http://schemas.microsoft.com/office/drawing/2014/main" id="{75B1E4FC-23FD-4A44-0979-4CDD464F201B}"/>
              </a:ext>
            </a:extLst>
          </p:cNvPr>
          <p:cNvSpPr txBox="1"/>
          <p:nvPr/>
        </p:nvSpPr>
        <p:spPr>
          <a:xfrm>
            <a:off x="10210803" y="9711200"/>
            <a:ext cx="7502911" cy="369332"/>
          </a:xfrm>
          <a:prstGeom prst="rect">
            <a:avLst/>
          </a:prstGeom>
          <a:noFill/>
        </p:spPr>
        <p:txBody>
          <a:bodyPr wrap="square" rtlCol="0">
            <a:spAutoFit/>
          </a:bodyPr>
          <a:lstStyle/>
          <a:p>
            <a:r>
              <a:rPr lang="en-US" dirty="0">
                <a:solidFill>
                  <a:schemeClr val="bg1"/>
                </a:solidFill>
              </a:rPr>
              <a:t>From Karen Caitlin at Better Allies: </a:t>
            </a:r>
            <a:r>
              <a:rPr lang="en-US" dirty="0">
                <a:solidFill>
                  <a:schemeClr val="bg1"/>
                </a:solidFill>
                <a:hlinkClick r:id="rId6">
                  <a:extLst>
                    <a:ext uri="{A12FA001-AC4F-418D-AE19-62706E023703}">
                      <ahyp:hlinkClr xmlns:ahyp="http://schemas.microsoft.com/office/drawing/2018/hyperlinkcolor" val="tx"/>
                    </a:ext>
                  </a:extLst>
                </a:hlinkClick>
              </a:rPr>
              <a:t>https://betterallies.com/more-content/</a:t>
            </a:r>
            <a:endParaRPr lang="en-US" dirty="0">
              <a:solidFill>
                <a:schemeClr val="bg1"/>
              </a:solidFill>
            </a:endParaRPr>
          </a:p>
        </p:txBody>
      </p:sp>
      <p:pic>
        <p:nvPicPr>
          <p:cNvPr id="7" name="Picture 6">
            <a:extLst>
              <a:ext uri="{FF2B5EF4-FFF2-40B4-BE49-F238E27FC236}">
                <a16:creationId xmlns:a16="http://schemas.microsoft.com/office/drawing/2014/main" id="{023AE395-6CB9-65B8-F7E9-17F036AB4433}"/>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Lst>
          </a:blip>
          <a:srcRect l="17069" r="15887"/>
          <a:stretch>
            <a:fillRect/>
          </a:stretch>
        </p:blipFill>
        <p:spPr>
          <a:xfrm>
            <a:off x="9879125" y="6151091"/>
            <a:ext cx="2977164" cy="2996527"/>
          </a:xfrm>
          <a:prstGeom prst="rect">
            <a:avLst/>
          </a:prstGeom>
        </p:spPr>
      </p:pic>
      <p:pic>
        <p:nvPicPr>
          <p:cNvPr id="24" name="Picture 23">
            <a:extLst>
              <a:ext uri="{FF2B5EF4-FFF2-40B4-BE49-F238E27FC236}">
                <a16:creationId xmlns:a16="http://schemas.microsoft.com/office/drawing/2014/main" id="{D16C621C-4806-8530-66CB-AF5B25363508}"/>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a:ext>
            </a:extLst>
          </a:blip>
          <a:srcRect l="8825" t="7512" r="8710" b="12768"/>
          <a:stretch>
            <a:fillRect/>
          </a:stretch>
        </p:blipFill>
        <p:spPr>
          <a:xfrm>
            <a:off x="14219630" y="6204095"/>
            <a:ext cx="3044831" cy="294352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B5868-ECDC-69EC-C44F-6595C6763F0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30DF1E9-DF37-00FD-3723-A9883729FBFC}"/>
              </a:ex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l="-448" r="-448"/>
            </a:stretch>
          </a:blipFill>
        </p:spPr>
        <p:txBody>
          <a:bodyPr/>
          <a:lstStyle/>
          <a:p>
            <a:endParaRPr lang="en-US"/>
          </a:p>
        </p:txBody>
      </p:sp>
      <p:sp>
        <p:nvSpPr>
          <p:cNvPr id="6" name="TextBox 6">
            <a:extLst>
              <a:ext uri="{FF2B5EF4-FFF2-40B4-BE49-F238E27FC236}">
                <a16:creationId xmlns:a16="http://schemas.microsoft.com/office/drawing/2014/main" id="{F9A7C11C-599A-86A0-4F80-9CAED4597AF2}"/>
              </a:ext>
            </a:extLst>
          </p:cNvPr>
          <p:cNvSpPr txBox="1">
            <a:spLocks noGrp="1"/>
          </p:cNvSpPr>
          <p:nvPr>
            <p:ph type="title" idx="4294967295"/>
          </p:nvPr>
        </p:nvSpPr>
        <p:spPr>
          <a:xfrm>
            <a:off x="3124200" y="1792367"/>
            <a:ext cx="11676916" cy="794063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141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Being an ally is about centering the marginalized.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141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Which is what we do when we do DEI.</a:t>
            </a:r>
            <a:endParaRPr kumimoji="0" lang="en-US" sz="3600" b="1" i="0" u="none" strike="noStrike" kern="1200" cap="none" spc="141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1635422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6090F"/>
        </a:solidFill>
        <a:effectLst/>
      </p:bgPr>
    </p:bg>
    <p:spTree>
      <p:nvGrpSpPr>
        <p:cNvPr id="1" name=""/>
        <p:cNvGrpSpPr/>
        <p:nvPr/>
      </p:nvGrpSpPr>
      <p:grpSpPr>
        <a:xfrm>
          <a:off x="0" y="0"/>
          <a:ext cx="0" cy="0"/>
          <a:chOff x="0" y="0"/>
          <a:chExt cx="0" cy="0"/>
        </a:xfrm>
      </p:grpSpPr>
      <p:sp>
        <p:nvSpPr>
          <p:cNvPr id="13" name="Freeform 13">
            <a:extLst>
              <a:ext uri="{C183D7F6-B498-43B3-948B-1728B52AA6E4}">
                <adec:decorative xmlns:adec="http://schemas.microsoft.com/office/drawing/2017/decorative" val="1"/>
              </a:ext>
            </a:extLst>
          </p:cNvPr>
          <p:cNvSpPr/>
          <p:nvPr/>
        </p:nvSpPr>
        <p:spPr>
          <a:xfrm>
            <a:off x="38100" y="0"/>
            <a:ext cx="4625083" cy="10287000"/>
          </a:xfrm>
          <a:custGeom>
            <a:avLst/>
            <a:gdLst/>
            <a:ahLst/>
            <a:cxnLst/>
            <a:rect l="l" t="t" r="r" b="b"/>
            <a:pathLst>
              <a:path w="12138627" h="10287000">
                <a:moveTo>
                  <a:pt x="0" y="0"/>
                </a:moveTo>
                <a:lnTo>
                  <a:pt x="12138627" y="0"/>
                </a:lnTo>
                <a:lnTo>
                  <a:pt x="12138627" y="10287000"/>
                </a:lnTo>
                <a:lnTo>
                  <a:pt x="0" y="10287000"/>
                </a:lnTo>
                <a:lnTo>
                  <a:pt x="0" y="0"/>
                </a:lnTo>
                <a:close/>
              </a:path>
            </a:pathLst>
          </a:custGeom>
          <a:blipFill>
            <a:blip r:embed="rId4"/>
            <a:stretch>
              <a:fillRect t="-887" b="-887"/>
            </a:stretch>
          </a:blipFill>
        </p:spPr>
        <p:txBody>
          <a:bodyPr/>
          <a:lstStyle/>
          <a:p>
            <a:endParaRPr lang="en-US"/>
          </a:p>
        </p:txBody>
      </p:sp>
      <p:sp>
        <p:nvSpPr>
          <p:cNvPr id="14" name="AutoShape 14">
            <a:extLst>
              <a:ext uri="{C183D7F6-B498-43B3-948B-1728B52AA6E4}">
                <adec:decorative xmlns:adec="http://schemas.microsoft.com/office/drawing/2017/decorative" val="1"/>
              </a:ext>
            </a:extLst>
          </p:cNvPr>
          <p:cNvSpPr/>
          <p:nvPr/>
        </p:nvSpPr>
        <p:spPr>
          <a:xfrm rot="-5400000">
            <a:off x="7317956" y="3812962"/>
            <a:ext cx="938074" cy="0"/>
          </a:xfrm>
          <a:prstGeom prst="line">
            <a:avLst/>
          </a:prstGeom>
          <a:ln w="28575" cap="flat">
            <a:solidFill>
              <a:srgbClr val="F27100"/>
            </a:solidFill>
            <a:prstDash val="solid"/>
            <a:headEnd type="none" w="sm" len="sm"/>
            <a:tailEnd type="none" w="sm" len="sm"/>
          </a:ln>
        </p:spPr>
        <p:txBody>
          <a:bodyPr/>
          <a:lstStyle/>
          <a:p>
            <a:endParaRPr lang="en-US"/>
          </a:p>
        </p:txBody>
      </p:sp>
      <p:sp>
        <p:nvSpPr>
          <p:cNvPr id="15" name="AutoShape 15">
            <a:extLst>
              <a:ext uri="{C183D7F6-B498-43B3-948B-1728B52AA6E4}">
                <adec:decorative xmlns:adec="http://schemas.microsoft.com/office/drawing/2017/decorative" val="1"/>
              </a:ext>
            </a:extLst>
          </p:cNvPr>
          <p:cNvSpPr/>
          <p:nvPr/>
        </p:nvSpPr>
        <p:spPr>
          <a:xfrm flipV="1">
            <a:off x="7829475" y="6034108"/>
            <a:ext cx="0" cy="938074"/>
          </a:xfrm>
          <a:prstGeom prst="line">
            <a:avLst/>
          </a:prstGeom>
          <a:ln w="28575" cap="flat">
            <a:solidFill>
              <a:srgbClr val="F27100"/>
            </a:solidFill>
            <a:prstDash val="solid"/>
            <a:headEnd type="none" w="sm" len="sm"/>
            <a:tailEnd type="none" w="sm" len="sm"/>
          </a:ln>
        </p:spPr>
        <p:txBody>
          <a:bodyPr/>
          <a:lstStyle/>
          <a:p>
            <a:endParaRPr lang="en-US"/>
          </a:p>
        </p:txBody>
      </p:sp>
      <p:sp>
        <p:nvSpPr>
          <p:cNvPr id="17" name="AutoShape 17">
            <a:extLst>
              <a:ext uri="{C183D7F6-B498-43B3-948B-1728B52AA6E4}">
                <adec:decorative xmlns:adec="http://schemas.microsoft.com/office/drawing/2017/decorative" val="1"/>
              </a:ext>
            </a:extLst>
          </p:cNvPr>
          <p:cNvSpPr/>
          <p:nvPr/>
        </p:nvSpPr>
        <p:spPr>
          <a:xfrm flipV="1">
            <a:off x="7786993" y="4695984"/>
            <a:ext cx="0" cy="938074"/>
          </a:xfrm>
          <a:prstGeom prst="line">
            <a:avLst/>
          </a:prstGeom>
          <a:ln w="28575" cap="flat">
            <a:solidFill>
              <a:srgbClr val="F27100"/>
            </a:solidFill>
            <a:prstDash val="solid"/>
            <a:headEnd type="none" w="sm" len="sm"/>
            <a:tailEnd type="none" w="sm" len="sm"/>
          </a:ln>
        </p:spPr>
        <p:txBody>
          <a:bodyPr/>
          <a:lstStyle/>
          <a:p>
            <a:endParaRPr lang="en-US"/>
          </a:p>
        </p:txBody>
      </p:sp>
      <p:sp>
        <p:nvSpPr>
          <p:cNvPr id="18" name="TextBox 18"/>
          <p:cNvSpPr txBox="1">
            <a:spLocks noGrp="1"/>
          </p:cNvSpPr>
          <p:nvPr>
            <p:ph type="title" idx="4294967295"/>
          </p:nvPr>
        </p:nvSpPr>
        <p:spPr>
          <a:xfrm>
            <a:off x="1089378" y="2340816"/>
            <a:ext cx="4791909" cy="8139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56"/>
              </a:lnSpc>
              <a:spcBef>
                <a:spcPts val="0"/>
              </a:spcBef>
              <a:spcAft>
                <a:spcPts val="0"/>
              </a:spcAft>
              <a:buClrTx/>
              <a:buSzTx/>
              <a:buFontTx/>
              <a:buNone/>
              <a:tabLst/>
              <a:defRPr/>
            </a:pPr>
            <a:r>
              <a:rPr kumimoji="0" lang="en-US" sz="5200" b="1" i="0" u="none" strike="noStrike" kern="1200" cap="none" spc="556"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TODAY</a:t>
            </a:r>
          </a:p>
        </p:txBody>
      </p:sp>
      <p:sp>
        <p:nvSpPr>
          <p:cNvPr id="2" name="TextBox 18"/>
          <p:cNvSpPr txBox="1">
            <a:spLocks noGrp="1"/>
          </p:cNvSpPr>
          <p:nvPr>
            <p:ph type="title" idx="4294967295"/>
          </p:nvPr>
        </p:nvSpPr>
        <p:spPr>
          <a:xfrm>
            <a:off x="1089378" y="2340816"/>
            <a:ext cx="4791909" cy="8139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56"/>
              </a:lnSpc>
              <a:spcBef>
                <a:spcPts val="0"/>
              </a:spcBef>
              <a:spcAft>
                <a:spcPts val="0"/>
              </a:spcAft>
              <a:buClrTx/>
              <a:buSzTx/>
              <a:buFontTx/>
              <a:buNone/>
              <a:tabLst/>
              <a:defRPr/>
            </a:pPr>
            <a:r>
              <a:rPr kumimoji="0" lang="en-US" sz="5200" b="1" i="0" u="none" strike="noStrike" kern="1200" cap="none" spc="556"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TODAY</a:t>
            </a:r>
          </a:p>
        </p:txBody>
      </p:sp>
      <p:sp>
        <p:nvSpPr>
          <p:cNvPr id="19" name="TextBox 19"/>
          <p:cNvSpPr txBox="1"/>
          <p:nvPr/>
        </p:nvSpPr>
        <p:spPr>
          <a:xfrm>
            <a:off x="5413494" y="3416177"/>
            <a:ext cx="2209794" cy="822982"/>
          </a:xfrm>
          <a:prstGeom prst="rect">
            <a:avLst/>
          </a:prstGeom>
        </p:spPr>
        <p:txBody>
          <a:bodyPr wrap="square" lIns="0" tIns="0" rIns="0" bIns="0" rtlCol="0" anchor="t">
            <a:spAutoFit/>
          </a:bodyPr>
          <a:lstStyle/>
          <a:p>
            <a:pPr algn="r">
              <a:lnSpc>
                <a:spcPts val="7140"/>
              </a:lnSpc>
            </a:pPr>
            <a:r>
              <a:rPr lang="en-US" sz="4800" spc="632" dirty="0">
                <a:solidFill>
                  <a:srgbClr val="FFFFFF"/>
                </a:solidFill>
                <a:latin typeface="Arial" panose="020B0604020202020204" pitchFamily="34" charset="0"/>
                <a:cs typeface="Arial" panose="020B0604020202020204" pitchFamily="34" charset="0"/>
              </a:rPr>
              <a:t>Part 1</a:t>
            </a:r>
          </a:p>
        </p:txBody>
      </p:sp>
      <p:sp>
        <p:nvSpPr>
          <p:cNvPr id="20" name="TextBox 20"/>
          <p:cNvSpPr txBox="1"/>
          <p:nvPr/>
        </p:nvSpPr>
        <p:spPr>
          <a:xfrm>
            <a:off x="8209309" y="3547154"/>
            <a:ext cx="7403508" cy="589457"/>
          </a:xfrm>
          <a:prstGeom prst="rect">
            <a:avLst/>
          </a:prstGeom>
        </p:spPr>
        <p:txBody>
          <a:bodyPr lIns="0" tIns="0" rIns="0" bIns="0" rtlCol="0" anchor="t">
            <a:spAutoFit/>
          </a:bodyPr>
          <a:lstStyle/>
          <a:p>
            <a:pPr algn="l">
              <a:lnSpc>
                <a:spcPts val="5040"/>
              </a:lnSpc>
            </a:pPr>
            <a:r>
              <a:rPr lang="en-US" sz="3600" spc="118" dirty="0">
                <a:solidFill>
                  <a:srgbClr val="FFFFFF"/>
                </a:solidFill>
                <a:latin typeface="Arial" panose="020B0604020202020204" pitchFamily="34" charset="0"/>
                <a:cs typeface="Arial" panose="020B0604020202020204" pitchFamily="34" charset="0"/>
              </a:rPr>
              <a:t>From EDI to belonging</a:t>
            </a:r>
          </a:p>
        </p:txBody>
      </p:sp>
      <p:sp>
        <p:nvSpPr>
          <p:cNvPr id="21" name="TextBox 21"/>
          <p:cNvSpPr txBox="1"/>
          <p:nvPr/>
        </p:nvSpPr>
        <p:spPr>
          <a:xfrm>
            <a:off x="8224762" y="6230443"/>
            <a:ext cx="6043485" cy="589457"/>
          </a:xfrm>
          <a:prstGeom prst="rect">
            <a:avLst/>
          </a:prstGeom>
        </p:spPr>
        <p:txBody>
          <a:bodyPr lIns="0" tIns="0" rIns="0" bIns="0" rtlCol="0" anchor="t">
            <a:spAutoFit/>
          </a:bodyPr>
          <a:lstStyle/>
          <a:p>
            <a:pPr algn="l">
              <a:lnSpc>
                <a:spcPts val="5040"/>
              </a:lnSpc>
            </a:pPr>
            <a:r>
              <a:rPr lang="en-US" sz="3600" spc="118" dirty="0">
                <a:solidFill>
                  <a:srgbClr val="FFFFFF"/>
                </a:solidFill>
                <a:latin typeface="Arial" panose="020B0604020202020204" pitchFamily="34" charset="0"/>
                <a:cs typeface="Arial" panose="020B0604020202020204" pitchFamily="34" charset="0"/>
              </a:rPr>
              <a:t>Allyship as embodied EDI</a:t>
            </a:r>
          </a:p>
        </p:txBody>
      </p:sp>
      <p:sp>
        <p:nvSpPr>
          <p:cNvPr id="23" name="TextBox 23"/>
          <p:cNvSpPr txBox="1"/>
          <p:nvPr/>
        </p:nvSpPr>
        <p:spPr>
          <a:xfrm>
            <a:off x="8206020" y="4953824"/>
            <a:ext cx="8909069" cy="589457"/>
          </a:xfrm>
          <a:prstGeom prst="rect">
            <a:avLst/>
          </a:prstGeom>
        </p:spPr>
        <p:txBody>
          <a:bodyPr lIns="0" tIns="0" rIns="0" bIns="0" rtlCol="0" anchor="t">
            <a:spAutoFit/>
          </a:bodyPr>
          <a:lstStyle/>
          <a:p>
            <a:pPr algn="l">
              <a:lnSpc>
                <a:spcPts val="5040"/>
              </a:lnSpc>
            </a:pPr>
            <a:r>
              <a:rPr lang="en-US" sz="3600" spc="118" dirty="0">
                <a:solidFill>
                  <a:srgbClr val="FFFFFF"/>
                </a:solidFill>
                <a:latin typeface="Arial" panose="020B0604020202020204" pitchFamily="34" charset="0"/>
                <a:cs typeface="Arial" panose="020B0604020202020204" pitchFamily="34" charset="0"/>
              </a:rPr>
              <a:t>Belonging and learning</a:t>
            </a:r>
          </a:p>
        </p:txBody>
      </p:sp>
      <p:sp>
        <p:nvSpPr>
          <p:cNvPr id="33" name="TextBox 19">
            <a:extLst>
              <a:ext uri="{FF2B5EF4-FFF2-40B4-BE49-F238E27FC236}">
                <a16:creationId xmlns:a16="http://schemas.microsoft.com/office/drawing/2014/main" id="{0C8DFA32-C33E-4375-9299-CBD87C5950B2}"/>
              </a:ext>
            </a:extLst>
          </p:cNvPr>
          <p:cNvSpPr txBox="1"/>
          <p:nvPr/>
        </p:nvSpPr>
        <p:spPr>
          <a:xfrm>
            <a:off x="5405124" y="4754695"/>
            <a:ext cx="2209793" cy="822982"/>
          </a:xfrm>
          <a:prstGeom prst="rect">
            <a:avLst/>
          </a:prstGeom>
        </p:spPr>
        <p:txBody>
          <a:bodyPr wrap="square" lIns="0" tIns="0" rIns="0" bIns="0" rtlCol="0" anchor="t">
            <a:spAutoFit/>
          </a:bodyPr>
          <a:lstStyle/>
          <a:p>
            <a:pPr algn="r">
              <a:lnSpc>
                <a:spcPts val="7140"/>
              </a:lnSpc>
            </a:pPr>
            <a:r>
              <a:rPr lang="en-US" sz="4800" spc="632" dirty="0">
                <a:solidFill>
                  <a:srgbClr val="FFFFFF"/>
                </a:solidFill>
                <a:latin typeface="Arial" panose="020B0604020202020204" pitchFamily="34" charset="0"/>
                <a:cs typeface="Arial" panose="020B0604020202020204" pitchFamily="34" charset="0"/>
              </a:rPr>
              <a:t>Part 2</a:t>
            </a:r>
          </a:p>
        </p:txBody>
      </p:sp>
      <p:sp>
        <p:nvSpPr>
          <p:cNvPr id="34" name="TextBox 19">
            <a:extLst>
              <a:ext uri="{FF2B5EF4-FFF2-40B4-BE49-F238E27FC236}">
                <a16:creationId xmlns:a16="http://schemas.microsoft.com/office/drawing/2014/main" id="{D8FA4265-557D-0FB8-A8BE-1FF0B6A5F846}"/>
              </a:ext>
            </a:extLst>
          </p:cNvPr>
          <p:cNvSpPr txBox="1"/>
          <p:nvPr/>
        </p:nvSpPr>
        <p:spPr>
          <a:xfrm>
            <a:off x="5410204" y="6093213"/>
            <a:ext cx="2209794" cy="822982"/>
          </a:xfrm>
          <a:prstGeom prst="rect">
            <a:avLst/>
          </a:prstGeom>
        </p:spPr>
        <p:txBody>
          <a:bodyPr wrap="square" lIns="0" tIns="0" rIns="0" bIns="0" rtlCol="0" anchor="t">
            <a:spAutoFit/>
          </a:bodyPr>
          <a:lstStyle/>
          <a:p>
            <a:pPr algn="r">
              <a:lnSpc>
                <a:spcPts val="7140"/>
              </a:lnSpc>
            </a:pPr>
            <a:r>
              <a:rPr lang="en-US" sz="4800" spc="632" dirty="0">
                <a:solidFill>
                  <a:srgbClr val="FFFFFF"/>
                </a:solidFill>
                <a:latin typeface="Arial" panose="020B0604020202020204" pitchFamily="34" charset="0"/>
                <a:cs typeface="Arial" panose="020B0604020202020204" pitchFamily="34" charset="0"/>
              </a:rPr>
              <a:t>Part 2</a:t>
            </a: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21AD5-7307-7A90-B8F7-4C2EF0B49E5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B45A8F4-7903-59B2-BE42-56711AAF04F0}"/>
              </a:ext>
              <a:ext uri="{C183D7F6-B498-43B3-948B-1728B52AA6E4}">
                <adec:decorative xmlns:adec="http://schemas.microsoft.com/office/drawing/2017/decorative" val="1"/>
              </a:ext>
            </a:extLst>
          </p:cNvPr>
          <p:cNvSpPr/>
          <p:nvPr/>
        </p:nvSpPr>
        <p:spPr>
          <a:xfrm>
            <a:off x="-208"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a:stretch>
          </a:blipFill>
        </p:spPr>
        <p:txBody>
          <a:bodyPr/>
          <a:lstStyle/>
          <a:p>
            <a:endParaRPr lang="en-US"/>
          </a:p>
        </p:txBody>
      </p:sp>
      <p:sp>
        <p:nvSpPr>
          <p:cNvPr id="3" name="TextBox 3">
            <a:extLst>
              <a:ext uri="{FF2B5EF4-FFF2-40B4-BE49-F238E27FC236}">
                <a16:creationId xmlns:a16="http://schemas.microsoft.com/office/drawing/2014/main" id="{00DED169-6DD6-11A6-A9CE-F52ABA877326}"/>
              </a:ext>
            </a:extLst>
          </p:cNvPr>
          <p:cNvSpPr txBox="1">
            <a:spLocks noGrp="1"/>
          </p:cNvSpPr>
          <p:nvPr>
            <p:ph type="title" idx="4294967295"/>
          </p:nvPr>
        </p:nvSpPr>
        <p:spPr>
          <a:xfrm>
            <a:off x="356081" y="599192"/>
            <a:ext cx="5415340" cy="92563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CELEBRATE DIVERSITY,</a:t>
            </a:r>
          </a:p>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PROVIDE</a:t>
            </a:r>
          </a:p>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EQUITY,</a:t>
            </a:r>
          </a:p>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INCLUDE</a:t>
            </a:r>
          </a:p>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ALL.</a:t>
            </a:r>
          </a:p>
          <a:p>
            <a:pPr marL="0" marR="0" lvl="0" indent="0" algn="l" defTabSz="914400" rtl="0" eaLnBrk="1" fontAlgn="auto" latinLnBrk="0" hangingPunct="1">
              <a:lnSpc>
                <a:spcPts val="6912"/>
              </a:lnSpc>
              <a:spcBef>
                <a:spcPts val="0"/>
              </a:spcBef>
              <a:spcAft>
                <a:spcPts val="0"/>
              </a:spcAft>
              <a:buClrTx/>
              <a:buSzTx/>
              <a:buFontTx/>
              <a:buNone/>
              <a:tabLst/>
              <a:defRPr/>
            </a:pPr>
            <a:endParaRPr kumimoji="0" lang="en-US" sz="36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ts val="6912"/>
              </a:lnSpc>
              <a:spcBef>
                <a:spcPts val="0"/>
              </a:spcBef>
              <a:spcAft>
                <a:spcPts val="0"/>
              </a:spcAft>
              <a:buClrTx/>
              <a:buSzTx/>
              <a:buFontTx/>
              <a:buNone/>
              <a:tabLst/>
              <a:defRPr/>
            </a:pPr>
            <a:endParaRPr kumimoji="0" lang="en-US" sz="3600" b="0"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ts val="6912"/>
              </a:lnSpc>
              <a:spcBef>
                <a:spcPts val="0"/>
              </a:spcBef>
              <a:spcAft>
                <a:spcPts val="0"/>
              </a:spcAft>
              <a:buClrTx/>
              <a:buSzTx/>
              <a:buFontTx/>
              <a:buNone/>
              <a:tabLst/>
              <a:defRPr/>
            </a:pPr>
            <a:endParaRPr kumimoji="0" lang="en-US" sz="3600" b="0"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577" normalizeH="0" baseline="0" noProof="0" dirty="0">
                <a:ln>
                  <a:noFill/>
                </a:ln>
                <a:solidFill>
                  <a:srgbClr val="FFFFFF"/>
                </a:solidFill>
                <a:effectLst/>
                <a:uLnTx/>
                <a:uFillTx/>
                <a:latin typeface="Arial"/>
                <a:ea typeface="+mn-ea"/>
                <a:cs typeface="Arial"/>
              </a:rPr>
              <a:t>Start with the mindset.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577" normalizeH="0" baseline="0" noProof="0" dirty="0">
                <a:ln>
                  <a:noFill/>
                </a:ln>
                <a:solidFill>
                  <a:srgbClr val="FFFFFF"/>
                </a:solidFill>
                <a:effectLst/>
                <a:uLnTx/>
                <a:uFillTx/>
                <a:latin typeface="Arial"/>
                <a:ea typeface="+mn-ea"/>
                <a:cs typeface="Arial"/>
              </a:rPr>
              <a:t>Take one small step. Then another.</a:t>
            </a:r>
            <a:endParaRPr kumimoji="0" lang="en-US" sz="2800" b="0"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grpSp>
        <p:nvGrpSpPr>
          <p:cNvPr id="4" name="Group 4">
            <a:extLst>
              <a:ext uri="{FF2B5EF4-FFF2-40B4-BE49-F238E27FC236}">
                <a16:creationId xmlns:a16="http://schemas.microsoft.com/office/drawing/2014/main" id="{0E12B80B-BB7E-F7A7-9DA3-0DC20A92AFC0}"/>
              </a:ext>
              <a:ext uri="{C183D7F6-B498-43B3-948B-1728B52AA6E4}">
                <adec:decorative xmlns:adec="http://schemas.microsoft.com/office/drawing/2017/decorative" val="1"/>
              </a:ext>
            </a:extLst>
          </p:cNvPr>
          <p:cNvGrpSpPr/>
          <p:nvPr/>
        </p:nvGrpSpPr>
        <p:grpSpPr>
          <a:xfrm>
            <a:off x="4194331" y="601573"/>
            <a:ext cx="14253883" cy="9455120"/>
            <a:chOff x="644259" y="-47625"/>
            <a:chExt cx="19005177" cy="12606826"/>
          </a:xfrm>
        </p:grpSpPr>
        <p:grpSp>
          <p:nvGrpSpPr>
            <p:cNvPr id="5" name="Group 5">
              <a:extLst>
                <a:ext uri="{FF2B5EF4-FFF2-40B4-BE49-F238E27FC236}">
                  <a16:creationId xmlns:a16="http://schemas.microsoft.com/office/drawing/2014/main" id="{EEAA6FEC-9BF3-C450-F20A-5835A883880B}"/>
                </a:ext>
              </a:extLst>
            </p:cNvPr>
            <p:cNvGrpSpPr/>
            <p:nvPr/>
          </p:nvGrpSpPr>
          <p:grpSpPr>
            <a:xfrm>
              <a:off x="4327500" y="3053882"/>
              <a:ext cx="5832082" cy="5832082"/>
              <a:chOff x="0" y="0"/>
              <a:chExt cx="812800" cy="812800"/>
            </a:xfrm>
          </p:grpSpPr>
          <p:sp>
            <p:nvSpPr>
              <p:cNvPr id="6" name="Freeform 6">
                <a:extLst>
                  <a:ext uri="{FF2B5EF4-FFF2-40B4-BE49-F238E27FC236}">
                    <a16:creationId xmlns:a16="http://schemas.microsoft.com/office/drawing/2014/main" id="{900DF3A5-8A7A-1258-164A-B3A3D72CE5C7}"/>
                  </a:ex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16863"/>
                </a:srgbClr>
              </a:solidFill>
            </p:spPr>
            <p:txBody>
              <a:bodyPr/>
              <a:lstStyle/>
              <a:p>
                <a:endParaRPr lang="en-US"/>
              </a:p>
            </p:txBody>
          </p:sp>
          <p:sp>
            <p:nvSpPr>
              <p:cNvPr id="7" name="TextBox 7">
                <a:extLst>
                  <a:ext uri="{FF2B5EF4-FFF2-40B4-BE49-F238E27FC236}">
                    <a16:creationId xmlns:a16="http://schemas.microsoft.com/office/drawing/2014/main" id="{641BB18B-55D7-75C3-BD41-F1BBB1AD23ED}"/>
                  </a:ext>
                </a:extLst>
              </p:cNvPr>
              <p:cNvSpPr txBox="1"/>
              <p:nvPr/>
            </p:nvSpPr>
            <p:spPr>
              <a:xfrm>
                <a:off x="76200" y="-9525"/>
                <a:ext cx="660400" cy="746125"/>
              </a:xfrm>
              <a:prstGeom prst="rect">
                <a:avLst/>
              </a:prstGeom>
            </p:spPr>
            <p:txBody>
              <a:bodyPr lIns="53565" tIns="53565" rIns="53565" bIns="53565" rtlCol="0" anchor="ctr"/>
              <a:lstStyle/>
              <a:p>
                <a:pPr algn="ctr">
                  <a:lnSpc>
                    <a:spcPts val="3200"/>
                  </a:lnSpc>
                </a:pPr>
                <a:endParaRPr/>
              </a:p>
            </p:txBody>
          </p:sp>
        </p:grpSp>
        <p:grpSp>
          <p:nvGrpSpPr>
            <p:cNvPr id="8" name="Group 8">
              <a:extLst>
                <a:ext uri="{FF2B5EF4-FFF2-40B4-BE49-F238E27FC236}">
                  <a16:creationId xmlns:a16="http://schemas.microsoft.com/office/drawing/2014/main" id="{FEF6105E-555E-1583-B0B5-5374470078EA}"/>
                </a:ext>
              </a:extLst>
            </p:cNvPr>
            <p:cNvGrpSpPr/>
            <p:nvPr/>
          </p:nvGrpSpPr>
          <p:grpSpPr>
            <a:xfrm>
              <a:off x="6884924" y="6133162"/>
              <a:ext cx="5832082" cy="5832082"/>
              <a:chOff x="0" y="0"/>
              <a:chExt cx="812800" cy="812800"/>
            </a:xfrm>
          </p:grpSpPr>
          <p:sp>
            <p:nvSpPr>
              <p:cNvPr id="9" name="Freeform 9">
                <a:extLst>
                  <a:ext uri="{FF2B5EF4-FFF2-40B4-BE49-F238E27FC236}">
                    <a16:creationId xmlns:a16="http://schemas.microsoft.com/office/drawing/2014/main" id="{449B35AE-22D1-2CBC-F759-7FDC97342BB2}"/>
                  </a:ex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16863"/>
                </a:srgbClr>
              </a:solidFill>
            </p:spPr>
            <p:txBody>
              <a:bodyPr/>
              <a:lstStyle/>
              <a:p>
                <a:endParaRPr lang="en-US"/>
              </a:p>
            </p:txBody>
          </p:sp>
          <p:sp>
            <p:nvSpPr>
              <p:cNvPr id="10" name="TextBox 10">
                <a:extLst>
                  <a:ext uri="{FF2B5EF4-FFF2-40B4-BE49-F238E27FC236}">
                    <a16:creationId xmlns:a16="http://schemas.microsoft.com/office/drawing/2014/main" id="{E5D7F7FB-85E1-3CFA-92CD-BA5D2D3A3C46}"/>
                  </a:ext>
                </a:extLst>
              </p:cNvPr>
              <p:cNvSpPr txBox="1"/>
              <p:nvPr/>
            </p:nvSpPr>
            <p:spPr>
              <a:xfrm>
                <a:off x="76200" y="-9525"/>
                <a:ext cx="660400" cy="746125"/>
              </a:xfrm>
              <a:prstGeom prst="rect">
                <a:avLst/>
              </a:prstGeom>
            </p:spPr>
            <p:txBody>
              <a:bodyPr lIns="53565" tIns="53565" rIns="53565" bIns="53565" rtlCol="0" anchor="ctr"/>
              <a:lstStyle/>
              <a:p>
                <a:pPr algn="ctr">
                  <a:lnSpc>
                    <a:spcPts val="3200"/>
                  </a:lnSpc>
                </a:pPr>
                <a:endParaRPr/>
              </a:p>
            </p:txBody>
          </p:sp>
        </p:grpSp>
        <p:grpSp>
          <p:nvGrpSpPr>
            <p:cNvPr id="11" name="Group 11">
              <a:extLst>
                <a:ext uri="{FF2B5EF4-FFF2-40B4-BE49-F238E27FC236}">
                  <a16:creationId xmlns:a16="http://schemas.microsoft.com/office/drawing/2014/main" id="{253E4B5A-1577-B203-3C45-89C5F62672AA}"/>
                </a:ext>
              </a:extLst>
            </p:cNvPr>
            <p:cNvGrpSpPr/>
            <p:nvPr/>
          </p:nvGrpSpPr>
          <p:grpSpPr>
            <a:xfrm>
              <a:off x="7096573" y="595016"/>
              <a:ext cx="5832082" cy="5832082"/>
              <a:chOff x="0" y="0"/>
              <a:chExt cx="812800" cy="812800"/>
            </a:xfrm>
          </p:grpSpPr>
          <p:sp>
            <p:nvSpPr>
              <p:cNvPr id="12" name="Freeform 12">
                <a:extLst>
                  <a:ext uri="{FF2B5EF4-FFF2-40B4-BE49-F238E27FC236}">
                    <a16:creationId xmlns:a16="http://schemas.microsoft.com/office/drawing/2014/main" id="{831B99F4-2F2F-4402-5A1A-85190B44C55C}"/>
                  </a:ex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16863"/>
                </a:srgbClr>
              </a:solidFill>
            </p:spPr>
            <p:txBody>
              <a:bodyPr/>
              <a:lstStyle/>
              <a:p>
                <a:endParaRPr lang="en-US"/>
              </a:p>
            </p:txBody>
          </p:sp>
          <p:sp>
            <p:nvSpPr>
              <p:cNvPr id="13" name="TextBox 13">
                <a:extLst>
                  <a:ext uri="{FF2B5EF4-FFF2-40B4-BE49-F238E27FC236}">
                    <a16:creationId xmlns:a16="http://schemas.microsoft.com/office/drawing/2014/main" id="{D70FABA0-EE1A-997A-F3D8-1D929BE0BEA2}"/>
                  </a:ext>
                </a:extLst>
              </p:cNvPr>
              <p:cNvSpPr txBox="1"/>
              <p:nvPr/>
            </p:nvSpPr>
            <p:spPr>
              <a:xfrm>
                <a:off x="76200" y="-9525"/>
                <a:ext cx="660400" cy="746125"/>
              </a:xfrm>
              <a:prstGeom prst="rect">
                <a:avLst/>
              </a:prstGeom>
            </p:spPr>
            <p:txBody>
              <a:bodyPr lIns="53565" tIns="53565" rIns="53565" bIns="53565" rtlCol="0" anchor="ctr"/>
              <a:lstStyle/>
              <a:p>
                <a:pPr algn="ctr">
                  <a:lnSpc>
                    <a:spcPts val="3200"/>
                  </a:lnSpc>
                </a:pPr>
                <a:endParaRPr/>
              </a:p>
            </p:txBody>
          </p:sp>
        </p:grpSp>
        <p:grpSp>
          <p:nvGrpSpPr>
            <p:cNvPr id="14" name="Group 14">
              <a:extLst>
                <a:ext uri="{FF2B5EF4-FFF2-40B4-BE49-F238E27FC236}">
                  <a16:creationId xmlns:a16="http://schemas.microsoft.com/office/drawing/2014/main" id="{E22F5227-8429-1292-35AA-AA801DBFE3FE}"/>
                </a:ext>
              </a:extLst>
            </p:cNvPr>
            <p:cNvGrpSpPr/>
            <p:nvPr/>
          </p:nvGrpSpPr>
          <p:grpSpPr>
            <a:xfrm>
              <a:off x="9800965" y="3217121"/>
              <a:ext cx="5832082" cy="5832082"/>
              <a:chOff x="0" y="0"/>
              <a:chExt cx="812800" cy="812800"/>
            </a:xfrm>
          </p:grpSpPr>
          <p:sp>
            <p:nvSpPr>
              <p:cNvPr id="15" name="Freeform 15">
                <a:extLst>
                  <a:ext uri="{FF2B5EF4-FFF2-40B4-BE49-F238E27FC236}">
                    <a16:creationId xmlns:a16="http://schemas.microsoft.com/office/drawing/2014/main" id="{3DB74188-FA00-5D42-204D-7C8A83FDDA9D}"/>
                  </a:ex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16863"/>
                </a:srgbClr>
              </a:solidFill>
            </p:spPr>
            <p:txBody>
              <a:bodyPr/>
              <a:lstStyle/>
              <a:p>
                <a:endParaRPr lang="en-US"/>
              </a:p>
            </p:txBody>
          </p:sp>
          <p:sp>
            <p:nvSpPr>
              <p:cNvPr id="16" name="TextBox 16">
                <a:extLst>
                  <a:ext uri="{FF2B5EF4-FFF2-40B4-BE49-F238E27FC236}">
                    <a16:creationId xmlns:a16="http://schemas.microsoft.com/office/drawing/2014/main" id="{1508A380-C080-5A3E-6778-3A404FF66BDD}"/>
                  </a:ext>
                </a:extLst>
              </p:cNvPr>
              <p:cNvSpPr txBox="1"/>
              <p:nvPr/>
            </p:nvSpPr>
            <p:spPr>
              <a:xfrm>
                <a:off x="76200" y="-9525"/>
                <a:ext cx="660400" cy="746125"/>
              </a:xfrm>
              <a:prstGeom prst="rect">
                <a:avLst/>
              </a:prstGeom>
            </p:spPr>
            <p:txBody>
              <a:bodyPr lIns="53565" tIns="53565" rIns="53565" bIns="53565" rtlCol="0" anchor="ctr"/>
              <a:lstStyle/>
              <a:p>
                <a:pPr algn="ctr">
                  <a:lnSpc>
                    <a:spcPts val="3200"/>
                  </a:lnSpc>
                </a:pPr>
                <a:endParaRPr/>
              </a:p>
            </p:txBody>
          </p:sp>
        </p:grpSp>
        <p:grpSp>
          <p:nvGrpSpPr>
            <p:cNvPr id="17" name="Group 17">
              <a:extLst>
                <a:ext uri="{FF2B5EF4-FFF2-40B4-BE49-F238E27FC236}">
                  <a16:creationId xmlns:a16="http://schemas.microsoft.com/office/drawing/2014/main" id="{FCB4C2CD-C3BD-C976-DE00-CC0C4AB85FD9}"/>
                </a:ext>
              </a:extLst>
            </p:cNvPr>
            <p:cNvGrpSpPr/>
            <p:nvPr/>
          </p:nvGrpSpPr>
          <p:grpSpPr>
            <a:xfrm>
              <a:off x="9074564" y="1408959"/>
              <a:ext cx="5832082" cy="5832082"/>
              <a:chOff x="0" y="0"/>
              <a:chExt cx="812800" cy="812800"/>
            </a:xfrm>
          </p:grpSpPr>
          <p:sp>
            <p:nvSpPr>
              <p:cNvPr id="18" name="Freeform 18">
                <a:extLst>
                  <a:ext uri="{FF2B5EF4-FFF2-40B4-BE49-F238E27FC236}">
                    <a16:creationId xmlns:a16="http://schemas.microsoft.com/office/drawing/2014/main" id="{7A4293FA-F224-EB98-002A-872128E1DEB4}"/>
                  </a:ex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16863"/>
                </a:srgbClr>
              </a:solidFill>
            </p:spPr>
            <p:txBody>
              <a:bodyPr/>
              <a:lstStyle/>
              <a:p>
                <a:endParaRPr lang="en-US"/>
              </a:p>
            </p:txBody>
          </p:sp>
          <p:sp>
            <p:nvSpPr>
              <p:cNvPr id="19" name="TextBox 19">
                <a:extLst>
                  <a:ext uri="{FF2B5EF4-FFF2-40B4-BE49-F238E27FC236}">
                    <a16:creationId xmlns:a16="http://schemas.microsoft.com/office/drawing/2014/main" id="{25851CDA-F852-629A-B915-6BBF8CC1AEFC}"/>
                  </a:ext>
                </a:extLst>
              </p:cNvPr>
              <p:cNvSpPr txBox="1"/>
              <p:nvPr/>
            </p:nvSpPr>
            <p:spPr>
              <a:xfrm>
                <a:off x="76200" y="-9525"/>
                <a:ext cx="660400" cy="746125"/>
              </a:xfrm>
              <a:prstGeom prst="rect">
                <a:avLst/>
              </a:prstGeom>
            </p:spPr>
            <p:txBody>
              <a:bodyPr lIns="53565" tIns="53565" rIns="53565" bIns="53565" rtlCol="0" anchor="ctr"/>
              <a:lstStyle/>
              <a:p>
                <a:pPr algn="ctr">
                  <a:lnSpc>
                    <a:spcPts val="3200"/>
                  </a:lnSpc>
                </a:pPr>
                <a:endParaRPr/>
              </a:p>
            </p:txBody>
          </p:sp>
        </p:grpSp>
        <p:grpSp>
          <p:nvGrpSpPr>
            <p:cNvPr id="20" name="Group 20">
              <a:extLst>
                <a:ext uri="{FF2B5EF4-FFF2-40B4-BE49-F238E27FC236}">
                  <a16:creationId xmlns:a16="http://schemas.microsoft.com/office/drawing/2014/main" id="{665A1D22-1B60-4D6D-FBD0-0954F49C19C8}"/>
                </a:ext>
              </a:extLst>
            </p:cNvPr>
            <p:cNvGrpSpPr/>
            <p:nvPr/>
          </p:nvGrpSpPr>
          <p:grpSpPr>
            <a:xfrm>
              <a:off x="9074564" y="5221251"/>
              <a:ext cx="5832082" cy="5832082"/>
              <a:chOff x="0" y="0"/>
              <a:chExt cx="812800" cy="812800"/>
            </a:xfrm>
          </p:grpSpPr>
          <p:sp>
            <p:nvSpPr>
              <p:cNvPr id="21" name="Freeform 21">
                <a:extLst>
                  <a:ext uri="{FF2B5EF4-FFF2-40B4-BE49-F238E27FC236}">
                    <a16:creationId xmlns:a16="http://schemas.microsoft.com/office/drawing/2014/main" id="{A95A2871-DA25-4D49-23AE-7949F5F09A5B}"/>
                  </a:ex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16863"/>
                </a:srgbClr>
              </a:solidFill>
            </p:spPr>
            <p:txBody>
              <a:bodyPr/>
              <a:lstStyle/>
              <a:p>
                <a:endParaRPr lang="en-US"/>
              </a:p>
            </p:txBody>
          </p:sp>
          <p:sp>
            <p:nvSpPr>
              <p:cNvPr id="22" name="TextBox 22">
                <a:extLst>
                  <a:ext uri="{FF2B5EF4-FFF2-40B4-BE49-F238E27FC236}">
                    <a16:creationId xmlns:a16="http://schemas.microsoft.com/office/drawing/2014/main" id="{C1421423-0CF0-4905-EB4A-33FD0AE7E332}"/>
                  </a:ext>
                </a:extLst>
              </p:cNvPr>
              <p:cNvSpPr txBox="1"/>
              <p:nvPr/>
            </p:nvSpPr>
            <p:spPr>
              <a:xfrm>
                <a:off x="76200" y="-9525"/>
                <a:ext cx="660400" cy="746125"/>
              </a:xfrm>
              <a:prstGeom prst="rect">
                <a:avLst/>
              </a:prstGeom>
            </p:spPr>
            <p:txBody>
              <a:bodyPr lIns="53565" tIns="53565" rIns="53565" bIns="53565" rtlCol="0" anchor="ctr"/>
              <a:lstStyle/>
              <a:p>
                <a:pPr algn="ctr">
                  <a:lnSpc>
                    <a:spcPts val="3200"/>
                  </a:lnSpc>
                </a:pPr>
                <a:endParaRPr/>
              </a:p>
            </p:txBody>
          </p:sp>
        </p:grpSp>
        <p:grpSp>
          <p:nvGrpSpPr>
            <p:cNvPr id="23" name="Group 23">
              <a:extLst>
                <a:ext uri="{FF2B5EF4-FFF2-40B4-BE49-F238E27FC236}">
                  <a16:creationId xmlns:a16="http://schemas.microsoft.com/office/drawing/2014/main" id="{725F494F-471E-9F6F-1921-6B5CC1EBA6A3}"/>
                </a:ext>
              </a:extLst>
            </p:cNvPr>
            <p:cNvGrpSpPr/>
            <p:nvPr/>
          </p:nvGrpSpPr>
          <p:grpSpPr>
            <a:xfrm>
              <a:off x="5242043" y="1178611"/>
              <a:ext cx="5832082" cy="5879188"/>
              <a:chOff x="-16657" y="-9525"/>
              <a:chExt cx="812800" cy="819365"/>
            </a:xfrm>
          </p:grpSpPr>
          <p:sp>
            <p:nvSpPr>
              <p:cNvPr id="24" name="Freeform 24">
                <a:extLst>
                  <a:ext uri="{FF2B5EF4-FFF2-40B4-BE49-F238E27FC236}">
                    <a16:creationId xmlns:a16="http://schemas.microsoft.com/office/drawing/2014/main" id="{5C372858-5EB7-C972-A05D-5E3AB9008F04}"/>
                  </a:ext>
                  <a:ext uri="{C183D7F6-B498-43B3-948B-1728B52AA6E4}">
                    <adec:decorative xmlns:adec="http://schemas.microsoft.com/office/drawing/2017/decorative" val="1"/>
                  </a:ext>
                </a:extLst>
              </p:cNvPr>
              <p:cNvSpPr/>
              <p:nvPr/>
            </p:nvSpPr>
            <p:spPr>
              <a:xfrm>
                <a:off x="-16657" y="-296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16863"/>
                </a:srgbClr>
              </a:solidFill>
            </p:spPr>
            <p:txBody>
              <a:bodyPr/>
              <a:lstStyle/>
              <a:p>
                <a:endParaRPr lang="en-US"/>
              </a:p>
            </p:txBody>
          </p:sp>
          <p:sp>
            <p:nvSpPr>
              <p:cNvPr id="25" name="TextBox 25">
                <a:extLst>
                  <a:ext uri="{FF2B5EF4-FFF2-40B4-BE49-F238E27FC236}">
                    <a16:creationId xmlns:a16="http://schemas.microsoft.com/office/drawing/2014/main" id="{79CAFFE4-5999-8D47-7561-CD587475E5E3}"/>
                  </a:ext>
                </a:extLst>
              </p:cNvPr>
              <p:cNvSpPr txBox="1"/>
              <p:nvPr/>
            </p:nvSpPr>
            <p:spPr>
              <a:xfrm>
                <a:off x="76200" y="-9525"/>
                <a:ext cx="660400" cy="746125"/>
              </a:xfrm>
              <a:prstGeom prst="rect">
                <a:avLst/>
              </a:prstGeom>
            </p:spPr>
            <p:txBody>
              <a:bodyPr lIns="53565" tIns="53565" rIns="53565" bIns="53565" rtlCol="0" anchor="ctr"/>
              <a:lstStyle/>
              <a:p>
                <a:pPr algn="ctr">
                  <a:lnSpc>
                    <a:spcPts val="3200"/>
                  </a:lnSpc>
                </a:pPr>
                <a:endParaRPr/>
              </a:p>
            </p:txBody>
          </p:sp>
        </p:grpSp>
        <p:grpSp>
          <p:nvGrpSpPr>
            <p:cNvPr id="26" name="Group 26">
              <a:extLst>
                <a:ext uri="{FF2B5EF4-FFF2-40B4-BE49-F238E27FC236}">
                  <a16:creationId xmlns:a16="http://schemas.microsoft.com/office/drawing/2014/main" id="{2E7B566D-1F06-E339-EE63-92EEDB76C520}"/>
                </a:ext>
              </a:extLst>
            </p:cNvPr>
            <p:cNvGrpSpPr/>
            <p:nvPr/>
          </p:nvGrpSpPr>
          <p:grpSpPr>
            <a:xfrm>
              <a:off x="5173430" y="5221251"/>
              <a:ext cx="5832082" cy="5832082"/>
              <a:chOff x="0" y="0"/>
              <a:chExt cx="812800" cy="812800"/>
            </a:xfrm>
          </p:grpSpPr>
          <p:sp>
            <p:nvSpPr>
              <p:cNvPr id="27" name="Freeform 27">
                <a:extLst>
                  <a:ext uri="{FF2B5EF4-FFF2-40B4-BE49-F238E27FC236}">
                    <a16:creationId xmlns:a16="http://schemas.microsoft.com/office/drawing/2014/main" id="{9DD6FC84-2B15-DB1D-A2E6-0CEE9E8C58EB}"/>
                  </a:ex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16863"/>
                </a:srgbClr>
              </a:solidFill>
            </p:spPr>
            <p:txBody>
              <a:bodyPr/>
              <a:lstStyle/>
              <a:p>
                <a:endParaRPr lang="en-US"/>
              </a:p>
            </p:txBody>
          </p:sp>
          <p:sp>
            <p:nvSpPr>
              <p:cNvPr id="28" name="TextBox 28">
                <a:extLst>
                  <a:ext uri="{FF2B5EF4-FFF2-40B4-BE49-F238E27FC236}">
                    <a16:creationId xmlns:a16="http://schemas.microsoft.com/office/drawing/2014/main" id="{28303801-476F-FD7F-2344-500E5AC2CB01}"/>
                  </a:ext>
                </a:extLst>
              </p:cNvPr>
              <p:cNvSpPr txBox="1"/>
              <p:nvPr/>
            </p:nvSpPr>
            <p:spPr>
              <a:xfrm>
                <a:off x="76200" y="-9525"/>
                <a:ext cx="660400" cy="746125"/>
              </a:xfrm>
              <a:prstGeom prst="rect">
                <a:avLst/>
              </a:prstGeom>
            </p:spPr>
            <p:txBody>
              <a:bodyPr lIns="53565" tIns="53565" rIns="53565" bIns="53565" rtlCol="0" anchor="ctr"/>
              <a:lstStyle/>
              <a:p>
                <a:pPr algn="ctr">
                  <a:lnSpc>
                    <a:spcPts val="3200"/>
                  </a:lnSpc>
                </a:pPr>
                <a:endParaRPr/>
              </a:p>
            </p:txBody>
          </p:sp>
        </p:grpSp>
        <p:sp>
          <p:nvSpPr>
            <p:cNvPr id="29" name="TextBox 29">
              <a:extLst>
                <a:ext uri="{FF2B5EF4-FFF2-40B4-BE49-F238E27FC236}">
                  <a16:creationId xmlns:a16="http://schemas.microsoft.com/office/drawing/2014/main" id="{1BA98172-D311-A4BF-50D2-3752AA503635}"/>
                </a:ext>
              </a:extLst>
            </p:cNvPr>
            <p:cNvSpPr txBox="1"/>
            <p:nvPr/>
          </p:nvSpPr>
          <p:spPr>
            <a:xfrm>
              <a:off x="14825053" y="5694572"/>
              <a:ext cx="4824383" cy="515672"/>
            </a:xfrm>
            <a:prstGeom prst="rect">
              <a:avLst/>
            </a:prstGeom>
          </p:spPr>
          <p:txBody>
            <a:bodyPr lIns="0" tIns="0" rIns="0" bIns="0" rtlCol="0" anchor="t">
              <a:spAutoFit/>
            </a:bodyPr>
            <a:lstStyle/>
            <a:p>
              <a:pPr algn="ctr">
                <a:lnSpc>
                  <a:spcPts val="3226"/>
                </a:lnSpc>
                <a:spcBef>
                  <a:spcPct val="0"/>
                </a:spcBef>
              </a:pPr>
              <a:r>
                <a:rPr lang="en-US" sz="2300" dirty="0">
                  <a:solidFill>
                    <a:srgbClr val="FFFFFF"/>
                  </a:solidFill>
                  <a:latin typeface="Inter"/>
                </a:rPr>
                <a:t>Language</a:t>
              </a:r>
              <a:endParaRPr lang="en-US" dirty="0"/>
            </a:p>
          </p:txBody>
        </p:sp>
        <p:sp>
          <p:nvSpPr>
            <p:cNvPr id="30" name="TextBox 30">
              <a:extLst>
                <a:ext uri="{FF2B5EF4-FFF2-40B4-BE49-F238E27FC236}">
                  <a16:creationId xmlns:a16="http://schemas.microsoft.com/office/drawing/2014/main" id="{356DB88A-DAE7-2264-1DBD-D160D91C68B2}"/>
                </a:ext>
              </a:extLst>
            </p:cNvPr>
            <p:cNvSpPr txBox="1"/>
            <p:nvPr/>
          </p:nvSpPr>
          <p:spPr>
            <a:xfrm>
              <a:off x="7811251" y="-47625"/>
              <a:ext cx="4824382" cy="515672"/>
            </a:xfrm>
            <a:prstGeom prst="rect">
              <a:avLst/>
            </a:prstGeom>
          </p:spPr>
          <p:txBody>
            <a:bodyPr lIns="0" tIns="0" rIns="0" bIns="0" rtlCol="0" anchor="t">
              <a:spAutoFit/>
            </a:bodyPr>
            <a:lstStyle/>
            <a:p>
              <a:pPr algn="ctr">
                <a:lnSpc>
                  <a:spcPts val="3226"/>
                </a:lnSpc>
                <a:spcBef>
                  <a:spcPct val="0"/>
                </a:spcBef>
              </a:pPr>
              <a:r>
                <a:rPr lang="en-US" sz="2300" dirty="0">
                  <a:solidFill>
                    <a:srgbClr val="FFFFFF"/>
                  </a:solidFill>
                  <a:latin typeface="Inter"/>
                </a:rPr>
                <a:t>Race/Ethnicity</a:t>
              </a:r>
              <a:endParaRPr lang="en-US" sz="2304" dirty="0">
                <a:solidFill>
                  <a:srgbClr val="FFFFFF"/>
                </a:solidFill>
                <a:latin typeface="Inter"/>
              </a:endParaRPr>
            </a:p>
          </p:txBody>
        </p:sp>
        <p:sp>
          <p:nvSpPr>
            <p:cNvPr id="31" name="TextBox 31">
              <a:extLst>
                <a:ext uri="{FF2B5EF4-FFF2-40B4-BE49-F238E27FC236}">
                  <a16:creationId xmlns:a16="http://schemas.microsoft.com/office/drawing/2014/main" id="{B1721659-5510-4642-7F03-3D425961BC43}"/>
                </a:ext>
              </a:extLst>
            </p:cNvPr>
            <p:cNvSpPr txBox="1"/>
            <p:nvPr/>
          </p:nvSpPr>
          <p:spPr>
            <a:xfrm>
              <a:off x="13610957" y="1715099"/>
              <a:ext cx="4824383" cy="503044"/>
            </a:xfrm>
            <a:prstGeom prst="rect">
              <a:avLst/>
            </a:prstGeom>
          </p:spPr>
          <p:txBody>
            <a:bodyPr lIns="0" tIns="0" rIns="0" bIns="0" rtlCol="0" anchor="t">
              <a:spAutoFit/>
            </a:bodyPr>
            <a:lstStyle/>
            <a:p>
              <a:pPr algn="ctr">
                <a:lnSpc>
                  <a:spcPts val="3226"/>
                </a:lnSpc>
                <a:spcBef>
                  <a:spcPct val="0"/>
                </a:spcBef>
              </a:pPr>
              <a:r>
                <a:rPr lang="en-US" sz="2304" dirty="0">
                  <a:solidFill>
                    <a:srgbClr val="FFFFFF"/>
                  </a:solidFill>
                  <a:latin typeface="Inter"/>
                </a:rPr>
                <a:t>Prior knowledge</a:t>
              </a:r>
            </a:p>
          </p:txBody>
        </p:sp>
        <p:sp>
          <p:nvSpPr>
            <p:cNvPr id="32" name="TextBox 32">
              <a:extLst>
                <a:ext uri="{FF2B5EF4-FFF2-40B4-BE49-F238E27FC236}">
                  <a16:creationId xmlns:a16="http://schemas.microsoft.com/office/drawing/2014/main" id="{71485EFA-C44E-6ACE-B6BD-B5B1E68CFB2E}"/>
                </a:ext>
              </a:extLst>
            </p:cNvPr>
            <p:cNvSpPr txBox="1"/>
            <p:nvPr/>
          </p:nvSpPr>
          <p:spPr>
            <a:xfrm>
              <a:off x="7559682" y="12043529"/>
              <a:ext cx="4824383" cy="515672"/>
            </a:xfrm>
            <a:prstGeom prst="rect">
              <a:avLst/>
            </a:prstGeom>
          </p:spPr>
          <p:txBody>
            <a:bodyPr lIns="0" tIns="0" rIns="0" bIns="0" rtlCol="0" anchor="t">
              <a:spAutoFit/>
            </a:bodyPr>
            <a:lstStyle/>
            <a:p>
              <a:pPr algn="ctr">
                <a:lnSpc>
                  <a:spcPts val="3226"/>
                </a:lnSpc>
                <a:spcBef>
                  <a:spcPct val="0"/>
                </a:spcBef>
              </a:pPr>
              <a:r>
                <a:rPr lang="en-US" sz="2304" dirty="0">
                  <a:solidFill>
                    <a:srgbClr val="FFFFFF"/>
                  </a:solidFill>
                  <a:latin typeface="Inter"/>
                </a:rPr>
                <a:t>Life Experience</a:t>
              </a:r>
            </a:p>
          </p:txBody>
        </p:sp>
        <p:sp>
          <p:nvSpPr>
            <p:cNvPr id="33" name="TextBox 33">
              <a:extLst>
                <a:ext uri="{FF2B5EF4-FFF2-40B4-BE49-F238E27FC236}">
                  <a16:creationId xmlns:a16="http://schemas.microsoft.com/office/drawing/2014/main" id="{6FB9FE56-BD56-2CDB-D4DA-609D124E4409}"/>
                </a:ext>
              </a:extLst>
            </p:cNvPr>
            <p:cNvSpPr txBox="1"/>
            <p:nvPr/>
          </p:nvSpPr>
          <p:spPr>
            <a:xfrm>
              <a:off x="14656071" y="9607028"/>
              <a:ext cx="4824382" cy="515672"/>
            </a:xfrm>
            <a:prstGeom prst="rect">
              <a:avLst/>
            </a:prstGeom>
          </p:spPr>
          <p:txBody>
            <a:bodyPr lIns="0" tIns="0" rIns="0" bIns="0" rtlCol="0" anchor="t">
              <a:spAutoFit/>
            </a:bodyPr>
            <a:lstStyle/>
            <a:p>
              <a:pPr algn="ctr">
                <a:lnSpc>
                  <a:spcPts val="3226"/>
                </a:lnSpc>
                <a:spcBef>
                  <a:spcPct val="0"/>
                </a:spcBef>
              </a:pPr>
              <a:r>
                <a:rPr lang="en-US" sz="2304" dirty="0">
                  <a:solidFill>
                    <a:srgbClr val="FFFFFF"/>
                  </a:solidFill>
                  <a:latin typeface="Inter"/>
                </a:rPr>
                <a:t>Socio-Economic Class</a:t>
              </a:r>
            </a:p>
          </p:txBody>
        </p:sp>
        <p:sp>
          <p:nvSpPr>
            <p:cNvPr id="34" name="TextBox 34">
              <a:extLst>
                <a:ext uri="{FF2B5EF4-FFF2-40B4-BE49-F238E27FC236}">
                  <a16:creationId xmlns:a16="http://schemas.microsoft.com/office/drawing/2014/main" id="{2FDE2E57-C8FD-37A5-C0A3-7B82CAEC6C23}"/>
                </a:ext>
              </a:extLst>
            </p:cNvPr>
            <p:cNvSpPr txBox="1"/>
            <p:nvPr/>
          </p:nvSpPr>
          <p:spPr>
            <a:xfrm>
              <a:off x="644259" y="5750441"/>
              <a:ext cx="4824383" cy="515672"/>
            </a:xfrm>
            <a:prstGeom prst="rect">
              <a:avLst/>
            </a:prstGeom>
          </p:spPr>
          <p:txBody>
            <a:bodyPr lIns="0" tIns="0" rIns="0" bIns="0" rtlCol="0" anchor="t">
              <a:spAutoFit/>
            </a:bodyPr>
            <a:lstStyle/>
            <a:p>
              <a:pPr algn="ctr">
                <a:lnSpc>
                  <a:spcPts val="3226"/>
                </a:lnSpc>
                <a:spcBef>
                  <a:spcPct val="0"/>
                </a:spcBef>
              </a:pPr>
              <a:r>
                <a:rPr lang="en-US" sz="2304" dirty="0">
                  <a:solidFill>
                    <a:srgbClr val="FFFFFF"/>
                  </a:solidFill>
                  <a:latin typeface="Inter"/>
                </a:rPr>
                <a:t>Ability</a:t>
              </a:r>
            </a:p>
          </p:txBody>
        </p:sp>
        <p:sp>
          <p:nvSpPr>
            <p:cNvPr id="35" name="TextBox 35">
              <a:extLst>
                <a:ext uri="{FF2B5EF4-FFF2-40B4-BE49-F238E27FC236}">
                  <a16:creationId xmlns:a16="http://schemas.microsoft.com/office/drawing/2014/main" id="{A355F478-CC1A-16DF-1C1E-9F31DF276B50}"/>
                </a:ext>
              </a:extLst>
            </p:cNvPr>
            <p:cNvSpPr txBox="1"/>
            <p:nvPr/>
          </p:nvSpPr>
          <p:spPr>
            <a:xfrm>
              <a:off x="1766087" y="9845206"/>
              <a:ext cx="4824383" cy="515672"/>
            </a:xfrm>
            <a:prstGeom prst="rect">
              <a:avLst/>
            </a:prstGeom>
          </p:spPr>
          <p:txBody>
            <a:bodyPr lIns="0" tIns="0" rIns="0" bIns="0" rtlCol="0" anchor="t">
              <a:spAutoFit/>
            </a:bodyPr>
            <a:lstStyle/>
            <a:p>
              <a:pPr algn="ctr">
                <a:lnSpc>
                  <a:spcPts val="3226"/>
                </a:lnSpc>
                <a:spcBef>
                  <a:spcPct val="0"/>
                </a:spcBef>
              </a:pPr>
              <a:r>
                <a:rPr lang="en-US" sz="2300" dirty="0">
                  <a:solidFill>
                    <a:srgbClr val="FFFFFF"/>
                  </a:solidFill>
                  <a:latin typeface="Inter"/>
                </a:rPr>
                <a:t>Orientation</a:t>
              </a:r>
              <a:endParaRPr lang="en-US" sz="2304" dirty="0">
                <a:solidFill>
                  <a:srgbClr val="FFFFFF"/>
                </a:solidFill>
                <a:latin typeface="Inter"/>
              </a:endParaRPr>
            </a:p>
          </p:txBody>
        </p:sp>
        <p:sp>
          <p:nvSpPr>
            <p:cNvPr id="36" name="TextBox 36">
              <a:extLst>
                <a:ext uri="{FF2B5EF4-FFF2-40B4-BE49-F238E27FC236}">
                  <a16:creationId xmlns:a16="http://schemas.microsoft.com/office/drawing/2014/main" id="{EC835F54-1C51-C6D1-6BC4-CA835E1CFE60}"/>
                </a:ext>
              </a:extLst>
            </p:cNvPr>
            <p:cNvSpPr txBox="1"/>
            <p:nvPr/>
          </p:nvSpPr>
          <p:spPr>
            <a:xfrm>
              <a:off x="2020644" y="1884510"/>
              <a:ext cx="4824383" cy="515672"/>
            </a:xfrm>
            <a:prstGeom prst="rect">
              <a:avLst/>
            </a:prstGeom>
          </p:spPr>
          <p:txBody>
            <a:bodyPr lIns="0" tIns="0" rIns="0" bIns="0" rtlCol="0" anchor="t">
              <a:spAutoFit/>
            </a:bodyPr>
            <a:lstStyle/>
            <a:p>
              <a:pPr algn="ctr">
                <a:lnSpc>
                  <a:spcPts val="3226"/>
                </a:lnSpc>
                <a:spcBef>
                  <a:spcPct val="0"/>
                </a:spcBef>
              </a:pPr>
              <a:r>
                <a:rPr lang="en-US" sz="2304" dirty="0">
                  <a:solidFill>
                    <a:srgbClr val="FFFFFF"/>
                  </a:solidFill>
                  <a:latin typeface="Inter"/>
                </a:rPr>
                <a:t>Identity</a:t>
              </a:r>
            </a:p>
          </p:txBody>
        </p:sp>
      </p:grpSp>
    </p:spTree>
    <p:custDataLst>
      <p:tags r:id="rId1"/>
    </p:custDataLst>
    <p:extLst>
      <p:ext uri="{BB962C8B-B14F-4D97-AF65-F5344CB8AC3E}">
        <p14:creationId xmlns:p14="http://schemas.microsoft.com/office/powerpoint/2010/main" val="39702156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CE42B-3F98-66D4-7800-4666D55465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F51E6BD-491D-B23E-14A2-91B80F4E6AAD}"/>
              </a:ex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a:stretch>
          </a:blipFill>
        </p:spPr>
        <p:txBody>
          <a:bodyPr lIns="91440" tIns="45720" rIns="91440" bIns="45720" anchor="t"/>
          <a:lstStyle/>
          <a:p>
            <a:endParaRPr lang="en-US" dirty="0">
              <a:ea typeface="Calibri"/>
              <a:cs typeface="Calibri"/>
            </a:endParaRPr>
          </a:p>
        </p:txBody>
      </p:sp>
      <p:sp>
        <p:nvSpPr>
          <p:cNvPr id="3" name="TextBox 3">
            <a:extLst>
              <a:ext uri="{FF2B5EF4-FFF2-40B4-BE49-F238E27FC236}">
                <a16:creationId xmlns:a16="http://schemas.microsoft.com/office/drawing/2014/main" id="{BD4D47C9-C864-629A-8AD5-7002541DCAAF}"/>
              </a:ext>
            </a:extLst>
          </p:cNvPr>
          <p:cNvSpPr txBox="1">
            <a:spLocks noGrp="1"/>
          </p:cNvSpPr>
          <p:nvPr>
            <p:ph type="title" idx="4294967295"/>
          </p:nvPr>
        </p:nvSpPr>
        <p:spPr>
          <a:xfrm>
            <a:off x="356081" y="599192"/>
            <a:ext cx="7492519" cy="430816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a:ea typeface="+mn-ea"/>
                <a:cs typeface="Arial"/>
              </a:rPr>
              <a:t>CENTERING THE MARGINALIZED</a:t>
            </a:r>
            <a:endParaRPr kumimoji="0" lang="en-US" sz="3600" b="1" i="0" u="none" strike="noStrike" kern="1200" cap="none" spc="577" normalizeH="0" baseline="0" noProof="0" dirty="0">
              <a:ln>
                <a:noFill/>
              </a:ln>
              <a:solidFill>
                <a:srgbClr val="FFFFFF"/>
              </a:solidFill>
              <a:effectLst/>
              <a:uLnTx/>
              <a:uFillTx/>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ts val="6912"/>
              </a:lnSpc>
              <a:spcBef>
                <a:spcPts val="0"/>
              </a:spcBef>
              <a:spcAft>
                <a:spcPts val="0"/>
              </a:spcAft>
              <a:buClrTx/>
              <a:buSzTx/>
              <a:buFontTx/>
              <a:buNone/>
              <a:tabLst/>
              <a:defRPr/>
            </a:pPr>
            <a:endParaRPr kumimoji="0" lang="en-US" sz="3600" b="0"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ts val="6912"/>
              </a:lnSpc>
              <a:spcBef>
                <a:spcPts val="0"/>
              </a:spcBef>
              <a:spcAft>
                <a:spcPts val="0"/>
              </a:spcAft>
              <a:buClrTx/>
              <a:buSzTx/>
              <a:buFontTx/>
              <a:buNone/>
              <a:tabLst/>
              <a:defRPr/>
            </a:pPr>
            <a:endParaRPr kumimoji="0" lang="en-US" sz="3600" b="0"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ts val="6912"/>
              </a:lnSpc>
              <a:spcBef>
                <a:spcPts val="0"/>
              </a:spcBef>
              <a:spcAft>
                <a:spcPts val="0"/>
              </a:spcAft>
              <a:buClrTx/>
              <a:buSzTx/>
              <a:buFontTx/>
              <a:buNone/>
              <a:tabLst/>
              <a:defRPr/>
            </a:pPr>
            <a:endParaRPr kumimoji="0" lang="en-US" sz="3600" b="0"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 name="Freeform 24">
            <a:extLst>
              <a:ext uri="{FF2B5EF4-FFF2-40B4-BE49-F238E27FC236}">
                <a16:creationId xmlns:a16="http://schemas.microsoft.com/office/drawing/2014/main" id="{2DE00306-5054-9BDB-7EA5-5804C363D448}"/>
              </a:ext>
              <a:ext uri="{C183D7F6-B498-43B3-948B-1728B52AA6E4}">
                <adec:decorative xmlns:adec="http://schemas.microsoft.com/office/drawing/2017/decorative" val="1"/>
              </a:ext>
            </a:extLst>
          </p:cNvPr>
          <p:cNvSpPr/>
          <p:nvPr/>
        </p:nvSpPr>
        <p:spPr>
          <a:xfrm>
            <a:off x="6685282" y="599192"/>
            <a:ext cx="9088117" cy="908811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16863"/>
            </a:srgbClr>
          </a:solidFill>
        </p:spPr>
        <p:txBody>
          <a:bodyPr/>
          <a:lstStyle/>
          <a:p>
            <a:endParaRPr lang="en-US"/>
          </a:p>
        </p:txBody>
      </p:sp>
      <p:sp>
        <p:nvSpPr>
          <p:cNvPr id="5" name="Freeform 24">
            <a:extLst>
              <a:ext uri="{FF2B5EF4-FFF2-40B4-BE49-F238E27FC236}">
                <a16:creationId xmlns:a16="http://schemas.microsoft.com/office/drawing/2014/main" id="{BB7B1DF4-3779-D158-C2CC-A8774BBEDF66}"/>
              </a:ext>
              <a:ext uri="{C183D7F6-B498-43B3-948B-1728B52AA6E4}">
                <adec:decorative xmlns:adec="http://schemas.microsoft.com/office/drawing/2017/decorative" val="1"/>
              </a:ext>
            </a:extLst>
          </p:cNvPr>
          <p:cNvSpPr/>
          <p:nvPr/>
        </p:nvSpPr>
        <p:spPr>
          <a:xfrm>
            <a:off x="8305800" y="2171700"/>
            <a:ext cx="5947598" cy="5947598"/>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16863"/>
            </a:srgbClr>
          </a:solidFill>
        </p:spPr>
        <p:txBody>
          <a:bodyPr/>
          <a:lstStyle/>
          <a:p>
            <a:endParaRPr lang="en-US"/>
          </a:p>
        </p:txBody>
      </p:sp>
      <p:sp>
        <p:nvSpPr>
          <p:cNvPr id="6" name="Freeform 24">
            <a:extLst>
              <a:ext uri="{FF2B5EF4-FFF2-40B4-BE49-F238E27FC236}">
                <a16:creationId xmlns:a16="http://schemas.microsoft.com/office/drawing/2014/main" id="{11A3B8E3-EB0D-B244-BB86-31DF37540485}"/>
              </a:ext>
              <a:ext uri="{C183D7F6-B498-43B3-948B-1728B52AA6E4}">
                <adec:decorative xmlns:adec="http://schemas.microsoft.com/office/drawing/2017/decorative" val="1"/>
              </a:ext>
            </a:extLst>
          </p:cNvPr>
          <p:cNvSpPr/>
          <p:nvPr/>
        </p:nvSpPr>
        <p:spPr>
          <a:xfrm>
            <a:off x="9670734" y="3578281"/>
            <a:ext cx="3217730" cy="312993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16863"/>
            </a:srgbClr>
          </a:solidFill>
        </p:spPr>
        <p:txBody>
          <a:bodyPr/>
          <a:lstStyle/>
          <a:p>
            <a:endParaRPr lang="en-US"/>
          </a:p>
        </p:txBody>
      </p:sp>
    </p:spTree>
    <p:custDataLst>
      <p:tags r:id="rId1"/>
    </p:custDataLst>
    <p:extLst>
      <p:ext uri="{BB962C8B-B14F-4D97-AF65-F5344CB8AC3E}">
        <p14:creationId xmlns:p14="http://schemas.microsoft.com/office/powerpoint/2010/main" val="1768561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6090F"/>
        </a:solidFill>
        <a:effectLst/>
      </p:bgPr>
    </p:bg>
    <p:spTree>
      <p:nvGrpSpPr>
        <p:cNvPr id="1" name="">
          <a:extLst>
            <a:ext uri="{FF2B5EF4-FFF2-40B4-BE49-F238E27FC236}">
              <a16:creationId xmlns:a16="http://schemas.microsoft.com/office/drawing/2014/main" id="{9CF01809-4525-19CC-01E9-E199997801A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1406B92-263D-C0D2-02C2-26C67747AAC1}"/>
              </a:ext>
            </a:extLst>
          </p:cNvPr>
          <p:cNvSpPr/>
          <p:nvPr/>
        </p:nvSpPr>
        <p:spPr>
          <a:xfrm>
            <a:off x="10248537" y="0"/>
            <a:ext cx="8039463" cy="10287000"/>
          </a:xfrm>
          <a:custGeom>
            <a:avLst/>
            <a:gdLst/>
            <a:ahLst/>
            <a:cxnLst/>
            <a:rect l="l" t="t" r="r" b="b"/>
            <a:pathLst>
              <a:path w="8039463" h="10287000">
                <a:moveTo>
                  <a:pt x="0" y="0"/>
                </a:moveTo>
                <a:lnTo>
                  <a:pt x="8039463" y="0"/>
                </a:lnTo>
                <a:lnTo>
                  <a:pt x="8039463" y="10287000"/>
                </a:lnTo>
                <a:lnTo>
                  <a:pt x="0" y="10287000"/>
                </a:lnTo>
                <a:lnTo>
                  <a:pt x="0" y="0"/>
                </a:lnTo>
                <a:close/>
              </a:path>
            </a:pathLst>
          </a:custGeom>
          <a:blipFill>
            <a:blip r:embed="rId4"/>
            <a:stretch>
              <a:fillRect l="-55956" r="-35977"/>
            </a:stretch>
          </a:blipFill>
        </p:spPr>
        <p:txBody>
          <a:bodyPr/>
          <a:lstStyle/>
          <a:p>
            <a:endParaRPr lang="en-US"/>
          </a:p>
        </p:txBody>
      </p:sp>
      <p:sp>
        <p:nvSpPr>
          <p:cNvPr id="3" name="Freeform 3">
            <a:extLst>
              <a:ext uri="{FF2B5EF4-FFF2-40B4-BE49-F238E27FC236}">
                <a16:creationId xmlns:a16="http://schemas.microsoft.com/office/drawing/2014/main" id="{893989FF-F54A-AF70-432B-544872835E50}"/>
              </a:ext>
              <a:ext uri="{C183D7F6-B498-43B3-948B-1728B52AA6E4}">
                <adec:decorative xmlns:adec="http://schemas.microsoft.com/office/drawing/2017/decorative" val="1"/>
              </a:ext>
            </a:extLst>
          </p:cNvPr>
          <p:cNvSpPr/>
          <p:nvPr/>
        </p:nvSpPr>
        <p:spPr>
          <a:xfrm rot="636658">
            <a:off x="5098546" y="-780278"/>
            <a:ext cx="22293553" cy="14940440"/>
          </a:xfrm>
          <a:custGeom>
            <a:avLst/>
            <a:gdLst/>
            <a:ahLst/>
            <a:cxnLst/>
            <a:rect l="l" t="t" r="r" b="b"/>
            <a:pathLst>
              <a:path w="22293553" h="14940440">
                <a:moveTo>
                  <a:pt x="0" y="0"/>
                </a:moveTo>
                <a:lnTo>
                  <a:pt x="22293553" y="0"/>
                </a:lnTo>
                <a:lnTo>
                  <a:pt x="22293553" y="14940440"/>
                </a:lnTo>
                <a:lnTo>
                  <a:pt x="0" y="14940440"/>
                </a:lnTo>
                <a:lnTo>
                  <a:pt x="0" y="0"/>
                </a:lnTo>
                <a:close/>
              </a:path>
            </a:pathLst>
          </a:custGeom>
          <a:blipFill>
            <a:blip r:embed="rId5"/>
            <a:stretch>
              <a:fillRect l="-6963" r="-12177"/>
            </a:stretch>
          </a:blipFill>
        </p:spPr>
        <p:txBody>
          <a:bodyPr/>
          <a:lstStyle/>
          <a:p>
            <a:endParaRPr lang="en-US" dirty="0"/>
          </a:p>
        </p:txBody>
      </p:sp>
      <p:sp>
        <p:nvSpPr>
          <p:cNvPr id="4" name="Freeform 4">
            <a:extLst>
              <a:ext uri="{FF2B5EF4-FFF2-40B4-BE49-F238E27FC236}">
                <a16:creationId xmlns:a16="http://schemas.microsoft.com/office/drawing/2014/main" id="{B6BD3607-5D6C-BE0F-A0FF-2306E06D234F}"/>
              </a:ext>
              <a:ext uri="{C183D7F6-B498-43B3-948B-1728B52AA6E4}">
                <adec:decorative xmlns:adec="http://schemas.microsoft.com/office/drawing/2017/decorative" val="1"/>
              </a:ext>
            </a:extLst>
          </p:cNvPr>
          <p:cNvSpPr/>
          <p:nvPr/>
        </p:nvSpPr>
        <p:spPr>
          <a:xfrm>
            <a:off x="0" y="0"/>
            <a:ext cx="13667948" cy="10287000"/>
          </a:xfrm>
          <a:custGeom>
            <a:avLst/>
            <a:gdLst/>
            <a:ahLst/>
            <a:cxnLst/>
            <a:rect l="l" t="t" r="r" b="b"/>
            <a:pathLst>
              <a:path w="14417524" h="10287000">
                <a:moveTo>
                  <a:pt x="0" y="0"/>
                </a:moveTo>
                <a:lnTo>
                  <a:pt x="14417524" y="0"/>
                </a:lnTo>
                <a:lnTo>
                  <a:pt x="14417524" y="10287000"/>
                </a:lnTo>
                <a:lnTo>
                  <a:pt x="0" y="10287000"/>
                </a:lnTo>
                <a:lnTo>
                  <a:pt x="0" y="0"/>
                </a:lnTo>
                <a:close/>
              </a:path>
            </a:pathLst>
          </a:custGeom>
          <a:blipFill>
            <a:blip r:embed="rId6"/>
            <a:stretch>
              <a:fillRect t="-834" b="-834"/>
            </a:stretch>
          </a:blipFill>
        </p:spPr>
        <p:txBody>
          <a:bodyPr/>
          <a:lstStyle/>
          <a:p>
            <a:r>
              <a:rPr lang="en-US"/>
              <a:t>http://bit.ly/4oHh5hk</a:t>
            </a:r>
          </a:p>
        </p:txBody>
      </p:sp>
      <p:sp>
        <p:nvSpPr>
          <p:cNvPr id="5" name="Freeform 5">
            <a:extLst>
              <a:ext uri="{FF2B5EF4-FFF2-40B4-BE49-F238E27FC236}">
                <a16:creationId xmlns:a16="http://schemas.microsoft.com/office/drawing/2014/main" id="{07B97A1E-7AA7-374C-D271-2A48A6D1720A}"/>
              </a:ext>
            </a:extLst>
          </p:cNvPr>
          <p:cNvSpPr/>
          <p:nvPr/>
        </p:nvSpPr>
        <p:spPr>
          <a:xfrm>
            <a:off x="1286264" y="2974952"/>
            <a:ext cx="798306" cy="1028413"/>
          </a:xfrm>
          <a:custGeom>
            <a:avLst/>
            <a:gdLst/>
            <a:ahLst/>
            <a:cxnLst/>
            <a:rect l="l" t="t" r="r" b="b"/>
            <a:pathLst>
              <a:path w="798306" h="1028413">
                <a:moveTo>
                  <a:pt x="0" y="0"/>
                </a:moveTo>
                <a:lnTo>
                  <a:pt x="798305" y="0"/>
                </a:lnTo>
                <a:lnTo>
                  <a:pt x="798305" y="1028413"/>
                </a:lnTo>
                <a:lnTo>
                  <a:pt x="0" y="102841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6" name="TextBox 6">
            <a:extLst>
              <a:ext uri="{FF2B5EF4-FFF2-40B4-BE49-F238E27FC236}">
                <a16:creationId xmlns:a16="http://schemas.microsoft.com/office/drawing/2014/main" id="{0CDF33F3-87F3-9668-BE26-0381CD605636}"/>
              </a:ext>
            </a:extLst>
          </p:cNvPr>
          <p:cNvSpPr txBox="1"/>
          <p:nvPr/>
        </p:nvSpPr>
        <p:spPr>
          <a:xfrm>
            <a:off x="2577375" y="4965390"/>
            <a:ext cx="7671162" cy="2957541"/>
          </a:xfrm>
          <a:prstGeom prst="rect">
            <a:avLst/>
          </a:prstGeom>
        </p:spPr>
        <p:txBody>
          <a:bodyPr lIns="0" tIns="0" rIns="0" bIns="0" rtlCol="0" anchor="t">
            <a:spAutoFit/>
          </a:bodyPr>
          <a:lstStyle/>
          <a:p>
            <a:pPr algn="l">
              <a:lnSpc>
                <a:spcPts val="3925"/>
              </a:lnSpc>
            </a:pPr>
            <a:r>
              <a:rPr lang="en-US" sz="2800" spc="166" dirty="0">
                <a:solidFill>
                  <a:srgbClr val="FFFFFF"/>
                </a:solidFill>
                <a:latin typeface="Arial" panose="020B0604020202020204" pitchFamily="34" charset="0"/>
                <a:cs typeface="Arial" panose="020B0604020202020204" pitchFamily="34" charset="0"/>
              </a:rPr>
              <a:t>Coming from this mindset, how do you (or can you) create an inclusive environment where people can feel they belong?</a:t>
            </a:r>
          </a:p>
          <a:p>
            <a:pPr algn="l">
              <a:lnSpc>
                <a:spcPts val="3925"/>
              </a:lnSpc>
            </a:pPr>
            <a:endParaRPr lang="en-US" sz="2800" spc="166" dirty="0">
              <a:solidFill>
                <a:srgbClr val="FFFFFF"/>
              </a:solidFill>
              <a:latin typeface="Arial" panose="020B0604020202020204" pitchFamily="34" charset="0"/>
              <a:cs typeface="Arial" panose="020B0604020202020204" pitchFamily="34" charset="0"/>
            </a:endParaRPr>
          </a:p>
          <a:p>
            <a:pPr algn="l">
              <a:lnSpc>
                <a:spcPts val="3925"/>
              </a:lnSpc>
            </a:pPr>
            <a:r>
              <a:rPr lang="en-US" sz="2800" spc="166" dirty="0">
                <a:solidFill>
                  <a:srgbClr val="FFFFFF"/>
                </a:solidFill>
                <a:latin typeface="Arial" panose="020B0604020202020204" pitchFamily="34" charset="0"/>
                <a:cs typeface="Arial" panose="020B0604020202020204" pitchFamily="34" charset="0"/>
              </a:rPr>
              <a:t>This can be in instruction, outreach, or even in daily encounters!</a:t>
            </a:r>
          </a:p>
        </p:txBody>
      </p:sp>
      <p:sp>
        <p:nvSpPr>
          <p:cNvPr id="7" name="TextBox 7">
            <a:extLst>
              <a:ext uri="{FF2B5EF4-FFF2-40B4-BE49-F238E27FC236}">
                <a16:creationId xmlns:a16="http://schemas.microsoft.com/office/drawing/2014/main" id="{A186B257-8B9D-FED1-0C99-4EFFD22C6762}"/>
              </a:ext>
            </a:extLst>
          </p:cNvPr>
          <p:cNvSpPr txBox="1"/>
          <p:nvPr/>
        </p:nvSpPr>
        <p:spPr>
          <a:xfrm>
            <a:off x="2577375" y="3314508"/>
            <a:ext cx="5827784" cy="655500"/>
          </a:xfrm>
          <a:prstGeom prst="rect">
            <a:avLst/>
          </a:prstGeom>
        </p:spPr>
        <p:txBody>
          <a:bodyPr lIns="0" tIns="0" rIns="0" bIns="0" rtlCol="0" anchor="t">
            <a:spAutoFit/>
          </a:bodyPr>
          <a:lstStyle/>
          <a:p>
            <a:pPr algn="l">
              <a:lnSpc>
                <a:spcPts val="5606"/>
              </a:lnSpc>
            </a:pPr>
            <a:r>
              <a:rPr lang="en-US" sz="4004" spc="-48" dirty="0">
                <a:solidFill>
                  <a:srgbClr val="FFFFFF"/>
                </a:solidFill>
                <a:latin typeface="Arial" panose="020B0604020202020204" pitchFamily="34" charset="0"/>
                <a:cs typeface="Arial" panose="020B0604020202020204" pitchFamily="34" charset="0"/>
              </a:rPr>
              <a:t>Belonging</a:t>
            </a:r>
          </a:p>
        </p:txBody>
      </p:sp>
      <p:sp>
        <p:nvSpPr>
          <p:cNvPr id="8" name="TextBox 8">
            <a:extLst>
              <a:ext uri="{FF2B5EF4-FFF2-40B4-BE49-F238E27FC236}">
                <a16:creationId xmlns:a16="http://schemas.microsoft.com/office/drawing/2014/main" id="{809EDED5-CAA3-43F5-C8A5-51D5525650A7}"/>
              </a:ext>
            </a:extLst>
          </p:cNvPr>
          <p:cNvSpPr txBox="1">
            <a:spLocks noGrp="1"/>
          </p:cNvSpPr>
          <p:nvPr>
            <p:ph type="title" idx="4294967295"/>
          </p:nvPr>
        </p:nvSpPr>
        <p:spPr>
          <a:xfrm>
            <a:off x="253170" y="1076161"/>
            <a:ext cx="7852605" cy="82131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SHARE:</a:t>
            </a:r>
          </a:p>
        </p:txBody>
      </p:sp>
      <p:sp>
        <p:nvSpPr>
          <p:cNvPr id="9" name="TextBox 8">
            <a:extLst>
              <a:ext uri="{FF2B5EF4-FFF2-40B4-BE49-F238E27FC236}">
                <a16:creationId xmlns:a16="http://schemas.microsoft.com/office/drawing/2014/main" id="{0E91EAF3-AA24-C729-8DAE-C9464F198C6C}"/>
              </a:ext>
            </a:extLst>
          </p:cNvPr>
          <p:cNvSpPr txBox="1"/>
          <p:nvPr/>
        </p:nvSpPr>
        <p:spPr>
          <a:xfrm>
            <a:off x="2577374" y="9029700"/>
            <a:ext cx="6566625" cy="769441"/>
          </a:xfrm>
          <a:prstGeom prst="rect">
            <a:avLst/>
          </a:prstGeom>
          <a:noFill/>
        </p:spPr>
        <p:txBody>
          <a:bodyPr wrap="square" rtlCol="0">
            <a:spAutoFit/>
          </a:bodyPr>
          <a:lstStyle/>
          <a:p>
            <a:r>
              <a:rPr lang="en-US" sz="4400" dirty="0">
                <a:solidFill>
                  <a:schemeClr val="bg1"/>
                </a:solidFill>
              </a:rPr>
              <a:t>https://bit.ly/deibelonging</a:t>
            </a:r>
          </a:p>
        </p:txBody>
      </p:sp>
    </p:spTree>
    <p:custDataLst>
      <p:tags r:id="rId1"/>
    </p:custDataLst>
    <p:extLst>
      <p:ext uri="{BB962C8B-B14F-4D97-AF65-F5344CB8AC3E}">
        <p14:creationId xmlns:p14="http://schemas.microsoft.com/office/powerpoint/2010/main" val="403793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6090F"/>
        </a:solidFill>
        <a:effectLst/>
      </p:bgPr>
    </p:bg>
    <p:spTree>
      <p:nvGrpSpPr>
        <p:cNvPr id="1" name="">
          <a:extLst>
            <a:ext uri="{FF2B5EF4-FFF2-40B4-BE49-F238E27FC236}">
              <a16:creationId xmlns:a16="http://schemas.microsoft.com/office/drawing/2014/main" id="{6BEDDC27-348E-50E9-C546-602A88E63FE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4E3B77-54CC-5CBE-3F29-294AFFDEEAAA}"/>
              </a:ext>
              <a:ext uri="{C183D7F6-B498-43B3-948B-1728B52AA6E4}">
                <adec:decorative xmlns:adec="http://schemas.microsoft.com/office/drawing/2017/decorative" val="1"/>
              </a:ext>
            </a:extLst>
          </p:cNvPr>
          <p:cNvSpPr/>
          <p:nvPr/>
        </p:nvSpPr>
        <p:spPr>
          <a:xfrm>
            <a:off x="-21771" y="0"/>
            <a:ext cx="12886435" cy="10287000"/>
          </a:xfrm>
          <a:custGeom>
            <a:avLst/>
            <a:gdLst/>
            <a:ahLst/>
            <a:cxnLst/>
            <a:rect l="l" t="t" r="r" b="b"/>
            <a:pathLst>
              <a:path w="12886435" h="10287000">
                <a:moveTo>
                  <a:pt x="0" y="0"/>
                </a:moveTo>
                <a:lnTo>
                  <a:pt x="12886435" y="0"/>
                </a:lnTo>
                <a:lnTo>
                  <a:pt x="12886435" y="10287000"/>
                </a:lnTo>
                <a:lnTo>
                  <a:pt x="0" y="10287000"/>
                </a:lnTo>
                <a:lnTo>
                  <a:pt x="0" y="0"/>
                </a:lnTo>
                <a:close/>
              </a:path>
            </a:pathLst>
          </a:custGeom>
          <a:blipFill>
            <a:blip r:embed="rId4"/>
            <a:stretch>
              <a:fillRect t="-264" b="-264"/>
            </a:stretch>
          </a:blipFill>
        </p:spPr>
        <p:txBody>
          <a:bodyPr/>
          <a:lstStyle/>
          <a:p>
            <a:endParaRPr lang="en-US"/>
          </a:p>
        </p:txBody>
      </p:sp>
      <p:sp>
        <p:nvSpPr>
          <p:cNvPr id="3" name="AutoShape 3">
            <a:extLst>
              <a:ext uri="{FF2B5EF4-FFF2-40B4-BE49-F238E27FC236}">
                <a16:creationId xmlns:a16="http://schemas.microsoft.com/office/drawing/2014/main" id="{9FB2DA27-B631-813D-47DF-7F96FE7DE017}"/>
              </a:ext>
              <a:ext uri="{C183D7F6-B498-43B3-948B-1728B52AA6E4}">
                <adec:decorative xmlns:adec="http://schemas.microsoft.com/office/drawing/2017/decorative" val="1"/>
              </a:ext>
            </a:extLst>
          </p:cNvPr>
          <p:cNvSpPr/>
          <p:nvPr/>
        </p:nvSpPr>
        <p:spPr>
          <a:xfrm flipH="1">
            <a:off x="1167433" y="2860196"/>
            <a:ext cx="938074" cy="0"/>
          </a:xfrm>
          <a:prstGeom prst="line">
            <a:avLst/>
          </a:prstGeom>
          <a:ln w="28575" cap="flat">
            <a:solidFill>
              <a:srgbClr val="F27100"/>
            </a:solidFill>
            <a:prstDash val="solid"/>
            <a:headEnd type="none" w="sm" len="sm"/>
            <a:tailEnd type="none" w="sm" len="sm"/>
          </a:ln>
        </p:spPr>
        <p:txBody>
          <a:bodyPr/>
          <a:lstStyle/>
          <a:p>
            <a:endParaRPr lang="en-US"/>
          </a:p>
        </p:txBody>
      </p:sp>
      <p:sp>
        <p:nvSpPr>
          <p:cNvPr id="4" name="Freeform 4">
            <a:extLst>
              <a:ext uri="{FF2B5EF4-FFF2-40B4-BE49-F238E27FC236}">
                <a16:creationId xmlns:a16="http://schemas.microsoft.com/office/drawing/2014/main" id="{6747711A-BBD9-8D4D-BA31-BA1BFBF09203}"/>
              </a:ext>
              <a:ext uri="{C183D7F6-B498-43B3-948B-1728B52AA6E4}">
                <adec:decorative xmlns:adec="http://schemas.microsoft.com/office/drawing/2017/decorative" val="1"/>
              </a:ext>
            </a:extLst>
          </p:cNvPr>
          <p:cNvSpPr/>
          <p:nvPr/>
        </p:nvSpPr>
        <p:spPr>
          <a:xfrm>
            <a:off x="12886435" y="0"/>
            <a:ext cx="5401565" cy="10287000"/>
          </a:xfrm>
          <a:custGeom>
            <a:avLst/>
            <a:gdLst/>
            <a:ahLst/>
            <a:cxnLst/>
            <a:rect l="l" t="t" r="r" b="b"/>
            <a:pathLst>
              <a:path w="5401565" h="10287000">
                <a:moveTo>
                  <a:pt x="0" y="0"/>
                </a:moveTo>
                <a:lnTo>
                  <a:pt x="5401565" y="0"/>
                </a:lnTo>
                <a:lnTo>
                  <a:pt x="5401565" y="10287000"/>
                </a:lnTo>
                <a:lnTo>
                  <a:pt x="0" y="10287000"/>
                </a:lnTo>
                <a:lnTo>
                  <a:pt x="0" y="0"/>
                </a:lnTo>
                <a:close/>
              </a:path>
            </a:pathLst>
          </a:custGeom>
          <a:blipFill>
            <a:blip r:embed="rId5"/>
            <a:stretch>
              <a:fillRect t="-8" b="-8"/>
            </a:stretch>
          </a:blipFill>
        </p:spPr>
        <p:txBody>
          <a:bodyPr/>
          <a:lstStyle/>
          <a:p>
            <a:endParaRPr lang="en-US"/>
          </a:p>
        </p:txBody>
      </p:sp>
      <p:sp>
        <p:nvSpPr>
          <p:cNvPr id="6" name="TextBox 6">
            <a:extLst>
              <a:ext uri="{FF2B5EF4-FFF2-40B4-BE49-F238E27FC236}">
                <a16:creationId xmlns:a16="http://schemas.microsoft.com/office/drawing/2014/main" id="{3E93C97A-55D2-5874-49F3-D90DE37800AC}"/>
              </a:ext>
            </a:extLst>
          </p:cNvPr>
          <p:cNvSpPr txBox="1">
            <a:spLocks noGrp="1"/>
          </p:cNvSpPr>
          <p:nvPr>
            <p:ph type="title" idx="4294967295"/>
          </p:nvPr>
        </p:nvSpPr>
        <p:spPr>
          <a:xfrm>
            <a:off x="1167433" y="990600"/>
            <a:ext cx="8234586" cy="82131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HOW?</a:t>
            </a:r>
          </a:p>
        </p:txBody>
      </p:sp>
      <p:sp>
        <p:nvSpPr>
          <p:cNvPr id="7" name="TextBox 7">
            <a:extLst>
              <a:ext uri="{FF2B5EF4-FFF2-40B4-BE49-F238E27FC236}">
                <a16:creationId xmlns:a16="http://schemas.microsoft.com/office/drawing/2014/main" id="{F2EF10E4-3F86-8815-D0F3-EFC28430C124}"/>
              </a:ext>
            </a:extLst>
          </p:cNvPr>
          <p:cNvSpPr txBox="1"/>
          <p:nvPr/>
        </p:nvSpPr>
        <p:spPr>
          <a:xfrm>
            <a:off x="1167433" y="2171700"/>
            <a:ext cx="9119567" cy="474489"/>
          </a:xfrm>
          <a:prstGeom prst="rect">
            <a:avLst/>
          </a:prstGeom>
        </p:spPr>
        <p:txBody>
          <a:bodyPr wrap="square" lIns="0" tIns="0" rIns="0" bIns="0" rtlCol="0" anchor="t">
            <a:spAutoFit/>
          </a:bodyPr>
          <a:lstStyle/>
          <a:p>
            <a:pPr algn="l">
              <a:lnSpc>
                <a:spcPts val="3680"/>
              </a:lnSpc>
            </a:pPr>
            <a:r>
              <a:rPr lang="en-US" sz="3200" spc="307" dirty="0">
                <a:solidFill>
                  <a:srgbClr val="FFFFFF"/>
                </a:solidFill>
                <a:latin typeface="Arial" panose="020B0604020202020204" pitchFamily="34" charset="0"/>
                <a:cs typeface="Arial" panose="020B0604020202020204" pitchFamily="34" charset="0"/>
              </a:rPr>
              <a:t>Instruction and outreach equity</a:t>
            </a:r>
          </a:p>
        </p:txBody>
      </p:sp>
      <p:sp>
        <p:nvSpPr>
          <p:cNvPr id="8" name="TextBox 8">
            <a:extLst>
              <a:ext uri="{FF2B5EF4-FFF2-40B4-BE49-F238E27FC236}">
                <a16:creationId xmlns:a16="http://schemas.microsoft.com/office/drawing/2014/main" id="{D87B89CB-3E55-F919-ACE9-701CBCA2F317}"/>
              </a:ext>
            </a:extLst>
          </p:cNvPr>
          <p:cNvSpPr txBox="1"/>
          <p:nvPr/>
        </p:nvSpPr>
        <p:spPr>
          <a:xfrm>
            <a:off x="1167433" y="3079288"/>
            <a:ext cx="9501224" cy="6485237"/>
          </a:xfrm>
          <a:prstGeom prst="rect">
            <a:avLst/>
          </a:prstGeom>
        </p:spPr>
        <p:txBody>
          <a:bodyPr lIns="0" tIns="0" rIns="0" bIns="0" rtlCol="0" anchor="t">
            <a:spAutoFit/>
          </a:bodyPr>
          <a:lstStyle/>
          <a:p>
            <a:pPr algn="l">
              <a:lnSpc>
                <a:spcPts val="3457"/>
              </a:lnSpc>
            </a:pPr>
            <a:r>
              <a:rPr lang="en-US" sz="2599" b="1" spc="80" dirty="0">
                <a:solidFill>
                  <a:srgbClr val="FFFFFF"/>
                </a:solidFill>
                <a:latin typeface="Arial" panose="020B0604020202020204" pitchFamily="34" charset="0"/>
                <a:cs typeface="Arial" panose="020B0604020202020204" pitchFamily="34" charset="0"/>
              </a:rPr>
              <a:t>Access:</a:t>
            </a:r>
          </a:p>
          <a:p>
            <a:pPr marL="561339" lvl="1" indent="-280669" algn="l">
              <a:lnSpc>
                <a:spcPts val="3457"/>
              </a:lnSpc>
              <a:buFont typeface="Arial"/>
              <a:buChar char="•"/>
            </a:pPr>
            <a:r>
              <a:rPr lang="en-US" sz="2400" spc="80" dirty="0">
                <a:solidFill>
                  <a:srgbClr val="D4D4D4"/>
                </a:solidFill>
                <a:latin typeface="Arial" panose="020B0604020202020204" pitchFamily="34" charset="0"/>
                <a:cs typeface="Arial" panose="020B0604020202020204" pitchFamily="34" charset="0"/>
              </a:rPr>
              <a:t>Provide all materials, equipment, information, and technical support students need to succeed.</a:t>
            </a:r>
          </a:p>
          <a:p>
            <a:pPr algn="l">
              <a:lnSpc>
                <a:spcPts val="1949"/>
              </a:lnSpc>
            </a:pPr>
            <a:endParaRPr lang="en-US" sz="2599" spc="80" dirty="0">
              <a:solidFill>
                <a:srgbClr val="D4D4D4"/>
              </a:solidFill>
              <a:latin typeface="Arial" panose="020B0604020202020204" pitchFamily="34" charset="0"/>
              <a:cs typeface="Arial" panose="020B0604020202020204" pitchFamily="34" charset="0"/>
            </a:endParaRPr>
          </a:p>
          <a:p>
            <a:pPr algn="l">
              <a:lnSpc>
                <a:spcPts val="3457"/>
              </a:lnSpc>
            </a:pPr>
            <a:r>
              <a:rPr lang="en-US" sz="2599" b="1" spc="80" dirty="0">
                <a:solidFill>
                  <a:srgbClr val="FFFFFF"/>
                </a:solidFill>
                <a:latin typeface="Arial" panose="020B0604020202020204" pitchFamily="34" charset="0"/>
                <a:cs typeface="Arial" panose="020B0604020202020204" pitchFamily="34" charset="0"/>
              </a:rPr>
              <a:t>Accessibility:</a:t>
            </a:r>
          </a:p>
          <a:p>
            <a:pPr marL="561339" lvl="1" indent="-280669" algn="l">
              <a:lnSpc>
                <a:spcPts val="3457"/>
              </a:lnSpc>
              <a:buFont typeface="Arial"/>
              <a:buChar char="•"/>
            </a:pPr>
            <a:r>
              <a:rPr lang="en-US" sz="2400" spc="80" dirty="0">
                <a:solidFill>
                  <a:schemeClr val="bg1"/>
                </a:solidFill>
                <a:latin typeface="Arial" panose="020B0604020202020204" pitchFamily="34" charset="0"/>
                <a:cs typeface="Arial" panose="020B0604020202020204" pitchFamily="34" charset="0"/>
              </a:rPr>
              <a:t>Follow </a:t>
            </a:r>
            <a:r>
              <a:rPr lang="en-US" sz="2400" spc="80"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Universal Design for Learning Framework</a:t>
            </a:r>
            <a:r>
              <a:rPr lang="en-US" sz="2400" spc="80" dirty="0">
                <a:solidFill>
                  <a:srgbClr val="D4D4D4"/>
                </a:solidFill>
                <a:latin typeface="Arial" panose="020B0604020202020204" pitchFamily="34" charset="0"/>
                <a:cs typeface="Arial" panose="020B0604020202020204" pitchFamily="34" charset="0"/>
              </a:rPr>
              <a:t> and/or the </a:t>
            </a:r>
            <a:r>
              <a:rPr lang="en-US" sz="2400" spc="80" dirty="0">
                <a:solidFill>
                  <a:schemeClr val="bg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BSPH Center for Teaching and Learning Best Practices in Accessibility</a:t>
            </a:r>
            <a:r>
              <a:rPr lang="en-US" sz="2400" spc="80" dirty="0">
                <a:solidFill>
                  <a:srgbClr val="D4D4D4"/>
                </a:solidFill>
                <a:latin typeface="Arial" panose="020B0604020202020204" pitchFamily="34" charset="0"/>
                <a:cs typeface="Arial" panose="020B0604020202020204" pitchFamily="34" charset="0"/>
              </a:rPr>
              <a:t>.</a:t>
            </a:r>
          </a:p>
          <a:p>
            <a:pPr marL="280670" lvl="1" algn="l">
              <a:lnSpc>
                <a:spcPts val="3457"/>
              </a:lnSpc>
            </a:pPr>
            <a:endParaRPr lang="en-US" sz="2599" spc="80" dirty="0">
              <a:solidFill>
                <a:srgbClr val="D4D4D4"/>
              </a:solidFill>
              <a:latin typeface="Arial" panose="020B0604020202020204" pitchFamily="34" charset="0"/>
              <a:cs typeface="Arial" panose="020B0604020202020204" pitchFamily="34" charset="0"/>
            </a:endParaRPr>
          </a:p>
          <a:p>
            <a:pPr algn="l">
              <a:lnSpc>
                <a:spcPts val="3457"/>
              </a:lnSpc>
            </a:pPr>
            <a:r>
              <a:rPr lang="en-US" sz="2599" b="1" spc="80" dirty="0">
                <a:solidFill>
                  <a:srgbClr val="FFFFFF"/>
                </a:solidFill>
                <a:latin typeface="Arial" panose="020B0604020202020204" pitchFamily="34" charset="0"/>
                <a:cs typeface="Arial" panose="020B0604020202020204" pitchFamily="34" charset="0"/>
              </a:rPr>
              <a:t>Preparation:</a:t>
            </a:r>
          </a:p>
          <a:p>
            <a:pPr marL="561339" lvl="1" indent="-280669" algn="l">
              <a:lnSpc>
                <a:spcPts val="3457"/>
              </a:lnSpc>
              <a:buFont typeface="Arial"/>
              <a:buChar char="•"/>
            </a:pPr>
            <a:r>
              <a:rPr lang="en-US" sz="2400" spc="80" dirty="0">
                <a:solidFill>
                  <a:srgbClr val="D4D4D4"/>
                </a:solidFill>
                <a:latin typeface="Arial" panose="020B0604020202020204" pitchFamily="34" charset="0"/>
                <a:cs typeface="Arial" panose="020B0604020202020204" pitchFamily="34" charset="0"/>
              </a:rPr>
              <a:t>Reduce jargon.</a:t>
            </a:r>
          </a:p>
          <a:p>
            <a:pPr marL="561339" lvl="1" indent="-280669" algn="l">
              <a:lnSpc>
                <a:spcPts val="3457"/>
              </a:lnSpc>
              <a:buFont typeface="Arial"/>
              <a:buChar char="•"/>
            </a:pPr>
            <a:r>
              <a:rPr lang="en-US" sz="2400" spc="80" dirty="0">
                <a:solidFill>
                  <a:srgbClr val="D4D4D4"/>
                </a:solidFill>
                <a:latin typeface="Arial" panose="020B0604020202020204" pitchFamily="34" charset="0"/>
                <a:cs typeface="Arial" panose="020B0604020202020204" pitchFamily="34" charset="0"/>
              </a:rPr>
              <a:t>Do not assume knowledge.</a:t>
            </a:r>
          </a:p>
          <a:p>
            <a:pPr marL="561339" lvl="1" indent="-280669" algn="l">
              <a:lnSpc>
                <a:spcPts val="3457"/>
              </a:lnSpc>
              <a:buFont typeface="Arial"/>
              <a:buChar char="•"/>
            </a:pPr>
            <a:r>
              <a:rPr lang="en-US" sz="2400" spc="80" dirty="0">
                <a:solidFill>
                  <a:srgbClr val="D4D4D4"/>
                </a:solidFill>
                <a:latin typeface="Arial" panose="020B0604020202020204" pitchFamily="34" charset="0"/>
                <a:cs typeface="Arial" panose="020B0604020202020204" pitchFamily="34" charset="0"/>
              </a:rPr>
              <a:t>Clarify expectations using</a:t>
            </a:r>
            <a:r>
              <a:rPr lang="en-US" sz="2400" spc="80" dirty="0">
                <a:solidFill>
                  <a:schemeClr val="bg1"/>
                </a:solidFill>
                <a:latin typeface="Arial" panose="020B0604020202020204" pitchFamily="34" charset="0"/>
                <a:cs typeface="Arial" panose="020B0604020202020204" pitchFamily="34" charset="0"/>
              </a:rPr>
              <a:t> </a:t>
            </a:r>
            <a:r>
              <a:rPr lang="en-US" sz="2400" spc="80" dirty="0" err="1">
                <a:solidFill>
                  <a:schemeClr val="bg1"/>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Transparancy</a:t>
            </a:r>
            <a:r>
              <a:rPr lang="en-US" sz="2400" spc="80" dirty="0">
                <a:solidFill>
                  <a:schemeClr val="bg1"/>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 in Learning &amp; Teaching Framework</a:t>
            </a:r>
            <a:r>
              <a:rPr lang="en-US" sz="2400" spc="80" dirty="0">
                <a:solidFill>
                  <a:srgbClr val="D4D4D4"/>
                </a:solidFill>
                <a:latin typeface="Arial" panose="020B0604020202020204" pitchFamily="34" charset="0"/>
                <a:cs typeface="Arial" panose="020B0604020202020204" pitchFamily="34" charset="0"/>
              </a:rPr>
              <a:t> and scaffold all necessary information, provide rationale, and criteria for success.</a:t>
            </a:r>
          </a:p>
        </p:txBody>
      </p:sp>
      <p:pic>
        <p:nvPicPr>
          <p:cNvPr id="11" name="Picture 10" descr="Cartoon People Vector Illustration of person standing in front of a classroom with a group of students. Original from Shutterstock.com.">
            <a:extLst>
              <a:ext uri="{FF2B5EF4-FFF2-40B4-BE49-F238E27FC236}">
                <a16:creationId xmlns:a16="http://schemas.microsoft.com/office/drawing/2014/main" id="{29D91D77-F971-1C64-1AA9-44FA852174C7}"/>
              </a:ext>
            </a:extLst>
          </p:cNvPr>
          <p:cNvPicPr>
            <a:picLocks noChangeAspect="1"/>
          </p:cNvPicPr>
          <p:nvPr/>
        </p:nvPicPr>
        <p:blipFill>
          <a:blip r:embed="rId9">
            <a:extLst>
              <a:ext uri="{28A0092B-C50C-407E-A947-70E740481C1C}">
                <a14:useLocalDpi xmlns:a14="http://schemas.microsoft.com/office/drawing/2010/main"/>
              </a:ext>
            </a:extLst>
          </a:blip>
          <a:srcRect l="27427" r="37556" b="10000"/>
          <a:stretch>
            <a:fillRect/>
          </a:stretch>
        </p:blipFill>
        <p:spPr>
          <a:xfrm>
            <a:off x="10671840" y="-4599"/>
            <a:ext cx="6403869" cy="9258296"/>
          </a:xfrm>
          <a:prstGeom prst="rect">
            <a:avLst/>
          </a:prstGeom>
        </p:spPr>
      </p:pic>
    </p:spTree>
    <p:custDataLst>
      <p:tags r:id="rId1"/>
    </p:custDataLst>
    <p:extLst>
      <p:ext uri="{BB962C8B-B14F-4D97-AF65-F5344CB8AC3E}">
        <p14:creationId xmlns:p14="http://schemas.microsoft.com/office/powerpoint/2010/main" val="11513001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6090F"/>
        </a:solidFill>
        <a:effectLst/>
      </p:bgPr>
    </p:bg>
    <p:spTree>
      <p:nvGrpSpPr>
        <p:cNvPr id="1" name="">
          <a:extLst>
            <a:ext uri="{FF2B5EF4-FFF2-40B4-BE49-F238E27FC236}">
              <a16:creationId xmlns:a16="http://schemas.microsoft.com/office/drawing/2014/main" id="{707CC437-4B35-CAF1-9E87-5E9066939A9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4BA6FB6-3BA5-6C2C-51B7-37A374BBE0AA}"/>
              </a:ext>
              <a:ext uri="{C183D7F6-B498-43B3-948B-1728B52AA6E4}">
                <adec:decorative xmlns:adec="http://schemas.microsoft.com/office/drawing/2017/decorative" val="1"/>
              </a:ext>
            </a:extLst>
          </p:cNvPr>
          <p:cNvSpPr/>
          <p:nvPr/>
        </p:nvSpPr>
        <p:spPr>
          <a:xfrm>
            <a:off x="-21771" y="0"/>
            <a:ext cx="12886435" cy="10287000"/>
          </a:xfrm>
          <a:custGeom>
            <a:avLst/>
            <a:gdLst/>
            <a:ahLst/>
            <a:cxnLst/>
            <a:rect l="l" t="t" r="r" b="b"/>
            <a:pathLst>
              <a:path w="12886435" h="10287000">
                <a:moveTo>
                  <a:pt x="0" y="0"/>
                </a:moveTo>
                <a:lnTo>
                  <a:pt x="12886435" y="0"/>
                </a:lnTo>
                <a:lnTo>
                  <a:pt x="12886435" y="10287000"/>
                </a:lnTo>
                <a:lnTo>
                  <a:pt x="0" y="10287000"/>
                </a:lnTo>
                <a:lnTo>
                  <a:pt x="0" y="0"/>
                </a:lnTo>
                <a:close/>
              </a:path>
            </a:pathLst>
          </a:custGeom>
          <a:blipFill>
            <a:blip r:embed="rId4"/>
            <a:stretch>
              <a:fillRect t="-264" b="-264"/>
            </a:stretch>
          </a:blipFill>
        </p:spPr>
        <p:txBody>
          <a:bodyPr/>
          <a:lstStyle/>
          <a:p>
            <a:endParaRPr lang="en-US"/>
          </a:p>
        </p:txBody>
      </p:sp>
      <p:sp>
        <p:nvSpPr>
          <p:cNvPr id="3" name="AutoShape 3">
            <a:extLst>
              <a:ext uri="{FF2B5EF4-FFF2-40B4-BE49-F238E27FC236}">
                <a16:creationId xmlns:a16="http://schemas.microsoft.com/office/drawing/2014/main" id="{011A48C2-56C8-6247-C0C5-37D84952C0B2}"/>
              </a:ext>
            </a:extLst>
          </p:cNvPr>
          <p:cNvSpPr/>
          <p:nvPr/>
        </p:nvSpPr>
        <p:spPr>
          <a:xfrm flipH="1">
            <a:off x="1167433" y="2781300"/>
            <a:ext cx="938074" cy="0"/>
          </a:xfrm>
          <a:prstGeom prst="line">
            <a:avLst/>
          </a:prstGeom>
          <a:ln w="28575" cap="flat">
            <a:solidFill>
              <a:srgbClr val="F27100"/>
            </a:solidFill>
            <a:prstDash val="solid"/>
            <a:headEnd type="none" w="sm" len="sm"/>
            <a:tailEnd type="none" w="sm" len="sm"/>
          </a:ln>
        </p:spPr>
        <p:txBody>
          <a:bodyPr/>
          <a:lstStyle/>
          <a:p>
            <a:endParaRPr lang="en-US"/>
          </a:p>
        </p:txBody>
      </p:sp>
      <p:sp>
        <p:nvSpPr>
          <p:cNvPr id="4" name="Freeform 4">
            <a:extLst>
              <a:ext uri="{FF2B5EF4-FFF2-40B4-BE49-F238E27FC236}">
                <a16:creationId xmlns:a16="http://schemas.microsoft.com/office/drawing/2014/main" id="{F34F4DA6-C56B-4D32-090C-D9D643DB8D10}"/>
              </a:ext>
              <a:ext uri="{C183D7F6-B498-43B3-948B-1728B52AA6E4}">
                <adec:decorative xmlns:adec="http://schemas.microsoft.com/office/drawing/2017/decorative" val="1"/>
              </a:ext>
            </a:extLst>
          </p:cNvPr>
          <p:cNvSpPr/>
          <p:nvPr/>
        </p:nvSpPr>
        <p:spPr>
          <a:xfrm>
            <a:off x="12886435" y="0"/>
            <a:ext cx="5401565" cy="10287000"/>
          </a:xfrm>
          <a:custGeom>
            <a:avLst/>
            <a:gdLst/>
            <a:ahLst/>
            <a:cxnLst/>
            <a:rect l="l" t="t" r="r" b="b"/>
            <a:pathLst>
              <a:path w="5401565" h="10287000">
                <a:moveTo>
                  <a:pt x="0" y="0"/>
                </a:moveTo>
                <a:lnTo>
                  <a:pt x="5401565" y="0"/>
                </a:lnTo>
                <a:lnTo>
                  <a:pt x="5401565" y="10287000"/>
                </a:lnTo>
                <a:lnTo>
                  <a:pt x="0" y="10287000"/>
                </a:lnTo>
                <a:lnTo>
                  <a:pt x="0" y="0"/>
                </a:lnTo>
                <a:close/>
              </a:path>
            </a:pathLst>
          </a:custGeom>
          <a:blipFill>
            <a:blip r:embed="rId5"/>
            <a:stretch>
              <a:fillRect t="-8" b="-8"/>
            </a:stretch>
          </a:blipFill>
        </p:spPr>
        <p:txBody>
          <a:bodyPr/>
          <a:lstStyle/>
          <a:p>
            <a:endParaRPr lang="en-US"/>
          </a:p>
        </p:txBody>
      </p:sp>
      <p:sp>
        <p:nvSpPr>
          <p:cNvPr id="6" name="TextBox 6">
            <a:extLst>
              <a:ext uri="{FF2B5EF4-FFF2-40B4-BE49-F238E27FC236}">
                <a16:creationId xmlns:a16="http://schemas.microsoft.com/office/drawing/2014/main" id="{975B7285-2444-D105-FE4D-A102035BDEA5}"/>
              </a:ext>
            </a:extLst>
          </p:cNvPr>
          <p:cNvSpPr txBox="1">
            <a:spLocks noGrp="1"/>
          </p:cNvSpPr>
          <p:nvPr>
            <p:ph type="title" idx="4294967295"/>
          </p:nvPr>
        </p:nvSpPr>
        <p:spPr>
          <a:xfrm>
            <a:off x="1167433" y="990600"/>
            <a:ext cx="8234586" cy="82131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HOW?</a:t>
            </a:r>
          </a:p>
        </p:txBody>
      </p:sp>
      <p:sp>
        <p:nvSpPr>
          <p:cNvPr id="7" name="TextBox 7">
            <a:extLst>
              <a:ext uri="{FF2B5EF4-FFF2-40B4-BE49-F238E27FC236}">
                <a16:creationId xmlns:a16="http://schemas.microsoft.com/office/drawing/2014/main" id="{A9B6A843-FC64-BCB6-840C-2D0774608B53}"/>
              </a:ext>
            </a:extLst>
          </p:cNvPr>
          <p:cNvSpPr txBox="1"/>
          <p:nvPr/>
        </p:nvSpPr>
        <p:spPr>
          <a:xfrm>
            <a:off x="1189807" y="2095500"/>
            <a:ext cx="9119567" cy="474489"/>
          </a:xfrm>
          <a:prstGeom prst="rect">
            <a:avLst/>
          </a:prstGeom>
        </p:spPr>
        <p:txBody>
          <a:bodyPr wrap="square" lIns="0" tIns="0" rIns="0" bIns="0" rtlCol="0" anchor="t">
            <a:spAutoFit/>
          </a:bodyPr>
          <a:lstStyle/>
          <a:p>
            <a:pPr algn="l">
              <a:lnSpc>
                <a:spcPts val="3680"/>
              </a:lnSpc>
            </a:pPr>
            <a:r>
              <a:rPr lang="en-US" sz="3200" spc="307" dirty="0">
                <a:solidFill>
                  <a:srgbClr val="FFFFFF"/>
                </a:solidFill>
                <a:latin typeface="Arial" panose="020B0604020202020204" pitchFamily="34" charset="0"/>
                <a:cs typeface="Arial" panose="020B0604020202020204" pitchFamily="34" charset="0"/>
              </a:rPr>
              <a:t>Instruction and outreach diversity</a:t>
            </a:r>
          </a:p>
        </p:txBody>
      </p:sp>
      <p:sp>
        <p:nvSpPr>
          <p:cNvPr id="8" name="TextBox 8">
            <a:extLst>
              <a:ext uri="{FF2B5EF4-FFF2-40B4-BE49-F238E27FC236}">
                <a16:creationId xmlns:a16="http://schemas.microsoft.com/office/drawing/2014/main" id="{A4370EAB-9703-B8C7-584A-BC40D6E47BA6}"/>
              </a:ext>
            </a:extLst>
          </p:cNvPr>
          <p:cNvSpPr txBox="1"/>
          <p:nvPr/>
        </p:nvSpPr>
        <p:spPr>
          <a:xfrm>
            <a:off x="1167433" y="2966475"/>
            <a:ext cx="9501224" cy="7388818"/>
          </a:xfrm>
          <a:prstGeom prst="rect">
            <a:avLst/>
          </a:prstGeom>
        </p:spPr>
        <p:txBody>
          <a:bodyPr lIns="0" tIns="0" rIns="0" bIns="0" rtlCol="0" anchor="t">
            <a:spAutoFit/>
          </a:bodyPr>
          <a:lstStyle/>
          <a:p>
            <a:pPr algn="l">
              <a:lnSpc>
                <a:spcPts val="3457"/>
              </a:lnSpc>
            </a:pPr>
            <a:r>
              <a:rPr lang="en-US" sz="2599" b="1" spc="80" dirty="0">
                <a:solidFill>
                  <a:srgbClr val="FFFFFF"/>
                </a:solidFill>
                <a:latin typeface="Arial" panose="020B0604020202020204" pitchFamily="34" charset="0"/>
                <a:cs typeface="Arial" panose="020B0604020202020204" pitchFamily="34" charset="0"/>
              </a:rPr>
              <a:t>Representation:</a:t>
            </a:r>
          </a:p>
          <a:p>
            <a:pPr marL="560705" lvl="1" indent="-280035" algn="l">
              <a:lnSpc>
                <a:spcPts val="3457"/>
              </a:lnSpc>
              <a:buFont typeface="Arial"/>
              <a:buChar char="•"/>
            </a:pPr>
            <a:r>
              <a:rPr lang="en-US" sz="2400" spc="80" dirty="0">
                <a:solidFill>
                  <a:srgbClr val="D4D4D4"/>
                </a:solidFill>
                <a:latin typeface="Arial" panose="020B0604020202020204" pitchFamily="34" charset="0"/>
                <a:cs typeface="Arial" panose="020B0604020202020204" pitchFamily="34" charset="0"/>
              </a:rPr>
              <a:t>Baseline: Include representation of multiple diverse groups and use inclusive language.</a:t>
            </a:r>
          </a:p>
          <a:p>
            <a:pPr marL="560705" lvl="1" indent="-280035" algn="l">
              <a:lnSpc>
                <a:spcPts val="3457"/>
              </a:lnSpc>
              <a:buFont typeface="Arial"/>
              <a:buChar char="•"/>
            </a:pPr>
            <a:r>
              <a:rPr lang="en-US" sz="2400" spc="80" dirty="0">
                <a:solidFill>
                  <a:srgbClr val="D4D4D4"/>
                </a:solidFill>
                <a:latin typeface="Arial"/>
                <a:cs typeface="Arial"/>
              </a:rPr>
              <a:t>Better: Let students find ways to represent themselves and their interests.</a:t>
            </a:r>
          </a:p>
          <a:p>
            <a:pPr algn="l">
              <a:lnSpc>
                <a:spcPts val="1949"/>
              </a:lnSpc>
            </a:pPr>
            <a:endParaRPr lang="en-US" sz="2599" spc="80" dirty="0">
              <a:solidFill>
                <a:srgbClr val="D4D4D4"/>
              </a:solidFill>
              <a:latin typeface="Arial" panose="020B0604020202020204" pitchFamily="34" charset="0"/>
              <a:cs typeface="Arial" panose="020B0604020202020204" pitchFamily="34" charset="0"/>
            </a:endParaRPr>
          </a:p>
          <a:p>
            <a:pPr algn="l">
              <a:lnSpc>
                <a:spcPts val="3457"/>
              </a:lnSpc>
            </a:pPr>
            <a:r>
              <a:rPr lang="en-US" sz="2599" b="1" spc="80" dirty="0">
                <a:solidFill>
                  <a:srgbClr val="FFFFFF"/>
                </a:solidFill>
                <a:latin typeface="Arial" panose="020B0604020202020204" pitchFamily="34" charset="0"/>
                <a:cs typeface="Arial" panose="020B0604020202020204" pitchFamily="34" charset="0"/>
              </a:rPr>
              <a:t>Listen:</a:t>
            </a:r>
          </a:p>
          <a:p>
            <a:pPr marL="560705" lvl="1" indent="-280035" algn="l">
              <a:lnSpc>
                <a:spcPts val="3457"/>
              </a:lnSpc>
              <a:buFont typeface="Arial"/>
              <a:buChar char="•"/>
            </a:pPr>
            <a:r>
              <a:rPr lang="en-US" sz="2400" spc="80" dirty="0">
                <a:solidFill>
                  <a:srgbClr val="D4D4D4"/>
                </a:solidFill>
                <a:latin typeface="Arial" panose="020B0604020202020204" pitchFamily="34" charset="0"/>
                <a:cs typeface="Arial" panose="020B0604020202020204" pitchFamily="34" charset="0"/>
              </a:rPr>
              <a:t>Find ways to listen to concerns.</a:t>
            </a:r>
          </a:p>
          <a:p>
            <a:pPr marL="560705" lvl="1" indent="-280035">
              <a:lnSpc>
                <a:spcPts val="3457"/>
              </a:lnSpc>
              <a:buFont typeface="Arial"/>
              <a:buChar char="•"/>
            </a:pPr>
            <a:r>
              <a:rPr lang="en-US" sz="2400" spc="80" dirty="0">
                <a:solidFill>
                  <a:srgbClr val="D4D4D4"/>
                </a:solidFill>
                <a:latin typeface="Arial" panose="020B0604020202020204" pitchFamily="34" charset="0"/>
                <a:cs typeface="Arial" panose="020B0604020202020204" pitchFamily="34" charset="0"/>
              </a:rPr>
              <a:t>Respond, don’t react.</a:t>
            </a:r>
          </a:p>
          <a:p>
            <a:pPr marL="560705" lvl="1" indent="-280035" algn="l">
              <a:lnSpc>
                <a:spcPts val="3457"/>
              </a:lnSpc>
              <a:buFont typeface="Arial"/>
              <a:buChar char="•"/>
            </a:pPr>
            <a:r>
              <a:rPr lang="en-US" sz="2400" spc="80" dirty="0">
                <a:solidFill>
                  <a:srgbClr val="D4D4D4"/>
                </a:solidFill>
                <a:latin typeface="Arial" panose="020B0604020202020204" pitchFamily="34" charset="0"/>
                <a:cs typeface="Arial" panose="020B0604020202020204" pitchFamily="34" charset="0"/>
              </a:rPr>
              <a:t>Be trustworthy with what is shared.</a:t>
            </a:r>
          </a:p>
          <a:p>
            <a:pPr algn="l">
              <a:lnSpc>
                <a:spcPts val="3457"/>
              </a:lnSpc>
            </a:pPr>
            <a:endParaRPr lang="en-US" sz="2599" spc="80" dirty="0">
              <a:solidFill>
                <a:srgbClr val="D4D4D4"/>
              </a:solidFill>
              <a:latin typeface="Arial" panose="020B0604020202020204" pitchFamily="34" charset="0"/>
              <a:cs typeface="Arial" panose="020B0604020202020204" pitchFamily="34" charset="0"/>
            </a:endParaRPr>
          </a:p>
          <a:p>
            <a:pPr algn="l">
              <a:lnSpc>
                <a:spcPts val="3457"/>
              </a:lnSpc>
            </a:pPr>
            <a:r>
              <a:rPr lang="en-US" sz="2599" b="1" spc="80" dirty="0">
                <a:solidFill>
                  <a:srgbClr val="FFFFFF"/>
                </a:solidFill>
                <a:latin typeface="Arial" panose="020B0604020202020204" pitchFamily="34" charset="0"/>
                <a:cs typeface="Arial" panose="020B0604020202020204" pitchFamily="34" charset="0"/>
              </a:rPr>
              <a:t>Preparation: strengths and research</a:t>
            </a:r>
          </a:p>
          <a:p>
            <a:pPr marL="560705" lvl="1" indent="-280035">
              <a:lnSpc>
                <a:spcPts val="3457"/>
              </a:lnSpc>
              <a:buFont typeface="Arial"/>
              <a:buChar char="•"/>
            </a:pPr>
            <a:r>
              <a:rPr lang="en-US" sz="2400" spc="80" dirty="0">
                <a:solidFill>
                  <a:srgbClr val="D4D4D4"/>
                </a:solidFill>
                <a:latin typeface="Arial"/>
                <a:cs typeface="Arial"/>
              </a:rPr>
              <a:t>Start with their strengths – what do they bring to the table?</a:t>
            </a:r>
          </a:p>
          <a:p>
            <a:pPr marL="560705" lvl="1" indent="-280035" algn="l">
              <a:lnSpc>
                <a:spcPts val="3457"/>
              </a:lnSpc>
              <a:buFont typeface="Arial"/>
              <a:buChar char="•"/>
            </a:pPr>
            <a:r>
              <a:rPr lang="en-US" sz="2400" spc="80" dirty="0">
                <a:solidFill>
                  <a:srgbClr val="D4D4D4"/>
                </a:solidFill>
                <a:latin typeface="Arial" panose="020B0604020202020204" pitchFamily="34" charset="0"/>
                <a:cs typeface="Arial" panose="020B0604020202020204" pitchFamily="34" charset="0"/>
              </a:rPr>
              <a:t>Use the </a:t>
            </a:r>
            <a:r>
              <a:rPr lang="en-US" sz="2400" spc="80"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BSPH Center for Teaching and Learning JEDI Teaching Toolkit</a:t>
            </a:r>
            <a:r>
              <a:rPr lang="en-US" sz="2400" spc="80" dirty="0">
                <a:solidFill>
                  <a:srgbClr val="D4D4D4"/>
                </a:solidFill>
                <a:latin typeface="Arial" panose="020B0604020202020204" pitchFamily="34" charset="0"/>
                <a:cs typeface="Arial" panose="020B0604020202020204" pitchFamily="34" charset="0"/>
              </a:rPr>
              <a:t>.</a:t>
            </a:r>
          </a:p>
          <a:p>
            <a:pPr marL="560705" lvl="1" indent="-280035">
              <a:lnSpc>
                <a:spcPts val="3457"/>
              </a:lnSpc>
              <a:buFont typeface="Arial"/>
              <a:buChar char="•"/>
            </a:pPr>
            <a:r>
              <a:rPr lang="en-US" sz="2400" spc="80" dirty="0">
                <a:solidFill>
                  <a:srgbClr val="D4D4D4"/>
                </a:solidFill>
                <a:latin typeface="Arial"/>
                <a:cs typeface="Arial"/>
              </a:rPr>
              <a:t>Make it useful for the student or their community.</a:t>
            </a:r>
            <a:endParaRPr lang="en-US" sz="2400" spc="80" dirty="0">
              <a:solidFill>
                <a:srgbClr val="D4D4D4"/>
              </a:solidFill>
              <a:latin typeface="Arial" panose="020B0604020202020204" pitchFamily="34" charset="0"/>
              <a:cs typeface="Arial" panose="020B0604020202020204" pitchFamily="34" charset="0"/>
            </a:endParaRPr>
          </a:p>
          <a:p>
            <a:pPr algn="l">
              <a:lnSpc>
                <a:spcPts val="3457"/>
              </a:lnSpc>
            </a:pPr>
            <a:endParaRPr lang="en-US" sz="2599" spc="80" dirty="0">
              <a:solidFill>
                <a:srgbClr val="D4D4D4"/>
              </a:solidFill>
              <a:latin typeface="Arial" panose="020B0604020202020204" pitchFamily="34" charset="0"/>
              <a:cs typeface="Arial" panose="020B0604020202020204" pitchFamily="34" charset="0"/>
            </a:endParaRPr>
          </a:p>
        </p:txBody>
      </p:sp>
      <p:sp>
        <p:nvSpPr>
          <p:cNvPr id="9" name="Freeform 49" descr="Group of tiny diverse persons sitting on a giant desk looking at a giant laptop and books. Image created using original prompt in Microsoft CoPilot, 2023.&#10;">
            <a:extLst>
              <a:ext uri="{FF2B5EF4-FFF2-40B4-BE49-F238E27FC236}">
                <a16:creationId xmlns:a16="http://schemas.microsoft.com/office/drawing/2014/main" id="{AAD385E6-A332-4872-497B-958729BE598D}"/>
              </a:ext>
            </a:extLst>
          </p:cNvPr>
          <p:cNvSpPr/>
          <p:nvPr/>
        </p:nvSpPr>
        <p:spPr>
          <a:xfrm>
            <a:off x="10892419" y="0"/>
            <a:ext cx="6176389" cy="9258297"/>
          </a:xfrm>
          <a:custGeom>
            <a:avLst/>
            <a:gdLst/>
            <a:ahLst/>
            <a:cxnLst/>
            <a:rect l="l" t="t" r="r" b="b"/>
            <a:pathLst>
              <a:path w="5853988" h="8918737">
                <a:moveTo>
                  <a:pt x="0" y="0"/>
                </a:moveTo>
                <a:lnTo>
                  <a:pt x="5853988" y="0"/>
                </a:lnTo>
                <a:lnTo>
                  <a:pt x="5853988" y="8918737"/>
                </a:lnTo>
                <a:lnTo>
                  <a:pt x="0" y="8918737"/>
                </a:lnTo>
                <a:lnTo>
                  <a:pt x="0" y="0"/>
                </a:lnTo>
                <a:close/>
              </a:path>
            </a:pathLst>
          </a:custGeom>
          <a:blipFill>
            <a:blip r:embed="rId7"/>
            <a:stretch>
              <a:fillRect l="-86025" t="-5611" r="-28826" b="-35411"/>
            </a:stretch>
          </a:blipFill>
        </p:spPr>
        <p:txBody>
          <a:bodyPr/>
          <a:lstStyle/>
          <a:p>
            <a:endParaRPr lang="en-US"/>
          </a:p>
        </p:txBody>
      </p:sp>
    </p:spTree>
    <p:custDataLst>
      <p:tags r:id="rId1"/>
    </p:custDataLst>
    <p:extLst>
      <p:ext uri="{BB962C8B-B14F-4D97-AF65-F5344CB8AC3E}">
        <p14:creationId xmlns:p14="http://schemas.microsoft.com/office/powerpoint/2010/main" val="4464024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6090F"/>
        </a:solidFill>
        <a:effectLst/>
      </p:bgPr>
    </p:bg>
    <p:spTree>
      <p:nvGrpSpPr>
        <p:cNvPr id="1" name="">
          <a:extLst>
            <a:ext uri="{FF2B5EF4-FFF2-40B4-BE49-F238E27FC236}">
              <a16:creationId xmlns:a16="http://schemas.microsoft.com/office/drawing/2014/main" id="{3D7245E1-A3D9-05F3-1F6A-9AE70BEC7A0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44D6657-6BFE-3D18-438C-FF73BB7ABDF1}"/>
              </a:ext>
              <a:ext uri="{C183D7F6-B498-43B3-948B-1728B52AA6E4}">
                <adec:decorative xmlns:adec="http://schemas.microsoft.com/office/drawing/2017/decorative" val="1"/>
              </a:ext>
            </a:extLst>
          </p:cNvPr>
          <p:cNvSpPr/>
          <p:nvPr/>
        </p:nvSpPr>
        <p:spPr>
          <a:xfrm>
            <a:off x="62076" y="0"/>
            <a:ext cx="12886435" cy="10287000"/>
          </a:xfrm>
          <a:custGeom>
            <a:avLst/>
            <a:gdLst/>
            <a:ahLst/>
            <a:cxnLst/>
            <a:rect l="l" t="t" r="r" b="b"/>
            <a:pathLst>
              <a:path w="12886435" h="10287000">
                <a:moveTo>
                  <a:pt x="0" y="0"/>
                </a:moveTo>
                <a:lnTo>
                  <a:pt x="12886435" y="0"/>
                </a:lnTo>
                <a:lnTo>
                  <a:pt x="12886435" y="10287000"/>
                </a:lnTo>
                <a:lnTo>
                  <a:pt x="0" y="10287000"/>
                </a:lnTo>
                <a:lnTo>
                  <a:pt x="0" y="0"/>
                </a:lnTo>
                <a:close/>
              </a:path>
            </a:pathLst>
          </a:custGeom>
          <a:blipFill>
            <a:blip r:embed="rId4"/>
            <a:stretch>
              <a:fillRect t="-264" b="-264"/>
            </a:stretch>
          </a:blipFill>
        </p:spPr>
        <p:txBody>
          <a:bodyPr/>
          <a:lstStyle/>
          <a:p>
            <a:endParaRPr lang="en-US"/>
          </a:p>
        </p:txBody>
      </p:sp>
      <p:sp>
        <p:nvSpPr>
          <p:cNvPr id="3" name="AutoShape 3">
            <a:extLst>
              <a:ext uri="{FF2B5EF4-FFF2-40B4-BE49-F238E27FC236}">
                <a16:creationId xmlns:a16="http://schemas.microsoft.com/office/drawing/2014/main" id="{499D320C-7ADD-B4B3-25BD-97815FD46A3F}"/>
              </a:ext>
              <a:ext uri="{C183D7F6-B498-43B3-948B-1728B52AA6E4}">
                <adec:decorative xmlns:adec="http://schemas.microsoft.com/office/drawing/2017/decorative" val="1"/>
              </a:ext>
            </a:extLst>
          </p:cNvPr>
          <p:cNvSpPr/>
          <p:nvPr/>
        </p:nvSpPr>
        <p:spPr>
          <a:xfrm flipH="1">
            <a:off x="1167433" y="2857500"/>
            <a:ext cx="938074" cy="0"/>
          </a:xfrm>
          <a:prstGeom prst="line">
            <a:avLst/>
          </a:prstGeom>
          <a:ln w="28575" cap="flat">
            <a:solidFill>
              <a:srgbClr val="F27100"/>
            </a:solidFill>
            <a:prstDash val="solid"/>
            <a:headEnd type="none" w="sm" len="sm"/>
            <a:tailEnd type="none" w="sm" len="sm"/>
          </a:ln>
        </p:spPr>
        <p:txBody>
          <a:bodyPr/>
          <a:lstStyle/>
          <a:p>
            <a:endParaRPr lang="en-US"/>
          </a:p>
        </p:txBody>
      </p:sp>
      <p:sp>
        <p:nvSpPr>
          <p:cNvPr id="4" name="Freeform 4">
            <a:extLst>
              <a:ext uri="{FF2B5EF4-FFF2-40B4-BE49-F238E27FC236}">
                <a16:creationId xmlns:a16="http://schemas.microsoft.com/office/drawing/2014/main" id="{4B96CA96-1ED3-D303-001C-33C05F2F3192}"/>
              </a:ext>
              <a:ext uri="{C183D7F6-B498-43B3-948B-1728B52AA6E4}">
                <adec:decorative xmlns:adec="http://schemas.microsoft.com/office/drawing/2017/decorative" val="1"/>
              </a:ext>
            </a:extLst>
          </p:cNvPr>
          <p:cNvSpPr/>
          <p:nvPr/>
        </p:nvSpPr>
        <p:spPr>
          <a:xfrm>
            <a:off x="12886435" y="0"/>
            <a:ext cx="5401565" cy="10287000"/>
          </a:xfrm>
          <a:custGeom>
            <a:avLst/>
            <a:gdLst/>
            <a:ahLst/>
            <a:cxnLst/>
            <a:rect l="l" t="t" r="r" b="b"/>
            <a:pathLst>
              <a:path w="5401565" h="10287000">
                <a:moveTo>
                  <a:pt x="0" y="0"/>
                </a:moveTo>
                <a:lnTo>
                  <a:pt x="5401565" y="0"/>
                </a:lnTo>
                <a:lnTo>
                  <a:pt x="5401565" y="10287000"/>
                </a:lnTo>
                <a:lnTo>
                  <a:pt x="0" y="10287000"/>
                </a:lnTo>
                <a:lnTo>
                  <a:pt x="0" y="0"/>
                </a:lnTo>
                <a:close/>
              </a:path>
            </a:pathLst>
          </a:custGeom>
          <a:blipFill>
            <a:blip r:embed="rId5"/>
            <a:stretch>
              <a:fillRect t="-8" b="-8"/>
            </a:stretch>
          </a:blipFill>
        </p:spPr>
        <p:txBody>
          <a:bodyPr/>
          <a:lstStyle/>
          <a:p>
            <a:endParaRPr lang="en-US"/>
          </a:p>
        </p:txBody>
      </p:sp>
      <p:sp>
        <p:nvSpPr>
          <p:cNvPr id="6" name="TextBox 6">
            <a:extLst>
              <a:ext uri="{FF2B5EF4-FFF2-40B4-BE49-F238E27FC236}">
                <a16:creationId xmlns:a16="http://schemas.microsoft.com/office/drawing/2014/main" id="{833B2E71-B280-E298-B47F-F236C02E8120}"/>
              </a:ext>
            </a:extLst>
          </p:cNvPr>
          <p:cNvSpPr txBox="1">
            <a:spLocks noGrp="1"/>
          </p:cNvSpPr>
          <p:nvPr>
            <p:ph type="title" idx="4294967295"/>
          </p:nvPr>
        </p:nvSpPr>
        <p:spPr>
          <a:xfrm>
            <a:off x="1167433" y="990600"/>
            <a:ext cx="8234586" cy="82131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HOW?</a:t>
            </a:r>
          </a:p>
        </p:txBody>
      </p:sp>
      <p:sp>
        <p:nvSpPr>
          <p:cNvPr id="7" name="TextBox 7">
            <a:extLst>
              <a:ext uri="{FF2B5EF4-FFF2-40B4-BE49-F238E27FC236}">
                <a16:creationId xmlns:a16="http://schemas.microsoft.com/office/drawing/2014/main" id="{521A429C-D669-F513-ECB5-082E2D16C2E5}"/>
              </a:ext>
            </a:extLst>
          </p:cNvPr>
          <p:cNvSpPr txBox="1"/>
          <p:nvPr/>
        </p:nvSpPr>
        <p:spPr>
          <a:xfrm>
            <a:off x="1167433" y="2142147"/>
            <a:ext cx="9119567" cy="474489"/>
          </a:xfrm>
          <a:prstGeom prst="rect">
            <a:avLst/>
          </a:prstGeom>
        </p:spPr>
        <p:txBody>
          <a:bodyPr wrap="square" lIns="0" tIns="0" rIns="0" bIns="0" rtlCol="0" anchor="t">
            <a:spAutoFit/>
          </a:bodyPr>
          <a:lstStyle/>
          <a:p>
            <a:pPr algn="l">
              <a:lnSpc>
                <a:spcPts val="3680"/>
              </a:lnSpc>
            </a:pPr>
            <a:r>
              <a:rPr lang="en-US" sz="3200" spc="307" dirty="0">
                <a:solidFill>
                  <a:srgbClr val="FFFFFF"/>
                </a:solidFill>
                <a:latin typeface="Arial" panose="020B0604020202020204" pitchFamily="34" charset="0"/>
                <a:cs typeface="Arial" panose="020B0604020202020204" pitchFamily="34" charset="0"/>
              </a:rPr>
              <a:t>Outreach – more of the same, plus…</a:t>
            </a:r>
          </a:p>
        </p:txBody>
      </p:sp>
      <p:sp>
        <p:nvSpPr>
          <p:cNvPr id="8" name="TextBox 8">
            <a:extLst>
              <a:ext uri="{FF2B5EF4-FFF2-40B4-BE49-F238E27FC236}">
                <a16:creationId xmlns:a16="http://schemas.microsoft.com/office/drawing/2014/main" id="{0A837A46-767C-9F8A-7995-4A3D46E81DBF}"/>
              </a:ext>
            </a:extLst>
          </p:cNvPr>
          <p:cNvSpPr txBox="1"/>
          <p:nvPr/>
        </p:nvSpPr>
        <p:spPr>
          <a:xfrm>
            <a:off x="1167433" y="4381500"/>
            <a:ext cx="10110167" cy="3144066"/>
          </a:xfrm>
          <a:prstGeom prst="rect">
            <a:avLst/>
          </a:prstGeom>
        </p:spPr>
        <p:txBody>
          <a:bodyPr wrap="square" lIns="0" tIns="0" rIns="0" bIns="0" rtlCol="0" anchor="t">
            <a:spAutoFit/>
          </a:bodyPr>
          <a:lstStyle/>
          <a:p>
            <a:pPr marL="457200" indent="-457200" algn="l">
              <a:lnSpc>
                <a:spcPts val="3457"/>
              </a:lnSpc>
              <a:buFont typeface="Arial" panose="020B0604020202020204" pitchFamily="34" charset="0"/>
              <a:buChar char="•"/>
            </a:pPr>
            <a:r>
              <a:rPr lang="en-US" sz="2599" b="1" spc="80" dirty="0">
                <a:solidFill>
                  <a:srgbClr val="FFFFFF"/>
                </a:solidFill>
                <a:latin typeface="Arial" panose="020B0604020202020204" pitchFamily="34" charset="0"/>
                <a:cs typeface="Arial" panose="020B0604020202020204" pitchFamily="34" charset="0"/>
              </a:rPr>
              <a:t>Know your restrictions/laws</a:t>
            </a:r>
          </a:p>
          <a:p>
            <a:pPr algn="l">
              <a:lnSpc>
                <a:spcPts val="1949"/>
              </a:lnSpc>
            </a:pPr>
            <a:endParaRPr lang="en-US" sz="2599" spc="80" dirty="0">
              <a:solidFill>
                <a:srgbClr val="D4D4D4"/>
              </a:solidFill>
              <a:latin typeface="Arial" panose="020B0604020202020204" pitchFamily="34" charset="0"/>
              <a:cs typeface="Arial" panose="020B0604020202020204" pitchFamily="34" charset="0"/>
            </a:endParaRPr>
          </a:p>
          <a:p>
            <a:pPr algn="l">
              <a:lnSpc>
                <a:spcPts val="1949"/>
              </a:lnSpc>
            </a:pPr>
            <a:endParaRPr lang="en-US" sz="2599" spc="80" dirty="0">
              <a:solidFill>
                <a:srgbClr val="D4D4D4"/>
              </a:solidFill>
              <a:latin typeface="Arial" panose="020B0604020202020204" pitchFamily="34" charset="0"/>
              <a:cs typeface="Arial" panose="020B0604020202020204" pitchFamily="34" charset="0"/>
            </a:endParaRPr>
          </a:p>
          <a:p>
            <a:pPr marL="457200" indent="-457200" algn="l">
              <a:lnSpc>
                <a:spcPts val="3457"/>
              </a:lnSpc>
              <a:buFont typeface="Arial" panose="020B0604020202020204" pitchFamily="34" charset="0"/>
              <a:buChar char="•"/>
            </a:pPr>
            <a:r>
              <a:rPr lang="en-US" sz="2599" b="1" spc="80" dirty="0">
                <a:solidFill>
                  <a:srgbClr val="FFFFFF"/>
                </a:solidFill>
                <a:latin typeface="Arial" panose="020B0604020202020204" pitchFamily="34" charset="0"/>
                <a:cs typeface="Arial" panose="020B0604020202020204" pitchFamily="34" charset="0"/>
              </a:rPr>
              <a:t>Include others</a:t>
            </a:r>
          </a:p>
          <a:p>
            <a:pPr marL="737870" lvl="1" indent="-457200" algn="l">
              <a:lnSpc>
                <a:spcPts val="3457"/>
              </a:lnSpc>
              <a:buFont typeface="Arial" panose="020B0604020202020204" pitchFamily="34" charset="0"/>
              <a:buChar char="•"/>
            </a:pPr>
            <a:endParaRPr lang="en-US" sz="2599" b="1" spc="80" dirty="0">
              <a:solidFill>
                <a:schemeClr val="bg1"/>
              </a:solidFill>
              <a:latin typeface="Arial" panose="020B0604020202020204" pitchFamily="34" charset="0"/>
              <a:cs typeface="Arial" panose="020B0604020202020204" pitchFamily="34" charset="0"/>
            </a:endParaRPr>
          </a:p>
          <a:p>
            <a:pPr marL="457200" indent="-457200">
              <a:lnSpc>
                <a:spcPts val="3457"/>
              </a:lnSpc>
              <a:buFont typeface="Arial" panose="020B0604020202020204" pitchFamily="34" charset="0"/>
              <a:buChar char="•"/>
            </a:pPr>
            <a:r>
              <a:rPr lang="en-US" sz="2599" b="1" spc="80" dirty="0">
                <a:solidFill>
                  <a:srgbClr val="FFFFFF"/>
                </a:solidFill>
                <a:latin typeface="Arial" panose="020B0604020202020204" pitchFamily="34" charset="0"/>
                <a:cs typeface="Arial" panose="020B0604020202020204" pitchFamily="34" charset="0"/>
              </a:rPr>
              <a:t>Make it about action/need rather than identity</a:t>
            </a:r>
            <a:endParaRPr lang="en-US" sz="2400" spc="80" dirty="0">
              <a:solidFill>
                <a:schemeClr val="bg1"/>
              </a:solidFill>
              <a:latin typeface="Arial" panose="020B0604020202020204" pitchFamily="34" charset="0"/>
              <a:cs typeface="Arial" panose="020B0604020202020204" pitchFamily="34" charset="0"/>
            </a:endParaRPr>
          </a:p>
          <a:p>
            <a:pPr marL="561339" lvl="1" indent="-280669">
              <a:lnSpc>
                <a:spcPts val="3457"/>
              </a:lnSpc>
              <a:buFont typeface="Arial"/>
              <a:buChar char="•"/>
            </a:pPr>
            <a:endParaRPr lang="en-US" sz="2599" b="1" spc="80" dirty="0">
              <a:solidFill>
                <a:srgbClr val="D4D4D4"/>
              </a:solidFill>
              <a:latin typeface="Arial" panose="020B0604020202020204" pitchFamily="34" charset="0"/>
              <a:cs typeface="Arial" panose="020B0604020202020204" pitchFamily="34" charset="0"/>
            </a:endParaRPr>
          </a:p>
          <a:p>
            <a:pPr marL="457200" indent="-457200" algn="l">
              <a:lnSpc>
                <a:spcPts val="3457"/>
              </a:lnSpc>
              <a:buFont typeface="Arial" panose="020B0604020202020204" pitchFamily="34" charset="0"/>
              <a:buChar char="•"/>
            </a:pPr>
            <a:r>
              <a:rPr lang="en-US" sz="2599" b="1" spc="80" dirty="0">
                <a:solidFill>
                  <a:srgbClr val="FFFFFF"/>
                </a:solidFill>
                <a:latin typeface="Arial" panose="020B0604020202020204" pitchFamily="34" charset="0"/>
                <a:cs typeface="Arial" panose="020B0604020202020204" pitchFamily="34" charset="0"/>
              </a:rPr>
              <a:t>Meet students where they’re at</a:t>
            </a:r>
          </a:p>
        </p:txBody>
      </p:sp>
      <p:pic>
        <p:nvPicPr>
          <p:cNvPr id="16" name="Graphic 15" descr="No Walking icon with solid fill">
            <a:extLst>
              <a:ext uri="{FF2B5EF4-FFF2-40B4-BE49-F238E27FC236}">
                <a16:creationId xmlns:a16="http://schemas.microsoft.com/office/drawing/2014/main" id="{B67E9AAC-9040-5485-59A4-D4591B3CE5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89239" y="2946868"/>
            <a:ext cx="5794392" cy="5794392"/>
          </a:xfrm>
          <a:prstGeom prst="rect">
            <a:avLst/>
          </a:prstGeom>
        </p:spPr>
      </p:pic>
    </p:spTree>
    <p:custDataLst>
      <p:tags r:id="rId1"/>
    </p:custDataLst>
    <p:extLst>
      <p:ext uri="{BB962C8B-B14F-4D97-AF65-F5344CB8AC3E}">
        <p14:creationId xmlns:p14="http://schemas.microsoft.com/office/powerpoint/2010/main" val="171504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6090F"/>
        </a:solidFill>
        <a:effectLst/>
      </p:bgPr>
    </p:bg>
    <p:spTree>
      <p:nvGrpSpPr>
        <p:cNvPr id="1" name="">
          <a:extLst>
            <a:ext uri="{FF2B5EF4-FFF2-40B4-BE49-F238E27FC236}">
              <a16:creationId xmlns:a16="http://schemas.microsoft.com/office/drawing/2014/main" id="{3BD72169-C8E4-EA5F-0323-2489979F56F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7853C98-A034-D480-B540-1B61B5B22BE3}"/>
              </a:ext>
            </a:extLst>
          </p:cNvPr>
          <p:cNvGrpSpPr/>
          <p:nvPr/>
        </p:nvGrpSpPr>
        <p:grpSpPr>
          <a:xfrm>
            <a:off x="1028700" y="7409539"/>
            <a:ext cx="740300" cy="70556"/>
            <a:chOff x="0" y="0"/>
            <a:chExt cx="987066" cy="94074"/>
          </a:xfrm>
        </p:grpSpPr>
        <p:grpSp>
          <p:nvGrpSpPr>
            <p:cNvPr id="3" name="Group 3">
              <a:extLst>
                <a:ext uri="{FF2B5EF4-FFF2-40B4-BE49-F238E27FC236}">
                  <a16:creationId xmlns:a16="http://schemas.microsoft.com/office/drawing/2014/main" id="{6183AC3E-9E7A-10D9-32F7-5E27161D0DD8}"/>
                </a:ext>
              </a:extLst>
            </p:cNvPr>
            <p:cNvGrpSpPr/>
            <p:nvPr/>
          </p:nvGrpSpPr>
          <p:grpSpPr>
            <a:xfrm>
              <a:off x="0" y="0"/>
              <a:ext cx="94074" cy="94074"/>
              <a:chOff x="0" y="0"/>
              <a:chExt cx="6350000" cy="6350000"/>
            </a:xfrm>
          </p:grpSpPr>
          <p:sp>
            <p:nvSpPr>
              <p:cNvPr id="4" name="Freeform 4">
                <a:extLst>
                  <a:ext uri="{FF2B5EF4-FFF2-40B4-BE49-F238E27FC236}">
                    <a16:creationId xmlns:a16="http://schemas.microsoft.com/office/drawing/2014/main" id="{3BF4276E-C57D-9A03-DE4B-7D1BDD50477D}"/>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5" name="Group 5">
              <a:extLst>
                <a:ext uri="{FF2B5EF4-FFF2-40B4-BE49-F238E27FC236}">
                  <a16:creationId xmlns:a16="http://schemas.microsoft.com/office/drawing/2014/main" id="{C9B8261C-BC08-2988-F708-81651CB706F3}"/>
                </a:ext>
              </a:extLst>
            </p:cNvPr>
            <p:cNvGrpSpPr/>
            <p:nvPr/>
          </p:nvGrpSpPr>
          <p:grpSpPr>
            <a:xfrm>
              <a:off x="225778" y="0"/>
              <a:ext cx="94074" cy="94074"/>
              <a:chOff x="0" y="0"/>
              <a:chExt cx="6350000" cy="6350000"/>
            </a:xfrm>
          </p:grpSpPr>
          <p:sp>
            <p:nvSpPr>
              <p:cNvPr id="6" name="Freeform 6">
                <a:extLst>
                  <a:ext uri="{FF2B5EF4-FFF2-40B4-BE49-F238E27FC236}">
                    <a16:creationId xmlns:a16="http://schemas.microsoft.com/office/drawing/2014/main" id="{656806A5-8D07-061A-10DD-5C04B5C82F85}"/>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7" name="Group 7">
              <a:extLst>
                <a:ext uri="{FF2B5EF4-FFF2-40B4-BE49-F238E27FC236}">
                  <a16:creationId xmlns:a16="http://schemas.microsoft.com/office/drawing/2014/main" id="{FEBA0345-FEC1-A8A5-DB4F-EA694B22EAA7}"/>
                </a:ext>
              </a:extLst>
            </p:cNvPr>
            <p:cNvGrpSpPr/>
            <p:nvPr/>
          </p:nvGrpSpPr>
          <p:grpSpPr>
            <a:xfrm>
              <a:off x="447638" y="0"/>
              <a:ext cx="94074" cy="94074"/>
              <a:chOff x="0" y="0"/>
              <a:chExt cx="6350000" cy="6350000"/>
            </a:xfrm>
          </p:grpSpPr>
          <p:sp>
            <p:nvSpPr>
              <p:cNvPr id="8" name="Freeform 8">
                <a:extLst>
                  <a:ext uri="{FF2B5EF4-FFF2-40B4-BE49-F238E27FC236}">
                    <a16:creationId xmlns:a16="http://schemas.microsoft.com/office/drawing/2014/main" id="{3FA5E9BE-448E-FF7B-C45C-F3E2A00B2841}"/>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9" name="Group 9">
              <a:extLst>
                <a:ext uri="{FF2B5EF4-FFF2-40B4-BE49-F238E27FC236}">
                  <a16:creationId xmlns:a16="http://schemas.microsoft.com/office/drawing/2014/main" id="{26A5F640-496E-075D-08DC-2822829D6F3A}"/>
                </a:ext>
              </a:extLst>
            </p:cNvPr>
            <p:cNvGrpSpPr/>
            <p:nvPr/>
          </p:nvGrpSpPr>
          <p:grpSpPr>
            <a:xfrm>
              <a:off x="670311" y="0"/>
              <a:ext cx="94074" cy="94074"/>
              <a:chOff x="0" y="0"/>
              <a:chExt cx="6350000" cy="6350000"/>
            </a:xfrm>
          </p:grpSpPr>
          <p:sp>
            <p:nvSpPr>
              <p:cNvPr id="10" name="Freeform 10">
                <a:extLst>
                  <a:ext uri="{FF2B5EF4-FFF2-40B4-BE49-F238E27FC236}">
                    <a16:creationId xmlns:a16="http://schemas.microsoft.com/office/drawing/2014/main" id="{3135792D-2FB5-AF07-212F-BBFB416B1732}"/>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11" name="Group 11">
              <a:extLst>
                <a:ext uri="{FF2B5EF4-FFF2-40B4-BE49-F238E27FC236}">
                  <a16:creationId xmlns:a16="http://schemas.microsoft.com/office/drawing/2014/main" id="{479CA5C5-A9E3-BAAD-75F0-9E68690D1E4C}"/>
                </a:ext>
              </a:extLst>
            </p:cNvPr>
            <p:cNvGrpSpPr/>
            <p:nvPr/>
          </p:nvGrpSpPr>
          <p:grpSpPr>
            <a:xfrm>
              <a:off x="892992" y="0"/>
              <a:ext cx="94074" cy="94074"/>
              <a:chOff x="0" y="0"/>
              <a:chExt cx="6350000" cy="6350000"/>
            </a:xfrm>
          </p:grpSpPr>
          <p:sp>
            <p:nvSpPr>
              <p:cNvPr id="12" name="Freeform 12">
                <a:extLst>
                  <a:ext uri="{FF2B5EF4-FFF2-40B4-BE49-F238E27FC236}">
                    <a16:creationId xmlns:a16="http://schemas.microsoft.com/office/drawing/2014/main" id="{EE63F4F8-43FB-5438-B5F3-D4CC81C15955}"/>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sp>
        <p:nvSpPr>
          <p:cNvPr id="13" name="Freeform 13">
            <a:extLst>
              <a:ext uri="{FF2B5EF4-FFF2-40B4-BE49-F238E27FC236}">
                <a16:creationId xmlns:a16="http://schemas.microsoft.com/office/drawing/2014/main" id="{98ECA0D6-1B49-9827-EBEF-B93A1E827C7D}"/>
              </a:ext>
              <a:ext uri="{C183D7F6-B498-43B3-948B-1728B52AA6E4}">
                <adec:decorative xmlns:adec="http://schemas.microsoft.com/office/drawing/2017/decorative" val="1"/>
              </a:ext>
            </a:extLst>
          </p:cNvPr>
          <p:cNvSpPr/>
          <p:nvPr/>
        </p:nvSpPr>
        <p:spPr>
          <a:xfrm>
            <a:off x="38100" y="0"/>
            <a:ext cx="5989698" cy="10287000"/>
          </a:xfrm>
          <a:custGeom>
            <a:avLst/>
            <a:gdLst/>
            <a:ahLst/>
            <a:cxnLst/>
            <a:rect l="l" t="t" r="r" b="b"/>
            <a:pathLst>
              <a:path w="12138627" h="10287000">
                <a:moveTo>
                  <a:pt x="0" y="0"/>
                </a:moveTo>
                <a:lnTo>
                  <a:pt x="12138627" y="0"/>
                </a:lnTo>
                <a:lnTo>
                  <a:pt x="12138627" y="10287000"/>
                </a:lnTo>
                <a:lnTo>
                  <a:pt x="0" y="10287000"/>
                </a:lnTo>
                <a:lnTo>
                  <a:pt x="0" y="0"/>
                </a:lnTo>
                <a:close/>
              </a:path>
            </a:pathLst>
          </a:custGeom>
          <a:blipFill>
            <a:blip r:embed="rId4"/>
            <a:stretch>
              <a:fillRect t="-887" b="-887"/>
            </a:stretch>
          </a:blipFill>
        </p:spPr>
        <p:txBody>
          <a:bodyPr/>
          <a:lstStyle/>
          <a:p>
            <a:endParaRPr lang="en-US" dirty="0"/>
          </a:p>
        </p:txBody>
      </p:sp>
      <p:sp>
        <p:nvSpPr>
          <p:cNvPr id="14" name="AutoShape 14">
            <a:extLst>
              <a:ext uri="{FF2B5EF4-FFF2-40B4-BE49-F238E27FC236}">
                <a16:creationId xmlns:a16="http://schemas.microsoft.com/office/drawing/2014/main" id="{1E87B698-9EDC-8BFE-6F08-1A10FA8278A9}"/>
              </a:ext>
              <a:ext uri="{C183D7F6-B498-43B3-948B-1728B52AA6E4}">
                <adec:decorative xmlns:adec="http://schemas.microsoft.com/office/drawing/2017/decorative" val="1"/>
              </a:ext>
            </a:extLst>
          </p:cNvPr>
          <p:cNvSpPr/>
          <p:nvPr/>
        </p:nvSpPr>
        <p:spPr>
          <a:xfrm rot="-5400000">
            <a:off x="7317956" y="2981136"/>
            <a:ext cx="938074" cy="0"/>
          </a:xfrm>
          <a:prstGeom prst="line">
            <a:avLst/>
          </a:prstGeom>
          <a:ln w="28575" cap="flat">
            <a:solidFill>
              <a:srgbClr val="F27100"/>
            </a:solidFill>
            <a:prstDash val="solid"/>
            <a:headEnd type="none" w="sm" len="sm"/>
            <a:tailEnd type="none" w="sm" len="sm"/>
          </a:ln>
        </p:spPr>
        <p:txBody>
          <a:bodyPr/>
          <a:lstStyle/>
          <a:p>
            <a:endParaRPr lang="en-US"/>
          </a:p>
        </p:txBody>
      </p:sp>
      <p:sp>
        <p:nvSpPr>
          <p:cNvPr id="15" name="AutoShape 15">
            <a:extLst>
              <a:ext uri="{FF2B5EF4-FFF2-40B4-BE49-F238E27FC236}">
                <a16:creationId xmlns:a16="http://schemas.microsoft.com/office/drawing/2014/main" id="{B5D065AB-4C2D-356E-90DA-EAF5DA8EBA4D}"/>
              </a:ext>
              <a:ext uri="{C183D7F6-B498-43B3-948B-1728B52AA6E4}">
                <adec:decorative xmlns:adec="http://schemas.microsoft.com/office/drawing/2017/decorative" val="1"/>
              </a:ext>
            </a:extLst>
          </p:cNvPr>
          <p:cNvSpPr/>
          <p:nvPr/>
        </p:nvSpPr>
        <p:spPr>
          <a:xfrm flipV="1">
            <a:off x="7786993" y="5871436"/>
            <a:ext cx="0" cy="938074"/>
          </a:xfrm>
          <a:prstGeom prst="line">
            <a:avLst/>
          </a:prstGeom>
          <a:ln w="28575" cap="flat">
            <a:solidFill>
              <a:srgbClr val="F27100"/>
            </a:solidFill>
            <a:prstDash val="solid"/>
            <a:headEnd type="none" w="sm" len="sm"/>
            <a:tailEnd type="none" w="sm" len="sm"/>
          </a:ln>
        </p:spPr>
        <p:txBody>
          <a:bodyPr/>
          <a:lstStyle/>
          <a:p>
            <a:endParaRPr lang="en-US"/>
          </a:p>
        </p:txBody>
      </p:sp>
      <p:sp>
        <p:nvSpPr>
          <p:cNvPr id="17" name="AutoShape 17">
            <a:extLst>
              <a:ext uri="{FF2B5EF4-FFF2-40B4-BE49-F238E27FC236}">
                <a16:creationId xmlns:a16="http://schemas.microsoft.com/office/drawing/2014/main" id="{CB29F7E6-902F-B05E-E2DF-55B758D23A26}"/>
              </a:ext>
              <a:ext uri="{C183D7F6-B498-43B3-948B-1728B52AA6E4}">
                <adec:decorative xmlns:adec="http://schemas.microsoft.com/office/drawing/2017/decorative" val="1"/>
              </a:ext>
            </a:extLst>
          </p:cNvPr>
          <p:cNvSpPr/>
          <p:nvPr/>
        </p:nvSpPr>
        <p:spPr>
          <a:xfrm flipV="1">
            <a:off x="7786993" y="4230303"/>
            <a:ext cx="0" cy="938074"/>
          </a:xfrm>
          <a:prstGeom prst="line">
            <a:avLst/>
          </a:prstGeom>
          <a:ln w="28575" cap="flat">
            <a:solidFill>
              <a:srgbClr val="F27100"/>
            </a:solidFill>
            <a:prstDash val="solid"/>
            <a:headEnd type="none" w="sm" len="sm"/>
            <a:tailEnd type="none" w="sm" len="sm"/>
          </a:ln>
        </p:spPr>
        <p:txBody>
          <a:bodyPr/>
          <a:lstStyle/>
          <a:p>
            <a:endParaRPr lang="en-US"/>
          </a:p>
        </p:txBody>
      </p:sp>
      <p:sp>
        <p:nvSpPr>
          <p:cNvPr id="18" name="TextBox 18">
            <a:extLst>
              <a:ext uri="{FF2B5EF4-FFF2-40B4-BE49-F238E27FC236}">
                <a16:creationId xmlns:a16="http://schemas.microsoft.com/office/drawing/2014/main" id="{DF7FA333-1B76-6CDD-27F9-D3AB14A9800A}"/>
              </a:ext>
            </a:extLst>
          </p:cNvPr>
          <p:cNvSpPr txBox="1">
            <a:spLocks noGrp="1"/>
          </p:cNvSpPr>
          <p:nvPr>
            <p:ph type="title" idx="4294967295"/>
          </p:nvPr>
        </p:nvSpPr>
        <p:spPr>
          <a:xfrm>
            <a:off x="838200" y="876300"/>
            <a:ext cx="4791909" cy="8139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56"/>
              </a:lnSpc>
              <a:spcBef>
                <a:spcPts val="0"/>
              </a:spcBef>
              <a:spcAft>
                <a:spcPts val="0"/>
              </a:spcAft>
              <a:buClrTx/>
              <a:buSzTx/>
              <a:buFontTx/>
              <a:buNone/>
              <a:tabLst/>
              <a:defRPr/>
            </a:pPr>
            <a:r>
              <a:rPr kumimoji="0" lang="en-US" sz="5200" b="1" i="0" u="none" strike="noStrike" kern="1200" cap="none" spc="556"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Takeaways</a:t>
            </a:r>
          </a:p>
        </p:txBody>
      </p:sp>
      <p:sp>
        <p:nvSpPr>
          <p:cNvPr id="20" name="TextBox 20">
            <a:extLst>
              <a:ext uri="{FF2B5EF4-FFF2-40B4-BE49-F238E27FC236}">
                <a16:creationId xmlns:a16="http://schemas.microsoft.com/office/drawing/2014/main" id="{7ECCDA33-1EC7-3F38-0F02-CD12BF7A383C}"/>
              </a:ext>
            </a:extLst>
          </p:cNvPr>
          <p:cNvSpPr txBox="1"/>
          <p:nvPr/>
        </p:nvSpPr>
        <p:spPr>
          <a:xfrm>
            <a:off x="8193828" y="2247900"/>
            <a:ext cx="9164291" cy="1227195"/>
          </a:xfrm>
          <a:prstGeom prst="rect">
            <a:avLst/>
          </a:prstGeom>
        </p:spPr>
        <p:txBody>
          <a:bodyPr wrap="square" lIns="0" tIns="0" rIns="0" bIns="0" rtlCol="0" anchor="t">
            <a:spAutoFit/>
          </a:bodyPr>
          <a:lstStyle/>
          <a:p>
            <a:pPr algn="l">
              <a:lnSpc>
                <a:spcPts val="5040"/>
              </a:lnSpc>
            </a:pPr>
            <a:r>
              <a:rPr lang="en-US" sz="3600" spc="118" dirty="0">
                <a:solidFill>
                  <a:srgbClr val="FFFFFF"/>
                </a:solidFill>
                <a:latin typeface="Arial" panose="020B0604020202020204" pitchFamily="34" charset="0"/>
                <a:cs typeface="Arial" panose="020B0604020202020204" pitchFamily="34" charset="0"/>
              </a:rPr>
              <a:t>Enacting equity and diversity build inclusive spaces and allow belonging.</a:t>
            </a:r>
          </a:p>
        </p:txBody>
      </p:sp>
      <p:sp>
        <p:nvSpPr>
          <p:cNvPr id="21" name="TextBox 21">
            <a:extLst>
              <a:ext uri="{FF2B5EF4-FFF2-40B4-BE49-F238E27FC236}">
                <a16:creationId xmlns:a16="http://schemas.microsoft.com/office/drawing/2014/main" id="{FDF25A03-890B-84D5-BE79-AFE86764D6AC}"/>
              </a:ext>
            </a:extLst>
          </p:cNvPr>
          <p:cNvSpPr txBox="1"/>
          <p:nvPr/>
        </p:nvSpPr>
        <p:spPr>
          <a:xfrm>
            <a:off x="8224762" y="5600700"/>
            <a:ext cx="9034538" cy="1227195"/>
          </a:xfrm>
          <a:prstGeom prst="rect">
            <a:avLst/>
          </a:prstGeom>
        </p:spPr>
        <p:txBody>
          <a:bodyPr wrap="square" lIns="0" tIns="0" rIns="0" bIns="0" rtlCol="0" anchor="t">
            <a:spAutoFit/>
          </a:bodyPr>
          <a:lstStyle/>
          <a:p>
            <a:pPr algn="l">
              <a:lnSpc>
                <a:spcPts val="5040"/>
              </a:lnSpc>
            </a:pPr>
            <a:r>
              <a:rPr lang="en-US" sz="3600" spc="118" dirty="0">
                <a:solidFill>
                  <a:srgbClr val="FFFFFF"/>
                </a:solidFill>
                <a:latin typeface="Arial" panose="020B0604020202020204" pitchFamily="34" charset="0"/>
                <a:cs typeface="Arial" panose="020B0604020202020204" pitchFamily="34" charset="0"/>
              </a:rPr>
              <a:t>Allyship is an identity, actions, and a lifelong journey towards inclusion.</a:t>
            </a:r>
          </a:p>
        </p:txBody>
      </p:sp>
      <p:sp>
        <p:nvSpPr>
          <p:cNvPr id="23" name="TextBox 23">
            <a:extLst>
              <a:ext uri="{FF2B5EF4-FFF2-40B4-BE49-F238E27FC236}">
                <a16:creationId xmlns:a16="http://schemas.microsoft.com/office/drawing/2014/main" id="{23C04633-26BC-B847-1939-81B855ACE4C0}"/>
              </a:ext>
            </a:extLst>
          </p:cNvPr>
          <p:cNvSpPr txBox="1"/>
          <p:nvPr/>
        </p:nvSpPr>
        <p:spPr>
          <a:xfrm>
            <a:off x="8193828" y="4000500"/>
            <a:ext cx="8909069" cy="1227195"/>
          </a:xfrm>
          <a:prstGeom prst="rect">
            <a:avLst/>
          </a:prstGeom>
        </p:spPr>
        <p:txBody>
          <a:bodyPr lIns="0" tIns="0" rIns="0" bIns="0" rtlCol="0" anchor="t">
            <a:spAutoFit/>
          </a:bodyPr>
          <a:lstStyle/>
          <a:p>
            <a:pPr algn="l">
              <a:lnSpc>
                <a:spcPts val="5040"/>
              </a:lnSpc>
            </a:pPr>
            <a:r>
              <a:rPr lang="en-US" sz="3600" spc="118" dirty="0">
                <a:solidFill>
                  <a:srgbClr val="FFFFFF"/>
                </a:solidFill>
                <a:latin typeface="Arial" panose="020B0604020202020204" pitchFamily="34" charset="0"/>
                <a:cs typeface="Arial" panose="020B0604020202020204" pitchFamily="34" charset="0"/>
              </a:rPr>
              <a:t>Belonging impacts learning on multiple levels.</a:t>
            </a:r>
          </a:p>
        </p:txBody>
      </p:sp>
      <p:sp>
        <p:nvSpPr>
          <p:cNvPr id="16" name="AutoShape 15">
            <a:extLst>
              <a:ext uri="{FF2B5EF4-FFF2-40B4-BE49-F238E27FC236}">
                <a16:creationId xmlns:a16="http://schemas.microsoft.com/office/drawing/2014/main" id="{52B6ECC0-D926-54B7-847C-B86E83AFF9D8}"/>
              </a:ext>
              <a:ext uri="{C183D7F6-B498-43B3-948B-1728B52AA6E4}">
                <adec:decorative xmlns:adec="http://schemas.microsoft.com/office/drawing/2017/decorative" val="1"/>
              </a:ext>
            </a:extLst>
          </p:cNvPr>
          <p:cNvSpPr/>
          <p:nvPr/>
        </p:nvSpPr>
        <p:spPr>
          <a:xfrm flipV="1">
            <a:off x="7796137" y="7566221"/>
            <a:ext cx="0" cy="938074"/>
          </a:xfrm>
          <a:prstGeom prst="line">
            <a:avLst/>
          </a:prstGeom>
          <a:ln w="28575" cap="flat">
            <a:solidFill>
              <a:srgbClr val="F27100"/>
            </a:solidFill>
            <a:prstDash val="solid"/>
            <a:headEnd type="none" w="sm" len="sm"/>
            <a:tailEnd type="none" w="sm" len="sm"/>
          </a:ln>
        </p:spPr>
        <p:txBody>
          <a:bodyPr/>
          <a:lstStyle/>
          <a:p>
            <a:endParaRPr lang="en-US"/>
          </a:p>
        </p:txBody>
      </p:sp>
      <p:sp>
        <p:nvSpPr>
          <p:cNvPr id="22" name="TextBox 21">
            <a:extLst>
              <a:ext uri="{FF2B5EF4-FFF2-40B4-BE49-F238E27FC236}">
                <a16:creationId xmlns:a16="http://schemas.microsoft.com/office/drawing/2014/main" id="{057909C8-2839-2A17-D221-9EA6B6502190}"/>
              </a:ext>
            </a:extLst>
          </p:cNvPr>
          <p:cNvSpPr txBox="1"/>
          <p:nvPr/>
        </p:nvSpPr>
        <p:spPr>
          <a:xfrm>
            <a:off x="8193828" y="7277100"/>
            <a:ext cx="9034538" cy="1227195"/>
          </a:xfrm>
          <a:prstGeom prst="rect">
            <a:avLst/>
          </a:prstGeom>
        </p:spPr>
        <p:txBody>
          <a:bodyPr wrap="square" lIns="0" tIns="0" rIns="0" bIns="0" rtlCol="0" anchor="t">
            <a:spAutoFit/>
          </a:bodyPr>
          <a:lstStyle/>
          <a:p>
            <a:pPr algn="l">
              <a:lnSpc>
                <a:spcPts val="5040"/>
              </a:lnSpc>
            </a:pPr>
            <a:r>
              <a:rPr lang="en-US" sz="3600" spc="118" dirty="0">
                <a:solidFill>
                  <a:srgbClr val="FFFFFF"/>
                </a:solidFill>
                <a:latin typeface="Arial" panose="020B0604020202020204" pitchFamily="34" charset="0"/>
                <a:cs typeface="Arial" panose="020B0604020202020204" pitchFamily="34" charset="0"/>
              </a:rPr>
              <a:t>You can’t do everything. Approach life with a “center the marginalized” mindset.</a:t>
            </a:r>
          </a:p>
        </p:txBody>
      </p:sp>
      <p:sp>
        <p:nvSpPr>
          <p:cNvPr id="24" name="AutoShape 15">
            <a:extLst>
              <a:ext uri="{FF2B5EF4-FFF2-40B4-BE49-F238E27FC236}">
                <a16:creationId xmlns:a16="http://schemas.microsoft.com/office/drawing/2014/main" id="{99E38955-0BF0-2848-9A30-66AFB99EFD51}"/>
              </a:ext>
              <a:ext uri="{C183D7F6-B498-43B3-948B-1728B52AA6E4}">
                <adec:decorative xmlns:adec="http://schemas.microsoft.com/office/drawing/2017/decorative" val="1"/>
              </a:ext>
            </a:extLst>
          </p:cNvPr>
          <p:cNvSpPr/>
          <p:nvPr/>
        </p:nvSpPr>
        <p:spPr>
          <a:xfrm flipV="1">
            <a:off x="7791212" y="9220209"/>
            <a:ext cx="0" cy="938074"/>
          </a:xfrm>
          <a:prstGeom prst="line">
            <a:avLst/>
          </a:prstGeom>
          <a:ln w="28575" cap="flat">
            <a:solidFill>
              <a:srgbClr val="F27100"/>
            </a:solidFill>
            <a:prstDash val="solid"/>
            <a:headEnd type="none" w="sm" len="sm"/>
            <a:tailEnd type="none" w="sm" len="sm"/>
          </a:ln>
        </p:spPr>
        <p:txBody>
          <a:bodyPr/>
          <a:lstStyle/>
          <a:p>
            <a:endParaRPr lang="en-US"/>
          </a:p>
        </p:txBody>
      </p:sp>
      <p:sp>
        <p:nvSpPr>
          <p:cNvPr id="25" name="TextBox 24">
            <a:extLst>
              <a:ext uri="{FF2B5EF4-FFF2-40B4-BE49-F238E27FC236}">
                <a16:creationId xmlns:a16="http://schemas.microsoft.com/office/drawing/2014/main" id="{24E78081-DC17-2167-33CD-9C25E586A7F0}"/>
              </a:ext>
            </a:extLst>
          </p:cNvPr>
          <p:cNvSpPr txBox="1"/>
          <p:nvPr/>
        </p:nvSpPr>
        <p:spPr>
          <a:xfrm>
            <a:off x="8188903" y="8931088"/>
            <a:ext cx="9034538" cy="1227195"/>
          </a:xfrm>
          <a:prstGeom prst="rect">
            <a:avLst/>
          </a:prstGeom>
        </p:spPr>
        <p:txBody>
          <a:bodyPr wrap="square" lIns="0" tIns="0" rIns="0" bIns="0" rtlCol="0" anchor="t">
            <a:spAutoFit/>
          </a:bodyPr>
          <a:lstStyle/>
          <a:p>
            <a:pPr algn="l">
              <a:lnSpc>
                <a:spcPts val="5040"/>
              </a:lnSpc>
            </a:pPr>
            <a:r>
              <a:rPr lang="en-US" sz="3600" spc="118" dirty="0">
                <a:solidFill>
                  <a:srgbClr val="FFFFFF"/>
                </a:solidFill>
                <a:latin typeface="Arial" panose="020B0604020202020204" pitchFamily="34" charset="0"/>
                <a:cs typeface="Arial" panose="020B0604020202020204" pitchFamily="34" charset="0"/>
              </a:rPr>
              <a:t>Choose your first, specific step. Then add another.</a:t>
            </a:r>
          </a:p>
        </p:txBody>
      </p:sp>
      <p:sp>
        <p:nvSpPr>
          <p:cNvPr id="26" name="TextBox 25">
            <a:extLst>
              <a:ext uri="{FF2B5EF4-FFF2-40B4-BE49-F238E27FC236}">
                <a16:creationId xmlns:a16="http://schemas.microsoft.com/office/drawing/2014/main" id="{800F74CC-B567-7D1B-D566-53E9CF76B7BE}"/>
              </a:ext>
            </a:extLst>
          </p:cNvPr>
          <p:cNvSpPr txBox="1"/>
          <p:nvPr/>
        </p:nvSpPr>
        <p:spPr>
          <a:xfrm>
            <a:off x="829235" y="1690243"/>
            <a:ext cx="5562597" cy="1200329"/>
          </a:xfrm>
          <a:prstGeom prst="rect">
            <a:avLst/>
          </a:prstGeom>
          <a:noFill/>
        </p:spPr>
        <p:txBody>
          <a:bodyPr wrap="square" rtlCol="0">
            <a:spAutoFit/>
          </a:bodyPr>
          <a:lstStyle/>
          <a:p>
            <a:r>
              <a:rPr lang="en-US" sz="3600" dirty="0">
                <a:solidFill>
                  <a:schemeClr val="bg1"/>
                </a:solidFill>
              </a:rPr>
              <a:t>https://bit.ly/deibelonging</a:t>
            </a:r>
          </a:p>
          <a:p>
            <a:endParaRPr lang="en-US" sz="3600" dirty="0"/>
          </a:p>
        </p:txBody>
      </p:sp>
    </p:spTree>
    <p:custDataLst>
      <p:tags r:id="rId1"/>
    </p:custDataLst>
    <p:extLst>
      <p:ext uri="{BB962C8B-B14F-4D97-AF65-F5344CB8AC3E}">
        <p14:creationId xmlns:p14="http://schemas.microsoft.com/office/powerpoint/2010/main" val="25247803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BC9E4-093B-040B-A803-67188E396EE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22FB782-5F42-16FE-1731-DE32F021DF8B}"/>
              </a:ex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a:stretch>
          </a:blipFill>
        </p:spPr>
        <p:txBody>
          <a:bodyPr lIns="91440" tIns="45720" rIns="91440" bIns="45720" anchor="t"/>
          <a:lstStyle/>
          <a:p>
            <a:endParaRPr lang="en-US" dirty="0">
              <a:ea typeface="Calibri"/>
              <a:cs typeface="Calibri"/>
            </a:endParaRPr>
          </a:p>
        </p:txBody>
      </p:sp>
      <p:sp>
        <p:nvSpPr>
          <p:cNvPr id="3" name="TextBox 3">
            <a:extLst>
              <a:ext uri="{FF2B5EF4-FFF2-40B4-BE49-F238E27FC236}">
                <a16:creationId xmlns:a16="http://schemas.microsoft.com/office/drawing/2014/main" id="{7A275EE3-3846-7CD5-B1AD-75E84CD609C5}"/>
              </a:ext>
            </a:extLst>
          </p:cNvPr>
          <p:cNvSpPr txBox="1">
            <a:spLocks noGrp="1"/>
          </p:cNvSpPr>
          <p:nvPr>
            <p:ph type="title" idx="4294967295"/>
          </p:nvPr>
        </p:nvSpPr>
        <p:spPr>
          <a:xfrm>
            <a:off x="356081" y="599192"/>
            <a:ext cx="7492519" cy="342330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a:ea typeface="+mn-ea"/>
                <a:cs typeface="Arial"/>
              </a:rPr>
              <a:t>Thank you!</a:t>
            </a:r>
            <a:endParaRPr kumimoji="0" lang="en-US" sz="3600" b="1" i="0" u="none" strike="noStrike" kern="1200" cap="none" spc="577" normalizeH="0" baseline="0" noProof="0" dirty="0">
              <a:ln>
                <a:noFill/>
              </a:ln>
              <a:solidFill>
                <a:srgbClr val="FFFFFF"/>
              </a:solidFill>
              <a:effectLst/>
              <a:uLnTx/>
              <a:uFillTx/>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ts val="6912"/>
              </a:lnSpc>
              <a:spcBef>
                <a:spcPts val="0"/>
              </a:spcBef>
              <a:spcAft>
                <a:spcPts val="0"/>
              </a:spcAft>
              <a:buClrTx/>
              <a:buSzTx/>
              <a:buFontTx/>
              <a:buNone/>
              <a:tabLst/>
              <a:defRPr/>
            </a:pPr>
            <a:endParaRPr kumimoji="0" lang="en-US" sz="3600" b="0"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ts val="6912"/>
              </a:lnSpc>
              <a:spcBef>
                <a:spcPts val="0"/>
              </a:spcBef>
              <a:spcAft>
                <a:spcPts val="0"/>
              </a:spcAft>
              <a:buClrTx/>
              <a:buSzTx/>
              <a:buFontTx/>
              <a:buNone/>
              <a:tabLst/>
              <a:defRPr/>
            </a:pPr>
            <a:endParaRPr kumimoji="0" lang="en-US" sz="3600" b="0"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ts val="6912"/>
              </a:lnSpc>
              <a:spcBef>
                <a:spcPts val="0"/>
              </a:spcBef>
              <a:spcAft>
                <a:spcPts val="0"/>
              </a:spcAft>
              <a:buClrTx/>
              <a:buSzTx/>
              <a:buFontTx/>
              <a:buNone/>
              <a:tabLst/>
              <a:defRPr/>
            </a:pPr>
            <a:endParaRPr kumimoji="0" lang="en-US" sz="3600" b="0"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 name="Freeform 24">
            <a:extLst>
              <a:ext uri="{FF2B5EF4-FFF2-40B4-BE49-F238E27FC236}">
                <a16:creationId xmlns:a16="http://schemas.microsoft.com/office/drawing/2014/main" id="{742D84B4-9D40-6D75-7EE3-B240D7A7236F}"/>
              </a:ext>
              <a:ext uri="{C183D7F6-B498-43B3-948B-1728B52AA6E4}">
                <adec:decorative xmlns:adec="http://schemas.microsoft.com/office/drawing/2017/decorative" val="1"/>
              </a:ext>
            </a:extLst>
          </p:cNvPr>
          <p:cNvSpPr/>
          <p:nvPr/>
        </p:nvSpPr>
        <p:spPr>
          <a:xfrm>
            <a:off x="4343400" y="495300"/>
            <a:ext cx="9088117" cy="908811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16863"/>
            </a:srgbClr>
          </a:solidFill>
        </p:spPr>
        <p:txBody>
          <a:bodyPr/>
          <a:lstStyle/>
          <a:p>
            <a:endParaRPr lang="en-US"/>
          </a:p>
        </p:txBody>
      </p:sp>
      <p:sp>
        <p:nvSpPr>
          <p:cNvPr id="5" name="Freeform 24">
            <a:extLst>
              <a:ext uri="{FF2B5EF4-FFF2-40B4-BE49-F238E27FC236}">
                <a16:creationId xmlns:a16="http://schemas.microsoft.com/office/drawing/2014/main" id="{4D222897-7ECD-2157-007B-E11018D0AA3C}"/>
              </a:ext>
              <a:ext uri="{C183D7F6-B498-43B3-948B-1728B52AA6E4}">
                <adec:decorative xmlns:adec="http://schemas.microsoft.com/office/drawing/2017/decorative" val="1"/>
              </a:ext>
            </a:extLst>
          </p:cNvPr>
          <p:cNvSpPr/>
          <p:nvPr/>
        </p:nvSpPr>
        <p:spPr>
          <a:xfrm>
            <a:off x="5963918" y="2067808"/>
            <a:ext cx="5947598" cy="5947598"/>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16863"/>
            </a:srgbClr>
          </a:solidFill>
        </p:spPr>
        <p:txBody>
          <a:bodyPr/>
          <a:lstStyle/>
          <a:p>
            <a:endParaRPr lang="en-US"/>
          </a:p>
        </p:txBody>
      </p:sp>
      <p:sp>
        <p:nvSpPr>
          <p:cNvPr id="6" name="Freeform 24">
            <a:extLst>
              <a:ext uri="{FF2B5EF4-FFF2-40B4-BE49-F238E27FC236}">
                <a16:creationId xmlns:a16="http://schemas.microsoft.com/office/drawing/2014/main" id="{3A21F830-B29D-3423-1168-8C494C42E843}"/>
              </a:ext>
              <a:ext uri="{C183D7F6-B498-43B3-948B-1728B52AA6E4}">
                <adec:decorative xmlns:adec="http://schemas.microsoft.com/office/drawing/2017/decorative" val="1"/>
              </a:ext>
            </a:extLst>
          </p:cNvPr>
          <p:cNvSpPr/>
          <p:nvPr/>
        </p:nvSpPr>
        <p:spPr>
          <a:xfrm>
            <a:off x="7328852" y="3474389"/>
            <a:ext cx="3217730" cy="312993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16863"/>
            </a:srgbClr>
          </a:solidFill>
        </p:spPr>
        <p:txBody>
          <a:bodyPr/>
          <a:lstStyle/>
          <a:p>
            <a:endParaRPr lang="en-US"/>
          </a:p>
        </p:txBody>
      </p:sp>
      <p:sp>
        <p:nvSpPr>
          <p:cNvPr id="7" name="TextBox 3">
            <a:extLst>
              <a:ext uri="{FF2B5EF4-FFF2-40B4-BE49-F238E27FC236}">
                <a16:creationId xmlns:a16="http://schemas.microsoft.com/office/drawing/2014/main" id="{33B8DCDF-F94D-3F33-C728-F1B0A3650672}"/>
              </a:ext>
            </a:extLst>
          </p:cNvPr>
          <p:cNvSpPr txBox="1"/>
          <p:nvPr/>
        </p:nvSpPr>
        <p:spPr>
          <a:xfrm>
            <a:off x="6698998" y="4558463"/>
            <a:ext cx="7492519" cy="3423309"/>
          </a:xfrm>
          <a:prstGeom prst="rect">
            <a:avLst/>
          </a:prstGeom>
        </p:spPr>
        <p:txBody>
          <a:bodyPr wrap="square" lIns="0" tIns="0" rIns="0" bIns="0" rtlCol="0" anchor="t">
            <a:spAutoFit/>
          </a:bodyPr>
          <a:lstStyle/>
          <a:p>
            <a:pPr>
              <a:lnSpc>
                <a:spcPts val="6912"/>
              </a:lnSpc>
            </a:pPr>
            <a:r>
              <a:rPr lang="en-US" sz="5400" b="1" spc="577" dirty="0">
                <a:solidFill>
                  <a:srgbClr val="FFFFFF"/>
                </a:solidFill>
                <a:latin typeface="Arial" panose="020B0604020202020204" pitchFamily="34" charset="0"/>
                <a:ea typeface="Calibri"/>
                <a:cs typeface="Arial" panose="020B0604020202020204" pitchFamily="34" charset="0"/>
              </a:rPr>
              <a:t>Questions?</a:t>
            </a:r>
          </a:p>
          <a:p>
            <a:pPr algn="l">
              <a:lnSpc>
                <a:spcPts val="6912"/>
              </a:lnSpc>
            </a:pPr>
            <a:endParaRPr lang="en-US" sz="3600" spc="577" dirty="0">
              <a:solidFill>
                <a:srgbClr val="FFFFFF"/>
              </a:solidFill>
              <a:latin typeface="Arial" panose="020B0604020202020204" pitchFamily="34" charset="0"/>
              <a:cs typeface="Arial" panose="020B0604020202020204" pitchFamily="34" charset="0"/>
            </a:endParaRPr>
          </a:p>
          <a:p>
            <a:pPr>
              <a:lnSpc>
                <a:spcPts val="6912"/>
              </a:lnSpc>
            </a:pPr>
            <a:endParaRPr lang="en-US" sz="3600" spc="577" dirty="0">
              <a:solidFill>
                <a:srgbClr val="FFFFFF"/>
              </a:solidFill>
              <a:latin typeface="Arial" panose="020B0604020202020204" pitchFamily="34" charset="0"/>
              <a:cs typeface="Arial" panose="020B0604020202020204" pitchFamily="34" charset="0"/>
            </a:endParaRPr>
          </a:p>
          <a:p>
            <a:pPr algn="l">
              <a:lnSpc>
                <a:spcPts val="6912"/>
              </a:lnSpc>
            </a:pPr>
            <a:endParaRPr lang="en-US" sz="3600" spc="577" dirty="0">
              <a:solidFill>
                <a:srgbClr val="FFFFFF"/>
              </a:solidFill>
              <a:latin typeface="Arial" panose="020B0604020202020204" pitchFamily="34" charset="0"/>
              <a:cs typeface="Arial" panose="020B0604020202020204" pitchFamily="34" charset="0"/>
            </a:endParaRPr>
          </a:p>
        </p:txBody>
      </p:sp>
      <p:sp>
        <p:nvSpPr>
          <p:cNvPr id="8" name="AutoShape 4">
            <a:extLst>
              <a:ext uri="{FF2B5EF4-FFF2-40B4-BE49-F238E27FC236}">
                <a16:creationId xmlns:a16="http://schemas.microsoft.com/office/drawing/2014/main" id="{01DE2B46-FA80-8732-24EF-DB1A09392FED}"/>
              </a:ext>
            </a:extLst>
          </p:cNvPr>
          <p:cNvSpPr/>
          <p:nvPr/>
        </p:nvSpPr>
        <p:spPr>
          <a:xfrm rot="16200000">
            <a:off x="10541863" y="8182212"/>
            <a:ext cx="1319074" cy="0"/>
          </a:xfrm>
          <a:prstGeom prst="line">
            <a:avLst/>
          </a:prstGeom>
          <a:ln w="28575" cap="flat">
            <a:solidFill>
              <a:srgbClr val="F27100"/>
            </a:solidFill>
            <a:prstDash val="solid"/>
            <a:headEnd type="none" w="sm" len="sm"/>
            <a:tailEnd type="none" w="sm" len="sm"/>
          </a:ln>
        </p:spPr>
        <p:txBody>
          <a:bodyPr/>
          <a:lstStyle/>
          <a:p>
            <a:endParaRPr lang="en-US"/>
          </a:p>
        </p:txBody>
      </p:sp>
      <p:sp>
        <p:nvSpPr>
          <p:cNvPr id="9" name="TextBox 7">
            <a:extLst>
              <a:ext uri="{FF2B5EF4-FFF2-40B4-BE49-F238E27FC236}">
                <a16:creationId xmlns:a16="http://schemas.microsoft.com/office/drawing/2014/main" id="{42A4D632-532F-C2D1-AAF2-0246F2510F4B}"/>
              </a:ext>
            </a:extLst>
          </p:cNvPr>
          <p:cNvSpPr txBox="1"/>
          <p:nvPr/>
        </p:nvSpPr>
        <p:spPr>
          <a:xfrm>
            <a:off x="11430000" y="8182212"/>
            <a:ext cx="6629397" cy="1617751"/>
          </a:xfrm>
          <a:prstGeom prst="rect">
            <a:avLst/>
          </a:prstGeom>
        </p:spPr>
        <p:txBody>
          <a:bodyPr wrap="square" lIns="0" tIns="0" rIns="0" bIns="0" rtlCol="0" anchor="t">
            <a:spAutoFit/>
          </a:bodyPr>
          <a:lstStyle/>
          <a:p>
            <a:pPr algn="ctr">
              <a:lnSpc>
                <a:spcPts val="3192"/>
              </a:lnSpc>
            </a:pPr>
            <a:r>
              <a:rPr lang="en-US" sz="2400" spc="31" dirty="0">
                <a:solidFill>
                  <a:srgbClr val="D6D6D6"/>
                </a:solidFill>
                <a:latin typeface="Arial" panose="020B0604020202020204" pitchFamily="34" charset="0"/>
                <a:cs typeface="Arial" panose="020B0604020202020204" pitchFamily="34" charset="0"/>
              </a:rPr>
              <a:t>Assistant Professor,</a:t>
            </a:r>
            <a:r>
              <a:rPr lang="en-US" dirty="0">
                <a:latin typeface="Arial" panose="020B0604020202020204" pitchFamily="34" charset="0"/>
                <a:cs typeface="Arial" panose="020B0604020202020204" pitchFamily="34" charset="0"/>
              </a:rPr>
              <a:t> </a:t>
            </a:r>
            <a:r>
              <a:rPr lang="en-US" sz="2400" spc="31" dirty="0">
                <a:solidFill>
                  <a:srgbClr val="D6D6D6"/>
                </a:solidFill>
                <a:latin typeface="Arial" panose="020B0604020202020204" pitchFamily="34" charset="0"/>
                <a:cs typeface="Arial" panose="020B0604020202020204" pitchFamily="34" charset="0"/>
              </a:rPr>
              <a:t>Social Sciences Librarian at the University of New Hampshire, and all her other identities at:</a:t>
            </a:r>
          </a:p>
          <a:p>
            <a:pPr algn="ctr">
              <a:lnSpc>
                <a:spcPts val="3192"/>
              </a:lnSpc>
            </a:pPr>
            <a:r>
              <a:rPr lang="en-US" sz="2400" spc="31"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patricia.boucher@unh.edu</a:t>
            </a:r>
            <a:r>
              <a:rPr lang="en-US" sz="2400" spc="31" dirty="0">
                <a:solidFill>
                  <a:schemeClr val="bg1"/>
                </a:solidFill>
                <a:latin typeface="Arial" panose="020B0604020202020204" pitchFamily="34" charset="0"/>
                <a:cs typeface="Arial" panose="020B0604020202020204" pitchFamily="34" charset="0"/>
              </a:rPr>
              <a:t> </a:t>
            </a:r>
            <a:endParaRPr lang="en-US" dirty="0">
              <a:solidFill>
                <a:schemeClr val="bg1"/>
              </a:solidFill>
            </a:endParaRPr>
          </a:p>
        </p:txBody>
      </p:sp>
      <p:sp>
        <p:nvSpPr>
          <p:cNvPr id="10" name="TextBox 9">
            <a:extLst>
              <a:ext uri="{FF2B5EF4-FFF2-40B4-BE49-F238E27FC236}">
                <a16:creationId xmlns:a16="http://schemas.microsoft.com/office/drawing/2014/main" id="{BD1BDBE8-EE91-C912-9CD3-63FE27ADB0D1}"/>
              </a:ext>
            </a:extLst>
          </p:cNvPr>
          <p:cNvSpPr txBox="1"/>
          <p:nvPr/>
        </p:nvSpPr>
        <p:spPr>
          <a:xfrm>
            <a:off x="11721159" y="7625674"/>
            <a:ext cx="6333756" cy="422167"/>
          </a:xfrm>
          <a:prstGeom prst="rect">
            <a:avLst/>
          </a:prstGeom>
        </p:spPr>
        <p:txBody>
          <a:bodyPr wrap="square" lIns="0" tIns="0" rIns="0" bIns="0" rtlCol="0" anchor="t">
            <a:spAutoFit/>
          </a:bodyPr>
          <a:lstStyle/>
          <a:p>
            <a:pPr algn="ctr">
              <a:lnSpc>
                <a:spcPts val="3639"/>
              </a:lnSpc>
            </a:pPr>
            <a:r>
              <a:rPr lang="en-US" sz="2599" spc="626" dirty="0">
                <a:solidFill>
                  <a:srgbClr val="FFFFFF"/>
                </a:solidFill>
                <a:latin typeface="Arial" panose="020B0604020202020204" pitchFamily="34" charset="0"/>
                <a:cs typeface="Arial" panose="020B0604020202020204" pitchFamily="34" charset="0"/>
              </a:rPr>
              <a:t>TRICIA BOUCHER (she/her)</a:t>
            </a:r>
          </a:p>
        </p:txBody>
      </p:sp>
    </p:spTree>
    <p:custDataLst>
      <p:tags r:id="rId1"/>
    </p:custDataLst>
    <p:extLst>
      <p:ext uri="{BB962C8B-B14F-4D97-AF65-F5344CB8AC3E}">
        <p14:creationId xmlns:p14="http://schemas.microsoft.com/office/powerpoint/2010/main" val="39449528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6090F"/>
        </a:solidFill>
        <a:effectLst/>
      </p:bgPr>
    </p:bg>
    <p:spTree>
      <p:nvGrpSpPr>
        <p:cNvPr id="1" name="">
          <a:extLst>
            <a:ext uri="{FF2B5EF4-FFF2-40B4-BE49-F238E27FC236}">
              <a16:creationId xmlns:a16="http://schemas.microsoft.com/office/drawing/2014/main" id="{41F7E85C-48EB-A33E-04DF-CCB310F6207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B8ED172-4060-DFC5-415E-9D037C9C5830}"/>
              </a:ext>
            </a:extLst>
          </p:cNvPr>
          <p:cNvGrpSpPr/>
          <p:nvPr/>
        </p:nvGrpSpPr>
        <p:grpSpPr>
          <a:xfrm>
            <a:off x="1028700" y="7409539"/>
            <a:ext cx="740300" cy="70556"/>
            <a:chOff x="0" y="0"/>
            <a:chExt cx="987066" cy="94074"/>
          </a:xfrm>
        </p:grpSpPr>
        <p:grpSp>
          <p:nvGrpSpPr>
            <p:cNvPr id="3" name="Group 3">
              <a:extLst>
                <a:ext uri="{FF2B5EF4-FFF2-40B4-BE49-F238E27FC236}">
                  <a16:creationId xmlns:a16="http://schemas.microsoft.com/office/drawing/2014/main" id="{1885B0D7-F074-38CD-08C8-1013DBD41F91}"/>
                </a:ext>
              </a:extLst>
            </p:cNvPr>
            <p:cNvGrpSpPr/>
            <p:nvPr/>
          </p:nvGrpSpPr>
          <p:grpSpPr>
            <a:xfrm>
              <a:off x="0" y="0"/>
              <a:ext cx="94074" cy="94074"/>
              <a:chOff x="0" y="0"/>
              <a:chExt cx="6350000" cy="6350000"/>
            </a:xfrm>
          </p:grpSpPr>
          <p:sp>
            <p:nvSpPr>
              <p:cNvPr id="4" name="Freeform 4">
                <a:extLst>
                  <a:ext uri="{FF2B5EF4-FFF2-40B4-BE49-F238E27FC236}">
                    <a16:creationId xmlns:a16="http://schemas.microsoft.com/office/drawing/2014/main" id="{77FA2AE3-652C-7A1F-5C28-A83140527C56}"/>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5" name="Group 5">
              <a:extLst>
                <a:ext uri="{FF2B5EF4-FFF2-40B4-BE49-F238E27FC236}">
                  <a16:creationId xmlns:a16="http://schemas.microsoft.com/office/drawing/2014/main" id="{E5848573-A30F-C9BD-BE7F-97C961EFBBE6}"/>
                </a:ext>
              </a:extLst>
            </p:cNvPr>
            <p:cNvGrpSpPr/>
            <p:nvPr/>
          </p:nvGrpSpPr>
          <p:grpSpPr>
            <a:xfrm>
              <a:off x="225778" y="0"/>
              <a:ext cx="94074" cy="94074"/>
              <a:chOff x="0" y="0"/>
              <a:chExt cx="6350000" cy="6350000"/>
            </a:xfrm>
          </p:grpSpPr>
          <p:sp>
            <p:nvSpPr>
              <p:cNvPr id="6" name="Freeform 6">
                <a:extLst>
                  <a:ext uri="{FF2B5EF4-FFF2-40B4-BE49-F238E27FC236}">
                    <a16:creationId xmlns:a16="http://schemas.microsoft.com/office/drawing/2014/main" id="{DD7A3266-EFB4-7B1C-F60A-2217CED6E5B3}"/>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7" name="Group 7">
              <a:extLst>
                <a:ext uri="{FF2B5EF4-FFF2-40B4-BE49-F238E27FC236}">
                  <a16:creationId xmlns:a16="http://schemas.microsoft.com/office/drawing/2014/main" id="{B1299258-D7C3-7BA7-53C9-938463AB296E}"/>
                </a:ext>
              </a:extLst>
            </p:cNvPr>
            <p:cNvGrpSpPr/>
            <p:nvPr/>
          </p:nvGrpSpPr>
          <p:grpSpPr>
            <a:xfrm>
              <a:off x="447638" y="0"/>
              <a:ext cx="94074" cy="94074"/>
              <a:chOff x="0" y="0"/>
              <a:chExt cx="6350000" cy="6350000"/>
            </a:xfrm>
          </p:grpSpPr>
          <p:sp>
            <p:nvSpPr>
              <p:cNvPr id="8" name="Freeform 8">
                <a:extLst>
                  <a:ext uri="{FF2B5EF4-FFF2-40B4-BE49-F238E27FC236}">
                    <a16:creationId xmlns:a16="http://schemas.microsoft.com/office/drawing/2014/main" id="{554F31BF-F5A5-F6E3-0919-5C7B180DB3E6}"/>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9" name="Group 9">
              <a:extLst>
                <a:ext uri="{FF2B5EF4-FFF2-40B4-BE49-F238E27FC236}">
                  <a16:creationId xmlns:a16="http://schemas.microsoft.com/office/drawing/2014/main" id="{069CA1C9-22AF-46EF-A5C9-338858A9BD35}"/>
                </a:ext>
              </a:extLst>
            </p:cNvPr>
            <p:cNvGrpSpPr/>
            <p:nvPr/>
          </p:nvGrpSpPr>
          <p:grpSpPr>
            <a:xfrm>
              <a:off x="670311" y="0"/>
              <a:ext cx="94074" cy="94074"/>
              <a:chOff x="0" y="0"/>
              <a:chExt cx="6350000" cy="6350000"/>
            </a:xfrm>
          </p:grpSpPr>
          <p:sp>
            <p:nvSpPr>
              <p:cNvPr id="10" name="Freeform 10">
                <a:extLst>
                  <a:ext uri="{FF2B5EF4-FFF2-40B4-BE49-F238E27FC236}">
                    <a16:creationId xmlns:a16="http://schemas.microsoft.com/office/drawing/2014/main" id="{B2BE9E2D-1950-A5A2-EF1A-613EB3513DFE}"/>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11" name="Group 11">
              <a:extLst>
                <a:ext uri="{FF2B5EF4-FFF2-40B4-BE49-F238E27FC236}">
                  <a16:creationId xmlns:a16="http://schemas.microsoft.com/office/drawing/2014/main" id="{4B17E5D7-82CF-4A00-3F8D-97C4580C4430}"/>
                </a:ext>
              </a:extLst>
            </p:cNvPr>
            <p:cNvGrpSpPr/>
            <p:nvPr/>
          </p:nvGrpSpPr>
          <p:grpSpPr>
            <a:xfrm>
              <a:off x="892992" y="0"/>
              <a:ext cx="94074" cy="94074"/>
              <a:chOff x="0" y="0"/>
              <a:chExt cx="6350000" cy="6350000"/>
            </a:xfrm>
          </p:grpSpPr>
          <p:sp>
            <p:nvSpPr>
              <p:cNvPr id="12" name="Freeform 12">
                <a:extLst>
                  <a:ext uri="{FF2B5EF4-FFF2-40B4-BE49-F238E27FC236}">
                    <a16:creationId xmlns:a16="http://schemas.microsoft.com/office/drawing/2014/main" id="{CBB0202D-A222-5AB5-D710-7DC90960D222}"/>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sp>
        <p:nvSpPr>
          <p:cNvPr id="13" name="Freeform 13">
            <a:extLst>
              <a:ext uri="{FF2B5EF4-FFF2-40B4-BE49-F238E27FC236}">
                <a16:creationId xmlns:a16="http://schemas.microsoft.com/office/drawing/2014/main" id="{119B7327-B8B0-AB7F-537A-4B157AD423CA}"/>
              </a:ext>
              <a:ext uri="{C183D7F6-B498-43B3-948B-1728B52AA6E4}">
                <adec:decorative xmlns:adec="http://schemas.microsoft.com/office/drawing/2017/decorative" val="1"/>
              </a:ext>
            </a:extLst>
          </p:cNvPr>
          <p:cNvSpPr/>
          <p:nvPr/>
        </p:nvSpPr>
        <p:spPr>
          <a:xfrm>
            <a:off x="16534" y="0"/>
            <a:ext cx="5886808" cy="10287000"/>
          </a:xfrm>
          <a:custGeom>
            <a:avLst/>
            <a:gdLst/>
            <a:ahLst/>
            <a:cxnLst/>
            <a:rect l="l" t="t" r="r" b="b"/>
            <a:pathLst>
              <a:path w="12138627" h="10287000">
                <a:moveTo>
                  <a:pt x="0" y="0"/>
                </a:moveTo>
                <a:lnTo>
                  <a:pt x="12138627" y="0"/>
                </a:lnTo>
                <a:lnTo>
                  <a:pt x="12138627" y="10287000"/>
                </a:lnTo>
                <a:lnTo>
                  <a:pt x="0" y="10287000"/>
                </a:lnTo>
                <a:lnTo>
                  <a:pt x="0" y="0"/>
                </a:lnTo>
                <a:close/>
              </a:path>
            </a:pathLst>
          </a:custGeom>
          <a:blipFill>
            <a:blip r:embed="rId4"/>
            <a:stretch>
              <a:fillRect t="-887" b="-887"/>
            </a:stretch>
          </a:blipFill>
        </p:spPr>
        <p:txBody>
          <a:bodyPr/>
          <a:lstStyle/>
          <a:p>
            <a:endParaRPr lang="en-US"/>
          </a:p>
        </p:txBody>
      </p:sp>
      <p:sp>
        <p:nvSpPr>
          <p:cNvPr id="18" name="TextBox 18">
            <a:extLst>
              <a:ext uri="{FF2B5EF4-FFF2-40B4-BE49-F238E27FC236}">
                <a16:creationId xmlns:a16="http://schemas.microsoft.com/office/drawing/2014/main" id="{DBA1410C-2326-AD80-CB27-3A7C4B5F6725}"/>
              </a:ext>
            </a:extLst>
          </p:cNvPr>
          <p:cNvSpPr txBox="1">
            <a:spLocks noGrp="1"/>
          </p:cNvSpPr>
          <p:nvPr>
            <p:ph type="title" idx="4294967295"/>
          </p:nvPr>
        </p:nvSpPr>
        <p:spPr>
          <a:xfrm>
            <a:off x="838200" y="876300"/>
            <a:ext cx="4791909" cy="165539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56"/>
              </a:lnSpc>
              <a:spcBef>
                <a:spcPts val="0"/>
              </a:spcBef>
              <a:spcAft>
                <a:spcPts val="0"/>
              </a:spcAft>
              <a:buClrTx/>
              <a:buSzTx/>
              <a:buFontTx/>
              <a:buNone/>
              <a:tabLst/>
              <a:defRPr/>
            </a:pPr>
            <a:r>
              <a:rPr kumimoji="0" lang="en-US" sz="5200" b="1" i="0" u="none" strike="noStrike" kern="1200" cap="none" spc="556" normalizeH="0" baseline="0" noProof="0" dirty="0">
                <a:ln>
                  <a:noFill/>
                </a:ln>
                <a:solidFill>
                  <a:srgbClr val="FFFFFF"/>
                </a:solidFill>
                <a:effectLst/>
                <a:uLnTx/>
                <a:uFillTx/>
                <a:latin typeface="Arial"/>
                <a:ea typeface="+mn-ea"/>
                <a:cs typeface="Arial"/>
              </a:rPr>
              <a:t>References</a:t>
            </a:r>
          </a:p>
          <a:p>
            <a:pPr marL="0" marR="0" lvl="0" indent="0" algn="l" defTabSz="914400" rtl="0" eaLnBrk="1" fontAlgn="auto" latinLnBrk="0" hangingPunct="1">
              <a:lnSpc>
                <a:spcPts val="6656"/>
              </a:lnSpc>
              <a:spcBef>
                <a:spcPts val="0"/>
              </a:spcBef>
              <a:spcAft>
                <a:spcPts val="0"/>
              </a:spcAft>
              <a:buClrTx/>
              <a:buSzTx/>
              <a:buFontTx/>
              <a:buNone/>
              <a:tabLst/>
              <a:defRPr/>
            </a:pPr>
            <a:r>
              <a:rPr kumimoji="0" lang="en-US" sz="5200" b="1" i="0" u="none" strike="noStrike" kern="1200" cap="none" spc="556" normalizeH="0" baseline="0" noProof="0">
                <a:ln>
                  <a:noFill/>
                </a:ln>
                <a:solidFill>
                  <a:srgbClr val="FFFFFF"/>
                </a:solidFill>
                <a:effectLst/>
                <a:uLnTx/>
                <a:uFillTx/>
                <a:latin typeface="Arial"/>
                <a:ea typeface="+mn-ea"/>
                <a:cs typeface="Arial"/>
              </a:rPr>
              <a:t>and notes:</a:t>
            </a:r>
            <a:endParaRPr kumimoji="0" lang="en-US" sz="5200" b="1" i="0" u="none" strike="noStrike" kern="1200" cap="none" spc="556"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 name="AutoShape 14">
            <a:extLst>
              <a:ext uri="{FF2B5EF4-FFF2-40B4-BE49-F238E27FC236}">
                <a16:creationId xmlns:a16="http://schemas.microsoft.com/office/drawing/2014/main" id="{2FD64914-7A02-969E-18E1-C24A3FF9FB71}"/>
              </a:ext>
            </a:extLst>
          </p:cNvPr>
          <p:cNvSpPr/>
          <p:nvPr/>
        </p:nvSpPr>
        <p:spPr>
          <a:xfrm rot="16200000">
            <a:off x="7317956" y="2981136"/>
            <a:ext cx="938074" cy="0"/>
          </a:xfrm>
          <a:prstGeom prst="line">
            <a:avLst/>
          </a:prstGeom>
          <a:ln w="28575" cap="flat">
            <a:solidFill>
              <a:srgbClr val="F27100"/>
            </a:solidFill>
            <a:prstDash val="solid"/>
            <a:headEnd type="none" w="sm" len="sm"/>
            <a:tailEnd type="none" w="sm" len="sm"/>
          </a:ln>
        </p:spPr>
        <p:txBody>
          <a:bodyPr/>
          <a:lstStyle/>
          <a:p>
            <a:endParaRPr lang="en-US"/>
          </a:p>
        </p:txBody>
      </p:sp>
      <p:sp>
        <p:nvSpPr>
          <p:cNvPr id="19" name="TextBox 20">
            <a:extLst>
              <a:ext uri="{FF2B5EF4-FFF2-40B4-BE49-F238E27FC236}">
                <a16:creationId xmlns:a16="http://schemas.microsoft.com/office/drawing/2014/main" id="{6ABE4D3F-C90F-C91A-DDBB-D826247DF9E8}"/>
              </a:ext>
            </a:extLst>
          </p:cNvPr>
          <p:cNvSpPr txBox="1"/>
          <p:nvPr/>
        </p:nvSpPr>
        <p:spPr>
          <a:xfrm>
            <a:off x="8193828" y="2247900"/>
            <a:ext cx="9164291" cy="7014805"/>
          </a:xfrm>
          <a:prstGeom prst="rect">
            <a:avLst/>
          </a:prstGeom>
        </p:spPr>
        <p:txBody>
          <a:bodyPr wrap="square" lIns="0" tIns="0" rIns="0" bIns="0" rtlCol="0" anchor="t">
            <a:spAutoFit/>
          </a:bodyPr>
          <a:lstStyle/>
          <a:p>
            <a:pPr>
              <a:lnSpc>
                <a:spcPts val="5040"/>
              </a:lnSpc>
            </a:pPr>
            <a:r>
              <a:rPr lang="en-US" sz="3600" spc="118" dirty="0">
                <a:solidFill>
                  <a:srgbClr val="FFFFFF"/>
                </a:solidFill>
                <a:latin typeface="Arial"/>
                <a:cs typeface="Arial"/>
              </a:rPr>
              <a:t>References available on the </a:t>
            </a:r>
            <a:r>
              <a:rPr lang="en-US" sz="3600" spc="118" dirty="0">
                <a:solidFill>
                  <a:schemeClr val="bg1"/>
                </a:solidFill>
                <a:latin typeface="Arial"/>
                <a:cs typeface="Arial"/>
                <a:hlinkClick r:id="rId5">
                  <a:extLst>
                    <a:ext uri="{A12FA001-AC4F-418D-AE19-62706E023703}">
                      <ahyp:hlinkClr xmlns:ahyp="http://schemas.microsoft.com/office/drawing/2018/hyperlinkcolor" val="tx"/>
                    </a:ext>
                  </a:extLst>
                </a:hlinkClick>
              </a:rPr>
              <a:t>idea generating padlet</a:t>
            </a:r>
            <a:r>
              <a:rPr lang="en-US" sz="3600" spc="118" dirty="0">
                <a:solidFill>
                  <a:srgbClr val="FFFFFF"/>
                </a:solidFill>
                <a:latin typeface="Arial"/>
                <a:cs typeface="Arial"/>
              </a:rPr>
              <a:t>.</a:t>
            </a:r>
          </a:p>
          <a:p>
            <a:pPr>
              <a:lnSpc>
                <a:spcPts val="5040"/>
              </a:lnSpc>
            </a:pPr>
            <a:endParaRPr lang="en-US" sz="3600" spc="118" dirty="0">
              <a:solidFill>
                <a:srgbClr val="FFFFFF"/>
              </a:solidFill>
              <a:latin typeface="Arial"/>
              <a:cs typeface="Arial"/>
            </a:endParaRPr>
          </a:p>
          <a:p>
            <a:pPr>
              <a:lnSpc>
                <a:spcPts val="5040"/>
              </a:lnSpc>
            </a:pPr>
            <a:r>
              <a:rPr lang="en-US" sz="3600" spc="118" dirty="0">
                <a:solidFill>
                  <a:srgbClr val="FFFFFF"/>
                </a:solidFill>
                <a:latin typeface="Arial"/>
                <a:cs typeface="Arial"/>
              </a:rPr>
              <a:t>If the above link does not work, please copy and paste the following link into your browser: </a:t>
            </a:r>
            <a:r>
              <a:rPr lang="en-US" sz="3600" spc="118" dirty="0">
                <a:solidFill>
                  <a:schemeClr val="bg1"/>
                </a:solidFill>
                <a:latin typeface="Arial"/>
                <a:ea typeface="Calibri"/>
                <a:cs typeface="Arial"/>
                <a:hlinkClick r:id="rId5">
                  <a:extLst>
                    <a:ext uri="{A12FA001-AC4F-418D-AE19-62706E023703}">
                      <ahyp:hlinkClr xmlns:ahyp="http://schemas.microsoft.com/office/drawing/2018/hyperlinkcolor" val="tx"/>
                    </a:ext>
                  </a:extLst>
                </a:hlinkClick>
              </a:rPr>
              <a:t>https://bit.ly/deibelonging</a:t>
            </a:r>
            <a:r>
              <a:rPr lang="en-US" sz="3600" spc="118" dirty="0">
                <a:solidFill>
                  <a:schemeClr val="bg1"/>
                </a:solidFill>
                <a:latin typeface="Arial"/>
                <a:ea typeface="Calibri"/>
                <a:cs typeface="Arial"/>
              </a:rPr>
              <a:t> </a:t>
            </a:r>
          </a:p>
          <a:p>
            <a:pPr>
              <a:lnSpc>
                <a:spcPts val="5040"/>
              </a:lnSpc>
            </a:pPr>
            <a:endParaRPr lang="en-US" sz="3600" spc="118" dirty="0">
              <a:solidFill>
                <a:schemeClr val="bg1"/>
              </a:solidFill>
              <a:latin typeface="Arial"/>
              <a:ea typeface="Calibri"/>
              <a:cs typeface="Arial"/>
            </a:endParaRPr>
          </a:p>
          <a:p>
            <a:pPr>
              <a:lnSpc>
                <a:spcPts val="5040"/>
              </a:lnSpc>
            </a:pPr>
            <a:r>
              <a:rPr lang="en-US" sz="3600" b="1" spc="118" dirty="0">
                <a:solidFill>
                  <a:schemeClr val="bg1"/>
                </a:solidFill>
                <a:latin typeface="Arial"/>
                <a:ea typeface="Calibri"/>
                <a:cs typeface="Arial"/>
              </a:rPr>
              <a:t>NOTE: </a:t>
            </a:r>
            <a:r>
              <a:rPr lang="en-US" sz="3600" spc="118" dirty="0">
                <a:solidFill>
                  <a:schemeClr val="bg1"/>
                </a:solidFill>
                <a:latin typeface="Arial"/>
                <a:ea typeface="Calibri"/>
                <a:cs typeface="Arial"/>
              </a:rPr>
              <a:t>Information about images is provided in the alt text. </a:t>
            </a:r>
          </a:p>
          <a:p>
            <a:pPr>
              <a:lnSpc>
                <a:spcPts val="5040"/>
              </a:lnSpc>
            </a:pPr>
            <a:r>
              <a:rPr lang="en-US" sz="3600" b="1" spc="118" dirty="0">
                <a:solidFill>
                  <a:schemeClr val="bg1"/>
                </a:solidFill>
                <a:latin typeface="Arial"/>
                <a:ea typeface="Calibri"/>
                <a:cs typeface="Arial"/>
              </a:rPr>
              <a:t>NOTE: </a:t>
            </a:r>
            <a:r>
              <a:rPr lang="en-US" sz="3600" spc="118" dirty="0">
                <a:solidFill>
                  <a:schemeClr val="bg1"/>
                </a:solidFill>
                <a:latin typeface="Arial"/>
                <a:ea typeface="Calibri"/>
                <a:cs typeface="Arial"/>
              </a:rPr>
              <a:t>Slides removed for time are provided below.</a:t>
            </a:r>
            <a:endParaRPr lang="en-US" dirty="0">
              <a:solidFill>
                <a:schemeClr val="bg1"/>
              </a:solidFill>
              <a:latin typeface="Arial"/>
              <a:cs typeface="Arial"/>
            </a:endParaRPr>
          </a:p>
        </p:txBody>
      </p:sp>
    </p:spTree>
    <p:custDataLst>
      <p:tags r:id="rId1"/>
    </p:custDataLst>
    <p:extLst>
      <p:ext uri="{BB962C8B-B14F-4D97-AF65-F5344CB8AC3E}">
        <p14:creationId xmlns:p14="http://schemas.microsoft.com/office/powerpoint/2010/main" val="38773986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32061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85" b="-185"/>
            </a:stretch>
          </a:blipFill>
        </p:spPr>
        <p:txBody>
          <a:bodyPr/>
          <a:lstStyle/>
          <a:p>
            <a:endParaRPr lang="en-US"/>
          </a:p>
        </p:txBody>
      </p:sp>
      <p:grpSp>
        <p:nvGrpSpPr>
          <p:cNvPr id="3" name="Group 3"/>
          <p:cNvGrpSpPr/>
          <p:nvPr/>
        </p:nvGrpSpPr>
        <p:grpSpPr>
          <a:xfrm>
            <a:off x="12503046" y="4749342"/>
            <a:ext cx="740300" cy="70556"/>
            <a:chOff x="0" y="0"/>
            <a:chExt cx="987066" cy="94074"/>
          </a:xfrm>
        </p:grpSpPr>
        <p:grpSp>
          <p:nvGrpSpPr>
            <p:cNvPr id="4" name="Group 4"/>
            <p:cNvGrpSpPr/>
            <p:nvPr/>
          </p:nvGrpSpPr>
          <p:grpSpPr>
            <a:xfrm>
              <a:off x="0" y="0"/>
              <a:ext cx="94074" cy="94074"/>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6" name="Group 6"/>
            <p:cNvGrpSpPr/>
            <p:nvPr/>
          </p:nvGrpSpPr>
          <p:grpSpPr>
            <a:xfrm>
              <a:off x="225778" y="0"/>
              <a:ext cx="94074" cy="94074"/>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8" name="Group 8"/>
            <p:cNvGrpSpPr/>
            <p:nvPr/>
          </p:nvGrpSpPr>
          <p:grpSpPr>
            <a:xfrm>
              <a:off x="447638" y="0"/>
              <a:ext cx="94074" cy="94074"/>
              <a:chOff x="0" y="0"/>
              <a:chExt cx="6350000" cy="6350000"/>
            </a:xfrm>
          </p:grpSpPr>
          <p:sp>
            <p:nvSpPr>
              <p:cNvPr id="9" name="Freeform 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10" name="Group 10"/>
            <p:cNvGrpSpPr/>
            <p:nvPr/>
          </p:nvGrpSpPr>
          <p:grpSpPr>
            <a:xfrm>
              <a:off x="670311" y="0"/>
              <a:ext cx="94074" cy="94074"/>
              <a:chOff x="0" y="0"/>
              <a:chExt cx="6350000" cy="6350000"/>
            </a:xfrm>
          </p:grpSpPr>
          <p:sp>
            <p:nvSpPr>
              <p:cNvPr id="11" name="Freeform 1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12" name="Group 12"/>
            <p:cNvGrpSpPr/>
            <p:nvPr/>
          </p:nvGrpSpPr>
          <p:grpSpPr>
            <a:xfrm>
              <a:off x="892992" y="0"/>
              <a:ext cx="94074" cy="94074"/>
              <a:chOff x="0" y="0"/>
              <a:chExt cx="6350000" cy="6350000"/>
            </a:xfrm>
          </p:grpSpPr>
          <p:sp>
            <p:nvSpPr>
              <p:cNvPr id="13" name="Freeform 1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grpSp>
        <p:nvGrpSpPr>
          <p:cNvPr id="16" name="Group 16"/>
          <p:cNvGrpSpPr/>
          <p:nvPr/>
        </p:nvGrpSpPr>
        <p:grpSpPr>
          <a:xfrm>
            <a:off x="12498564" y="5698765"/>
            <a:ext cx="740300" cy="70556"/>
            <a:chOff x="0" y="0"/>
            <a:chExt cx="987066" cy="94074"/>
          </a:xfrm>
        </p:grpSpPr>
        <p:grpSp>
          <p:nvGrpSpPr>
            <p:cNvPr id="17" name="Group 17"/>
            <p:cNvGrpSpPr/>
            <p:nvPr/>
          </p:nvGrpSpPr>
          <p:grpSpPr>
            <a:xfrm>
              <a:off x="0" y="0"/>
              <a:ext cx="94074" cy="94074"/>
              <a:chOff x="0" y="0"/>
              <a:chExt cx="6350000" cy="6350000"/>
            </a:xfrm>
          </p:grpSpPr>
          <p:sp>
            <p:nvSpPr>
              <p:cNvPr id="18" name="Freeform 1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19" name="Group 19"/>
            <p:cNvGrpSpPr/>
            <p:nvPr/>
          </p:nvGrpSpPr>
          <p:grpSpPr>
            <a:xfrm>
              <a:off x="225778" y="0"/>
              <a:ext cx="94074" cy="94074"/>
              <a:chOff x="0" y="0"/>
              <a:chExt cx="6350000" cy="6350000"/>
            </a:xfrm>
          </p:grpSpPr>
          <p:sp>
            <p:nvSpPr>
              <p:cNvPr id="20" name="Freeform 2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21" name="Group 21"/>
            <p:cNvGrpSpPr/>
            <p:nvPr/>
          </p:nvGrpSpPr>
          <p:grpSpPr>
            <a:xfrm>
              <a:off x="447638" y="0"/>
              <a:ext cx="94074" cy="94074"/>
              <a:chOff x="0" y="0"/>
              <a:chExt cx="6350000" cy="6350000"/>
            </a:xfrm>
          </p:grpSpPr>
          <p:sp>
            <p:nvSpPr>
              <p:cNvPr id="22" name="Freeform 2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23" name="Group 23"/>
            <p:cNvGrpSpPr/>
            <p:nvPr/>
          </p:nvGrpSpPr>
          <p:grpSpPr>
            <a:xfrm>
              <a:off x="670311" y="0"/>
              <a:ext cx="94074" cy="94074"/>
              <a:chOff x="0" y="0"/>
              <a:chExt cx="6350000" cy="6350000"/>
            </a:xfrm>
          </p:grpSpPr>
          <p:sp>
            <p:nvSpPr>
              <p:cNvPr id="24" name="Freeform 2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25" name="Group 25"/>
            <p:cNvGrpSpPr/>
            <p:nvPr/>
          </p:nvGrpSpPr>
          <p:grpSpPr>
            <a:xfrm>
              <a:off x="892992" y="0"/>
              <a:ext cx="94074" cy="94074"/>
              <a:chOff x="0" y="0"/>
              <a:chExt cx="6350000" cy="6350000"/>
            </a:xfrm>
          </p:grpSpPr>
          <p:sp>
            <p:nvSpPr>
              <p:cNvPr id="26" name="Freeform 2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grpSp>
        <p:nvGrpSpPr>
          <p:cNvPr id="27" name="Group 27"/>
          <p:cNvGrpSpPr/>
          <p:nvPr/>
        </p:nvGrpSpPr>
        <p:grpSpPr>
          <a:xfrm>
            <a:off x="12485797" y="6717198"/>
            <a:ext cx="740300" cy="70556"/>
            <a:chOff x="0" y="0"/>
            <a:chExt cx="987066" cy="94074"/>
          </a:xfrm>
        </p:grpSpPr>
        <p:grpSp>
          <p:nvGrpSpPr>
            <p:cNvPr id="28" name="Group 28"/>
            <p:cNvGrpSpPr/>
            <p:nvPr/>
          </p:nvGrpSpPr>
          <p:grpSpPr>
            <a:xfrm>
              <a:off x="0" y="0"/>
              <a:ext cx="94074" cy="94074"/>
              <a:chOff x="0" y="0"/>
              <a:chExt cx="6350000" cy="6350000"/>
            </a:xfrm>
          </p:grpSpPr>
          <p:sp>
            <p:nvSpPr>
              <p:cNvPr id="29" name="Freeform 2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30" name="Group 30"/>
            <p:cNvGrpSpPr/>
            <p:nvPr/>
          </p:nvGrpSpPr>
          <p:grpSpPr>
            <a:xfrm>
              <a:off x="225778" y="0"/>
              <a:ext cx="94074" cy="94074"/>
              <a:chOff x="0" y="0"/>
              <a:chExt cx="6350000" cy="6350000"/>
            </a:xfrm>
          </p:grpSpPr>
          <p:sp>
            <p:nvSpPr>
              <p:cNvPr id="31" name="Freeform 3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32" name="Group 32"/>
            <p:cNvGrpSpPr/>
            <p:nvPr/>
          </p:nvGrpSpPr>
          <p:grpSpPr>
            <a:xfrm>
              <a:off x="447638" y="0"/>
              <a:ext cx="94074" cy="94074"/>
              <a:chOff x="0" y="0"/>
              <a:chExt cx="6350000" cy="6350000"/>
            </a:xfrm>
          </p:grpSpPr>
          <p:sp>
            <p:nvSpPr>
              <p:cNvPr id="33" name="Freeform 3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34" name="Group 34"/>
            <p:cNvGrpSpPr/>
            <p:nvPr/>
          </p:nvGrpSpPr>
          <p:grpSpPr>
            <a:xfrm>
              <a:off x="670311" y="0"/>
              <a:ext cx="94074" cy="94074"/>
              <a:chOff x="0" y="0"/>
              <a:chExt cx="6350000" cy="6350000"/>
            </a:xfrm>
          </p:grpSpPr>
          <p:sp>
            <p:nvSpPr>
              <p:cNvPr id="35" name="Freeform 3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36" name="Group 36"/>
            <p:cNvGrpSpPr/>
            <p:nvPr/>
          </p:nvGrpSpPr>
          <p:grpSpPr>
            <a:xfrm>
              <a:off x="892992" y="0"/>
              <a:ext cx="94074" cy="94074"/>
              <a:chOff x="0" y="0"/>
              <a:chExt cx="6350000" cy="6350000"/>
            </a:xfrm>
          </p:grpSpPr>
          <p:sp>
            <p:nvSpPr>
              <p:cNvPr id="37" name="Freeform 3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grpSp>
        <p:nvGrpSpPr>
          <p:cNvPr id="38" name="Group 38"/>
          <p:cNvGrpSpPr/>
          <p:nvPr/>
        </p:nvGrpSpPr>
        <p:grpSpPr>
          <a:xfrm>
            <a:off x="12485797" y="7716306"/>
            <a:ext cx="740300" cy="70556"/>
            <a:chOff x="0" y="0"/>
            <a:chExt cx="987066" cy="94074"/>
          </a:xfrm>
        </p:grpSpPr>
        <p:grpSp>
          <p:nvGrpSpPr>
            <p:cNvPr id="39" name="Group 39"/>
            <p:cNvGrpSpPr/>
            <p:nvPr/>
          </p:nvGrpSpPr>
          <p:grpSpPr>
            <a:xfrm>
              <a:off x="0" y="0"/>
              <a:ext cx="94074" cy="94074"/>
              <a:chOff x="0" y="0"/>
              <a:chExt cx="6350000" cy="6350000"/>
            </a:xfrm>
          </p:grpSpPr>
          <p:sp>
            <p:nvSpPr>
              <p:cNvPr id="40" name="Freeform 4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41" name="Group 41"/>
            <p:cNvGrpSpPr/>
            <p:nvPr/>
          </p:nvGrpSpPr>
          <p:grpSpPr>
            <a:xfrm>
              <a:off x="225778" y="0"/>
              <a:ext cx="94074" cy="94074"/>
              <a:chOff x="0" y="0"/>
              <a:chExt cx="6350000" cy="6350000"/>
            </a:xfrm>
          </p:grpSpPr>
          <p:sp>
            <p:nvSpPr>
              <p:cNvPr id="42" name="Freeform 4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43" name="Group 43"/>
            <p:cNvGrpSpPr/>
            <p:nvPr/>
          </p:nvGrpSpPr>
          <p:grpSpPr>
            <a:xfrm>
              <a:off x="447638" y="0"/>
              <a:ext cx="94074" cy="94074"/>
              <a:chOff x="0" y="0"/>
              <a:chExt cx="6350000" cy="6350000"/>
            </a:xfrm>
          </p:grpSpPr>
          <p:sp>
            <p:nvSpPr>
              <p:cNvPr id="44" name="Freeform 4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45" name="Group 45"/>
            <p:cNvGrpSpPr/>
            <p:nvPr/>
          </p:nvGrpSpPr>
          <p:grpSpPr>
            <a:xfrm>
              <a:off x="670311" y="0"/>
              <a:ext cx="94074" cy="94074"/>
              <a:chOff x="0" y="0"/>
              <a:chExt cx="6350000" cy="6350000"/>
            </a:xfrm>
          </p:grpSpPr>
          <p:sp>
            <p:nvSpPr>
              <p:cNvPr id="46" name="Freeform 4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47" name="Group 47"/>
            <p:cNvGrpSpPr/>
            <p:nvPr/>
          </p:nvGrpSpPr>
          <p:grpSpPr>
            <a:xfrm>
              <a:off x="892992" y="0"/>
              <a:ext cx="94074" cy="94074"/>
              <a:chOff x="0" y="0"/>
              <a:chExt cx="6350000" cy="6350000"/>
            </a:xfrm>
          </p:grpSpPr>
          <p:sp>
            <p:nvSpPr>
              <p:cNvPr id="48" name="Freeform 4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sp>
        <p:nvSpPr>
          <p:cNvPr id="50" name="TextBox 50"/>
          <p:cNvSpPr txBox="1"/>
          <p:nvPr/>
        </p:nvSpPr>
        <p:spPr>
          <a:xfrm>
            <a:off x="12438172" y="4979925"/>
            <a:ext cx="6840428" cy="385572"/>
          </a:xfrm>
          <a:prstGeom prst="rect">
            <a:avLst/>
          </a:prstGeom>
        </p:spPr>
        <p:txBody>
          <a:bodyPr lIns="0" tIns="0" rIns="0" bIns="0" rtlCol="0" anchor="t">
            <a:spAutoFit/>
          </a:bodyPr>
          <a:lstStyle/>
          <a:p>
            <a:pPr algn="l">
              <a:lnSpc>
                <a:spcPts val="3174"/>
              </a:lnSpc>
            </a:pPr>
            <a:r>
              <a:rPr lang="en-US" sz="2400" spc="349" dirty="0">
                <a:solidFill>
                  <a:srgbClr val="FFFFFF"/>
                </a:solidFill>
                <a:latin typeface="Arial" panose="020B0604020202020204" pitchFamily="34" charset="0"/>
                <a:cs typeface="Arial" panose="020B0604020202020204" pitchFamily="34" charset="0"/>
              </a:rPr>
              <a:t>MENTAL HEALTH</a:t>
            </a:r>
          </a:p>
        </p:txBody>
      </p:sp>
      <p:sp>
        <p:nvSpPr>
          <p:cNvPr id="51" name="TextBox 51"/>
          <p:cNvSpPr txBox="1">
            <a:spLocks noGrp="1"/>
          </p:cNvSpPr>
          <p:nvPr>
            <p:ph type="title" idx="4294967295"/>
          </p:nvPr>
        </p:nvSpPr>
        <p:spPr>
          <a:xfrm>
            <a:off x="457201" y="692140"/>
            <a:ext cx="12447648" cy="17140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IMPORTANCE OF BELONGING</a:t>
            </a:r>
          </a:p>
          <a:p>
            <a:pPr marL="0" marR="0" lvl="0" indent="0" algn="l" defTabSz="914400" rtl="0" eaLnBrk="1" fontAlgn="auto" latinLnBrk="0" hangingPunct="1">
              <a:lnSpc>
                <a:spcPts val="6912"/>
              </a:lnSpc>
              <a:spcBef>
                <a:spcPts val="0"/>
              </a:spcBef>
              <a:spcAft>
                <a:spcPts val="0"/>
              </a:spcAft>
              <a:buClrTx/>
              <a:buSzTx/>
              <a:buFontTx/>
              <a:buNone/>
              <a:tabLst/>
              <a:defRPr/>
            </a:pPr>
            <a:endParaRPr kumimoji="0" lang="en-US" sz="5400" b="0" i="0" u="none" strike="noStrike" kern="1200" cap="none" spc="577" normalizeH="0" baseline="0" noProof="0" dirty="0">
              <a:ln>
                <a:noFill/>
              </a:ln>
              <a:solidFill>
                <a:srgbClr val="FFFFFF"/>
              </a:solidFill>
              <a:effectLst/>
              <a:uLnTx/>
              <a:uFillTx/>
              <a:latin typeface="Muli Heavy"/>
              <a:ea typeface="+mn-ea"/>
              <a:cs typeface="+mn-cs"/>
            </a:endParaRPr>
          </a:p>
        </p:txBody>
      </p:sp>
      <p:sp>
        <p:nvSpPr>
          <p:cNvPr id="14" name="TextBox 51"/>
          <p:cNvSpPr txBox="1">
            <a:spLocks noGrp="1"/>
          </p:cNvSpPr>
          <p:nvPr>
            <p:ph type="title" idx="4294967295"/>
          </p:nvPr>
        </p:nvSpPr>
        <p:spPr>
          <a:xfrm>
            <a:off x="457201" y="692140"/>
            <a:ext cx="12447648" cy="17140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IMPORTANCE OF BELONGING</a:t>
            </a:r>
          </a:p>
          <a:p>
            <a:pPr marL="0" marR="0" lvl="0" indent="0" algn="l" defTabSz="914400" rtl="0" eaLnBrk="1" fontAlgn="auto" latinLnBrk="0" hangingPunct="1">
              <a:lnSpc>
                <a:spcPts val="6912"/>
              </a:lnSpc>
              <a:spcBef>
                <a:spcPts val="0"/>
              </a:spcBef>
              <a:spcAft>
                <a:spcPts val="0"/>
              </a:spcAft>
              <a:buClrTx/>
              <a:buSzTx/>
              <a:buFontTx/>
              <a:buNone/>
              <a:tabLst/>
              <a:defRPr/>
            </a:pPr>
            <a:endParaRPr kumimoji="0" lang="en-US" sz="5400" b="0" i="0" u="none" strike="noStrike" kern="1200" cap="none" spc="577" normalizeH="0" baseline="0" noProof="0" dirty="0">
              <a:ln>
                <a:noFill/>
              </a:ln>
              <a:solidFill>
                <a:srgbClr val="FFFFFF"/>
              </a:solidFill>
              <a:effectLst/>
              <a:uLnTx/>
              <a:uFillTx/>
              <a:latin typeface="Muli Heavy"/>
              <a:ea typeface="+mn-ea"/>
              <a:cs typeface="+mn-cs"/>
            </a:endParaRPr>
          </a:p>
        </p:txBody>
      </p:sp>
      <p:sp>
        <p:nvSpPr>
          <p:cNvPr id="52" name="TextBox 52"/>
          <p:cNvSpPr txBox="1"/>
          <p:nvPr/>
        </p:nvSpPr>
        <p:spPr>
          <a:xfrm>
            <a:off x="12438172" y="5979201"/>
            <a:ext cx="6840428" cy="385572"/>
          </a:xfrm>
          <a:prstGeom prst="rect">
            <a:avLst/>
          </a:prstGeom>
        </p:spPr>
        <p:txBody>
          <a:bodyPr lIns="0" tIns="0" rIns="0" bIns="0" rtlCol="0" anchor="t">
            <a:spAutoFit/>
          </a:bodyPr>
          <a:lstStyle/>
          <a:p>
            <a:pPr algn="l">
              <a:lnSpc>
                <a:spcPts val="3174"/>
              </a:lnSpc>
            </a:pPr>
            <a:r>
              <a:rPr lang="en-US" sz="2400" spc="349" dirty="0">
                <a:solidFill>
                  <a:srgbClr val="FFFFFF"/>
                </a:solidFill>
                <a:latin typeface="Arial" panose="020B0604020202020204" pitchFamily="34" charset="0"/>
                <a:cs typeface="Arial" panose="020B0604020202020204" pitchFamily="34" charset="0"/>
              </a:rPr>
              <a:t>PERSISTENCE</a:t>
            </a:r>
          </a:p>
        </p:txBody>
      </p:sp>
      <p:sp>
        <p:nvSpPr>
          <p:cNvPr id="53" name="TextBox 53"/>
          <p:cNvSpPr txBox="1"/>
          <p:nvPr/>
        </p:nvSpPr>
        <p:spPr>
          <a:xfrm>
            <a:off x="12438172" y="6978309"/>
            <a:ext cx="6840428" cy="385572"/>
          </a:xfrm>
          <a:prstGeom prst="rect">
            <a:avLst/>
          </a:prstGeom>
        </p:spPr>
        <p:txBody>
          <a:bodyPr lIns="0" tIns="0" rIns="0" bIns="0" rtlCol="0" anchor="t">
            <a:spAutoFit/>
          </a:bodyPr>
          <a:lstStyle/>
          <a:p>
            <a:pPr algn="l">
              <a:lnSpc>
                <a:spcPts val="3174"/>
              </a:lnSpc>
            </a:pPr>
            <a:r>
              <a:rPr lang="en-US" sz="2400" spc="349" dirty="0">
                <a:solidFill>
                  <a:srgbClr val="FFFFFF"/>
                </a:solidFill>
                <a:latin typeface="Arial" panose="020B0604020202020204" pitchFamily="34" charset="0"/>
                <a:cs typeface="Arial" panose="020B0604020202020204" pitchFamily="34" charset="0"/>
              </a:rPr>
              <a:t>ACADEMIC PERFORMANCE</a:t>
            </a:r>
          </a:p>
        </p:txBody>
      </p:sp>
      <p:sp>
        <p:nvSpPr>
          <p:cNvPr id="49" name="TextBox 48">
            <a:extLst>
              <a:ext uri="{FF2B5EF4-FFF2-40B4-BE49-F238E27FC236}">
                <a16:creationId xmlns:a16="http://schemas.microsoft.com/office/drawing/2014/main" id="{210FF5B5-6E8C-D084-F805-EB4F7B53B23F}"/>
              </a:ext>
            </a:extLst>
          </p:cNvPr>
          <p:cNvSpPr txBox="1"/>
          <p:nvPr/>
        </p:nvSpPr>
        <p:spPr>
          <a:xfrm>
            <a:off x="12479547" y="8857353"/>
            <a:ext cx="5354129" cy="964367"/>
          </a:xfrm>
          <a:prstGeom prst="rect">
            <a:avLst/>
          </a:prstGeom>
          <a:noFill/>
        </p:spPr>
        <p:txBody>
          <a:bodyPr wrap="square">
            <a:spAutoFit/>
          </a:bodyPr>
          <a:lstStyle/>
          <a:p>
            <a:pPr algn="l" rtl="0" fontAlgn="base">
              <a:lnSpc>
                <a:spcPts val="1657"/>
              </a:lnSpc>
            </a:pPr>
            <a:r>
              <a:rPr lang="en-US" sz="1600" b="0" i="0" dirty="0">
                <a:solidFill>
                  <a:schemeClr val="bg1"/>
                </a:solidFill>
                <a:effectLst/>
                <a:latin typeface="Arial" panose="020B0604020202020204" pitchFamily="34" charset="0"/>
                <a:cs typeface="Arial" panose="020B0604020202020204" pitchFamily="34" charset="0"/>
              </a:rPr>
              <a:t>Gopalan, M., &amp; Brady, S. T. (2020). College Students’ Sense of Belonging: A National Perspective. </a:t>
            </a:r>
            <a:r>
              <a:rPr lang="en-US" sz="1600" b="0" i="1" dirty="0">
                <a:solidFill>
                  <a:schemeClr val="bg1"/>
                </a:solidFill>
                <a:effectLst/>
                <a:latin typeface="Arial" panose="020B0604020202020204" pitchFamily="34" charset="0"/>
                <a:cs typeface="Arial" panose="020B0604020202020204" pitchFamily="34" charset="0"/>
              </a:rPr>
              <a:t>Educational Researcher, 49</a:t>
            </a:r>
            <a:r>
              <a:rPr lang="en-US" sz="1600" b="0" i="0" dirty="0">
                <a:solidFill>
                  <a:schemeClr val="bg1"/>
                </a:solidFill>
                <a:effectLst/>
                <a:latin typeface="Arial" panose="020B0604020202020204" pitchFamily="34" charset="0"/>
                <a:cs typeface="Arial" panose="020B0604020202020204" pitchFamily="34" charset="0"/>
              </a:rPr>
              <a:t>(2), 134-137. </a:t>
            </a:r>
            <a:r>
              <a:rPr lang="en-US" sz="1600" b="0" i="0" u="sng" strike="noStrike" dirty="0">
                <a:solidFill>
                  <a:schemeClr val="bg1"/>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https://doi.org/10.3102/0013189X19897622</a:t>
            </a:r>
            <a:r>
              <a:rPr lang="en-US" sz="1600" b="0" i="0" dirty="0">
                <a:solidFill>
                  <a:schemeClr val="bg1"/>
                </a:solidFill>
                <a:effectLst/>
                <a:latin typeface="Arial" panose="020B0604020202020204" pitchFamily="34" charset="0"/>
                <a:cs typeface="Arial" panose="020B0604020202020204" pitchFamily="34" charset="0"/>
              </a:rPr>
              <a:t>  </a:t>
            </a:r>
          </a:p>
        </p:txBody>
      </p:sp>
      <p:pic>
        <p:nvPicPr>
          <p:cNvPr id="65" name="Picture 64" descr="A pyramid of maslows hierarchy with text. Hamish.croker, CC BY-SA 4.0 &lt;https://creativecommons.org/licenses/by-sa/4.0&gt;, via Wikimedia Commons">
            <a:extLst>
              <a:ext uri="{FF2B5EF4-FFF2-40B4-BE49-F238E27FC236}">
                <a16:creationId xmlns:a16="http://schemas.microsoft.com/office/drawing/2014/main" id="{0F7B84A5-4338-DED5-5D22-9951C3A449F4}"/>
              </a:ext>
            </a:extLst>
          </p:cNvPr>
          <p:cNvPicPr>
            <a:picLocks noChangeAspect="1"/>
          </p:cNvPicPr>
          <p:nvPr/>
        </p:nvPicPr>
        <p:blipFill>
          <a:blip r:embed="rId5">
            <a:extLst>
              <a:ext uri="{28A0092B-C50C-407E-A947-70E740481C1C}">
                <a14:useLocalDpi xmlns:a14="http://schemas.microsoft.com/office/drawing/2010/main"/>
              </a:ext>
            </a:extLst>
          </a:blip>
          <a:srcRect l="5152" t="488" r="6596"/>
          <a:stretch>
            <a:fillRect/>
          </a:stretch>
        </p:blipFill>
        <p:spPr>
          <a:xfrm>
            <a:off x="495169" y="1651614"/>
            <a:ext cx="10977616" cy="696286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6090F"/>
        </a:solidFill>
        <a:effectLst/>
      </p:bgPr>
    </p:bg>
    <p:spTree>
      <p:nvGrpSpPr>
        <p:cNvPr id="1" name="">
          <a:extLst>
            <a:ext uri="{FF2B5EF4-FFF2-40B4-BE49-F238E27FC236}">
              <a16:creationId xmlns:a16="http://schemas.microsoft.com/office/drawing/2014/main" id="{9EBA0B26-EBC3-19A0-C4BF-BDC74B382AED}"/>
            </a:ext>
          </a:extLst>
        </p:cNvPr>
        <p:cNvGrpSpPr/>
        <p:nvPr/>
      </p:nvGrpSpPr>
      <p:grpSpPr>
        <a:xfrm>
          <a:off x="0" y="0"/>
          <a:ext cx="0" cy="0"/>
          <a:chOff x="0" y="0"/>
          <a:chExt cx="0" cy="0"/>
        </a:xfrm>
      </p:grpSpPr>
      <p:sp>
        <p:nvSpPr>
          <p:cNvPr id="26" name="Freeform 3">
            <a:extLst>
              <a:ext uri="{FF2B5EF4-FFF2-40B4-BE49-F238E27FC236}">
                <a16:creationId xmlns:a16="http://schemas.microsoft.com/office/drawing/2014/main" id="{37CFAB6F-FE6C-03BE-0490-C60887CF1572}"/>
              </a:ext>
              <a:ext uri="{C183D7F6-B498-43B3-948B-1728B52AA6E4}">
                <adec:decorative xmlns:adec="http://schemas.microsoft.com/office/drawing/2017/decorative" val="1"/>
              </a:ext>
            </a:extLst>
          </p:cNvPr>
          <p:cNvSpPr/>
          <p:nvPr/>
        </p:nvSpPr>
        <p:spPr>
          <a:xfrm>
            <a:off x="5131629" y="-2242"/>
            <a:ext cx="15289971" cy="11269880"/>
          </a:xfrm>
          <a:custGeom>
            <a:avLst/>
            <a:gdLst/>
            <a:ahLst/>
            <a:cxnLst/>
            <a:rect l="l" t="t" r="r" b="b"/>
            <a:pathLst>
              <a:path w="23609318" h="16692594">
                <a:moveTo>
                  <a:pt x="0" y="0"/>
                </a:moveTo>
                <a:lnTo>
                  <a:pt x="23609318" y="0"/>
                </a:lnTo>
                <a:lnTo>
                  <a:pt x="23609318" y="16692594"/>
                </a:lnTo>
                <a:lnTo>
                  <a:pt x="0" y="16692594"/>
                </a:lnTo>
                <a:lnTo>
                  <a:pt x="0" y="0"/>
                </a:lnTo>
                <a:close/>
              </a:path>
            </a:pathLst>
          </a:custGeom>
          <a:blipFill>
            <a:blip r:embed="rId4"/>
            <a:stretch>
              <a:fillRect l="-15584" r="-36896" b="-24158"/>
            </a:stretch>
          </a:blipFill>
        </p:spPr>
        <p:txBody>
          <a:bodyPr/>
          <a:lstStyle/>
          <a:p>
            <a:endParaRPr lang="en-US" dirty="0"/>
          </a:p>
        </p:txBody>
      </p:sp>
      <p:grpSp>
        <p:nvGrpSpPr>
          <p:cNvPr id="2" name="Group 2">
            <a:extLst>
              <a:ext uri="{FF2B5EF4-FFF2-40B4-BE49-F238E27FC236}">
                <a16:creationId xmlns:a16="http://schemas.microsoft.com/office/drawing/2014/main" id="{513F4A9B-7D8A-D48C-9893-5CA091FC24AD}"/>
              </a:ext>
            </a:extLst>
          </p:cNvPr>
          <p:cNvGrpSpPr/>
          <p:nvPr/>
        </p:nvGrpSpPr>
        <p:grpSpPr>
          <a:xfrm>
            <a:off x="1028700" y="7409539"/>
            <a:ext cx="740300" cy="70556"/>
            <a:chOff x="0" y="0"/>
            <a:chExt cx="987066" cy="94074"/>
          </a:xfrm>
        </p:grpSpPr>
        <p:grpSp>
          <p:nvGrpSpPr>
            <p:cNvPr id="3" name="Group 3">
              <a:extLst>
                <a:ext uri="{FF2B5EF4-FFF2-40B4-BE49-F238E27FC236}">
                  <a16:creationId xmlns:a16="http://schemas.microsoft.com/office/drawing/2014/main" id="{A2F2F4C3-CA07-D7DD-3844-1A9A4B95B113}"/>
                </a:ext>
              </a:extLst>
            </p:cNvPr>
            <p:cNvGrpSpPr/>
            <p:nvPr/>
          </p:nvGrpSpPr>
          <p:grpSpPr>
            <a:xfrm>
              <a:off x="0" y="0"/>
              <a:ext cx="94074" cy="94074"/>
              <a:chOff x="0" y="0"/>
              <a:chExt cx="6350000" cy="6350000"/>
            </a:xfrm>
          </p:grpSpPr>
          <p:sp>
            <p:nvSpPr>
              <p:cNvPr id="4" name="Freeform 4">
                <a:extLst>
                  <a:ext uri="{FF2B5EF4-FFF2-40B4-BE49-F238E27FC236}">
                    <a16:creationId xmlns:a16="http://schemas.microsoft.com/office/drawing/2014/main" id="{CEA85C6F-4E42-BCB9-E071-1271DF4B6BA8}"/>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5" name="Group 5">
              <a:extLst>
                <a:ext uri="{FF2B5EF4-FFF2-40B4-BE49-F238E27FC236}">
                  <a16:creationId xmlns:a16="http://schemas.microsoft.com/office/drawing/2014/main" id="{B238939E-07AC-12D9-D5D7-CFCD8EF68785}"/>
                </a:ext>
              </a:extLst>
            </p:cNvPr>
            <p:cNvGrpSpPr/>
            <p:nvPr/>
          </p:nvGrpSpPr>
          <p:grpSpPr>
            <a:xfrm>
              <a:off x="225778" y="0"/>
              <a:ext cx="94074" cy="94074"/>
              <a:chOff x="0" y="0"/>
              <a:chExt cx="6350000" cy="6350000"/>
            </a:xfrm>
          </p:grpSpPr>
          <p:sp>
            <p:nvSpPr>
              <p:cNvPr id="6" name="Freeform 6">
                <a:extLst>
                  <a:ext uri="{FF2B5EF4-FFF2-40B4-BE49-F238E27FC236}">
                    <a16:creationId xmlns:a16="http://schemas.microsoft.com/office/drawing/2014/main" id="{BC2D48E5-3BDC-CBA8-F2C0-299C4259E530}"/>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7" name="Group 7">
              <a:extLst>
                <a:ext uri="{FF2B5EF4-FFF2-40B4-BE49-F238E27FC236}">
                  <a16:creationId xmlns:a16="http://schemas.microsoft.com/office/drawing/2014/main" id="{862757E0-19E4-57D0-5CDE-57E966FD421C}"/>
                </a:ext>
              </a:extLst>
            </p:cNvPr>
            <p:cNvGrpSpPr/>
            <p:nvPr/>
          </p:nvGrpSpPr>
          <p:grpSpPr>
            <a:xfrm>
              <a:off x="447638" y="0"/>
              <a:ext cx="94074" cy="94074"/>
              <a:chOff x="0" y="0"/>
              <a:chExt cx="6350000" cy="6350000"/>
            </a:xfrm>
          </p:grpSpPr>
          <p:sp>
            <p:nvSpPr>
              <p:cNvPr id="8" name="Freeform 8">
                <a:extLst>
                  <a:ext uri="{FF2B5EF4-FFF2-40B4-BE49-F238E27FC236}">
                    <a16:creationId xmlns:a16="http://schemas.microsoft.com/office/drawing/2014/main" id="{E6BC3A73-D914-0CAD-A1D4-8C768A7D8CCF}"/>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9" name="Group 9">
              <a:extLst>
                <a:ext uri="{FF2B5EF4-FFF2-40B4-BE49-F238E27FC236}">
                  <a16:creationId xmlns:a16="http://schemas.microsoft.com/office/drawing/2014/main" id="{527939F6-B7F9-F581-79B6-13B67AE46F98}"/>
                </a:ext>
              </a:extLst>
            </p:cNvPr>
            <p:cNvGrpSpPr/>
            <p:nvPr/>
          </p:nvGrpSpPr>
          <p:grpSpPr>
            <a:xfrm>
              <a:off x="670311" y="0"/>
              <a:ext cx="94074" cy="94074"/>
              <a:chOff x="0" y="0"/>
              <a:chExt cx="6350000" cy="6350000"/>
            </a:xfrm>
          </p:grpSpPr>
          <p:sp>
            <p:nvSpPr>
              <p:cNvPr id="10" name="Freeform 10">
                <a:extLst>
                  <a:ext uri="{FF2B5EF4-FFF2-40B4-BE49-F238E27FC236}">
                    <a16:creationId xmlns:a16="http://schemas.microsoft.com/office/drawing/2014/main" id="{018E8327-EA98-9DBE-30C8-AA952413F3EF}"/>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11" name="Group 11">
              <a:extLst>
                <a:ext uri="{FF2B5EF4-FFF2-40B4-BE49-F238E27FC236}">
                  <a16:creationId xmlns:a16="http://schemas.microsoft.com/office/drawing/2014/main" id="{6875C514-C76D-0343-9F7F-CADECF5335DE}"/>
                </a:ext>
              </a:extLst>
            </p:cNvPr>
            <p:cNvGrpSpPr/>
            <p:nvPr/>
          </p:nvGrpSpPr>
          <p:grpSpPr>
            <a:xfrm>
              <a:off x="892992" y="0"/>
              <a:ext cx="94074" cy="94074"/>
              <a:chOff x="0" y="0"/>
              <a:chExt cx="6350000" cy="6350000"/>
            </a:xfrm>
          </p:grpSpPr>
          <p:sp>
            <p:nvSpPr>
              <p:cNvPr id="12" name="Freeform 12">
                <a:extLst>
                  <a:ext uri="{FF2B5EF4-FFF2-40B4-BE49-F238E27FC236}">
                    <a16:creationId xmlns:a16="http://schemas.microsoft.com/office/drawing/2014/main" id="{192E528F-A864-1450-6AD5-933034A6FADB}"/>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sp>
        <p:nvSpPr>
          <p:cNvPr id="13" name="Freeform 13">
            <a:extLst>
              <a:ext uri="{FF2B5EF4-FFF2-40B4-BE49-F238E27FC236}">
                <a16:creationId xmlns:a16="http://schemas.microsoft.com/office/drawing/2014/main" id="{7E3B7B7D-7B03-9B2A-89F6-F9F924FD33B8}"/>
              </a:ext>
              <a:ext uri="{C183D7F6-B498-43B3-948B-1728B52AA6E4}">
                <adec:decorative xmlns:adec="http://schemas.microsoft.com/office/drawing/2017/decorative" val="1"/>
              </a:ext>
            </a:extLst>
          </p:cNvPr>
          <p:cNvSpPr/>
          <p:nvPr/>
        </p:nvSpPr>
        <p:spPr>
          <a:xfrm>
            <a:off x="0" y="0"/>
            <a:ext cx="5131629" cy="10287000"/>
          </a:xfrm>
          <a:custGeom>
            <a:avLst/>
            <a:gdLst/>
            <a:ahLst/>
            <a:cxnLst/>
            <a:rect l="l" t="t" r="r" b="b"/>
            <a:pathLst>
              <a:path w="12138627" h="10287000">
                <a:moveTo>
                  <a:pt x="0" y="0"/>
                </a:moveTo>
                <a:lnTo>
                  <a:pt x="12138627" y="0"/>
                </a:lnTo>
                <a:lnTo>
                  <a:pt x="12138627" y="10287000"/>
                </a:lnTo>
                <a:lnTo>
                  <a:pt x="0" y="10287000"/>
                </a:lnTo>
                <a:lnTo>
                  <a:pt x="0" y="0"/>
                </a:lnTo>
                <a:close/>
              </a:path>
            </a:pathLst>
          </a:custGeom>
          <a:blipFill>
            <a:blip r:embed="rId5"/>
            <a:stretch>
              <a:fillRect t="-887" b="-887"/>
            </a:stretch>
          </a:blipFill>
        </p:spPr>
        <p:txBody>
          <a:bodyPr/>
          <a:lstStyle/>
          <a:p>
            <a:endParaRPr lang="en-US" dirty="0"/>
          </a:p>
        </p:txBody>
      </p:sp>
      <p:sp>
        <p:nvSpPr>
          <p:cNvPr id="14" name="AutoShape 14">
            <a:extLst>
              <a:ext uri="{FF2B5EF4-FFF2-40B4-BE49-F238E27FC236}">
                <a16:creationId xmlns:a16="http://schemas.microsoft.com/office/drawing/2014/main" id="{B4D45776-EECD-A46C-8E70-2DFA99400C52}"/>
              </a:ext>
              <a:ext uri="{C183D7F6-B498-43B3-948B-1728B52AA6E4}">
                <adec:decorative xmlns:adec="http://schemas.microsoft.com/office/drawing/2017/decorative" val="1"/>
              </a:ext>
            </a:extLst>
          </p:cNvPr>
          <p:cNvSpPr/>
          <p:nvPr/>
        </p:nvSpPr>
        <p:spPr>
          <a:xfrm rot="-5400000">
            <a:off x="10310047" y="1705621"/>
            <a:ext cx="938074" cy="0"/>
          </a:xfrm>
          <a:prstGeom prst="line">
            <a:avLst/>
          </a:prstGeom>
          <a:ln w="28575" cap="flat">
            <a:solidFill>
              <a:srgbClr val="F27100"/>
            </a:solidFill>
            <a:prstDash val="solid"/>
            <a:headEnd type="none" w="sm" len="sm"/>
            <a:tailEnd type="none" w="sm" len="sm"/>
          </a:ln>
        </p:spPr>
        <p:txBody>
          <a:bodyPr/>
          <a:lstStyle/>
          <a:p>
            <a:endParaRPr lang="en-US"/>
          </a:p>
        </p:txBody>
      </p:sp>
      <p:sp>
        <p:nvSpPr>
          <p:cNvPr id="18" name="TextBox 18">
            <a:extLst>
              <a:ext uri="{FF2B5EF4-FFF2-40B4-BE49-F238E27FC236}">
                <a16:creationId xmlns:a16="http://schemas.microsoft.com/office/drawing/2014/main" id="{93043159-8867-34CA-1B46-38DA69B58746}"/>
              </a:ext>
            </a:extLst>
          </p:cNvPr>
          <p:cNvSpPr txBox="1">
            <a:spLocks noGrp="1"/>
          </p:cNvSpPr>
          <p:nvPr>
            <p:ph type="title" idx="4294967295"/>
          </p:nvPr>
        </p:nvSpPr>
        <p:spPr>
          <a:xfrm>
            <a:off x="1028700" y="1148801"/>
            <a:ext cx="4791909" cy="8139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56"/>
              </a:lnSpc>
              <a:spcBef>
                <a:spcPts val="0"/>
              </a:spcBef>
              <a:spcAft>
                <a:spcPts val="0"/>
              </a:spcAft>
              <a:buClrTx/>
              <a:buSzTx/>
              <a:buFontTx/>
              <a:buNone/>
              <a:tabLst/>
              <a:defRPr/>
            </a:pPr>
            <a:r>
              <a:rPr kumimoji="0" lang="en-US" sz="5200" b="1" i="0" u="none" strike="noStrike" kern="1200" cap="none" spc="556"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PART 1</a:t>
            </a:r>
          </a:p>
        </p:txBody>
      </p:sp>
      <p:sp>
        <p:nvSpPr>
          <p:cNvPr id="20" name="TextBox 20">
            <a:extLst>
              <a:ext uri="{FF2B5EF4-FFF2-40B4-BE49-F238E27FC236}">
                <a16:creationId xmlns:a16="http://schemas.microsoft.com/office/drawing/2014/main" id="{57E6C94B-3666-8DA3-7554-DDC24C864728}"/>
              </a:ext>
            </a:extLst>
          </p:cNvPr>
          <p:cNvSpPr txBox="1"/>
          <p:nvPr/>
        </p:nvSpPr>
        <p:spPr>
          <a:xfrm>
            <a:off x="11201400" y="1373287"/>
            <a:ext cx="7403508" cy="589457"/>
          </a:xfrm>
          <a:prstGeom prst="rect">
            <a:avLst/>
          </a:prstGeom>
        </p:spPr>
        <p:txBody>
          <a:bodyPr lIns="0" tIns="0" rIns="0" bIns="0" rtlCol="0" anchor="t">
            <a:spAutoFit/>
          </a:bodyPr>
          <a:lstStyle/>
          <a:p>
            <a:pPr algn="l">
              <a:lnSpc>
                <a:spcPts val="5040"/>
              </a:lnSpc>
            </a:pPr>
            <a:r>
              <a:rPr lang="en-US" sz="3600" spc="118" dirty="0">
                <a:solidFill>
                  <a:schemeClr val="bg1"/>
                </a:solidFill>
                <a:latin typeface="Arial" panose="020B0604020202020204" pitchFamily="34" charset="0"/>
                <a:cs typeface="Arial" panose="020B0604020202020204" pitchFamily="34" charset="0"/>
              </a:rPr>
              <a:t>From EDI to belonging</a:t>
            </a:r>
          </a:p>
        </p:txBody>
      </p:sp>
    </p:spTree>
    <p:custDataLst>
      <p:tags r:id="rId1"/>
    </p:custDataLst>
    <p:extLst>
      <p:ext uri="{BB962C8B-B14F-4D97-AF65-F5344CB8AC3E}">
        <p14:creationId xmlns:p14="http://schemas.microsoft.com/office/powerpoint/2010/main" val="31496695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0D02-D660-0A57-CCA8-14D3C9AE73F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BA745B0-12A9-5311-1E3A-37AD640914DC}"/>
              </a:ex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l="-448" r="-448"/>
            </a:stretch>
          </a:blipFill>
        </p:spPr>
        <p:txBody>
          <a:bodyPr/>
          <a:lstStyle/>
          <a:p>
            <a:endParaRPr lang="en-US"/>
          </a:p>
        </p:txBody>
      </p:sp>
      <p:pic>
        <p:nvPicPr>
          <p:cNvPr id="8" name="Picture 7" descr="CAST Universal Design for Learning Guidelines, available at https://udlguidelines.cast.org/static/udlg3-graphicorganizer-digital-nonumbers-a11y.pdf">
            <a:extLst>
              <a:ext uri="{FF2B5EF4-FFF2-40B4-BE49-F238E27FC236}">
                <a16:creationId xmlns:a16="http://schemas.microsoft.com/office/drawing/2014/main" id="{55136EDB-C4BF-8A66-3DF9-3E589B32FB38}"/>
              </a:ext>
            </a:extLst>
          </p:cNvPr>
          <p:cNvPicPr>
            <a:picLocks noChangeAspect="1"/>
          </p:cNvPicPr>
          <p:nvPr/>
        </p:nvPicPr>
        <p:blipFill>
          <a:blip r:embed="rId5"/>
          <a:stretch>
            <a:fillRect/>
          </a:stretch>
        </p:blipFill>
        <p:spPr>
          <a:xfrm>
            <a:off x="2133600" y="4627"/>
            <a:ext cx="14027111" cy="10282373"/>
          </a:xfrm>
          <a:prstGeom prst="rect">
            <a:avLst/>
          </a:prstGeom>
        </p:spPr>
      </p:pic>
    </p:spTree>
    <p:custDataLst>
      <p:tags r:id="rId1"/>
    </p:custDataLst>
    <p:extLst>
      <p:ext uri="{BB962C8B-B14F-4D97-AF65-F5344CB8AC3E}">
        <p14:creationId xmlns:p14="http://schemas.microsoft.com/office/powerpoint/2010/main" val="119818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l="-448" r="-448"/>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1104638" y="-835349"/>
            <a:ext cx="23609318" cy="16692594"/>
          </a:xfrm>
          <a:custGeom>
            <a:avLst/>
            <a:gdLst/>
            <a:ahLst/>
            <a:cxnLst/>
            <a:rect l="l" t="t" r="r" b="b"/>
            <a:pathLst>
              <a:path w="23609318" h="16692594">
                <a:moveTo>
                  <a:pt x="0" y="0"/>
                </a:moveTo>
                <a:lnTo>
                  <a:pt x="23609318" y="0"/>
                </a:lnTo>
                <a:lnTo>
                  <a:pt x="23609318" y="16692594"/>
                </a:lnTo>
                <a:lnTo>
                  <a:pt x="0" y="16692594"/>
                </a:lnTo>
                <a:lnTo>
                  <a:pt x="0" y="0"/>
                </a:lnTo>
                <a:close/>
              </a:path>
            </a:pathLst>
          </a:custGeom>
          <a:blipFill>
            <a:blip r:embed="rId5"/>
            <a:stretch>
              <a:fillRect l="-12847" r="-12847"/>
            </a:stretch>
          </a:blipFill>
        </p:spPr>
        <p:txBody>
          <a:bodyPr/>
          <a:lstStyle/>
          <a:p>
            <a:endParaRPr lang="en-US"/>
          </a:p>
        </p:txBody>
      </p:sp>
      <p:grpSp>
        <p:nvGrpSpPr>
          <p:cNvPr id="4" name="Group 4">
            <a:extLst>
              <a:ext uri="{C183D7F6-B498-43B3-948B-1728B52AA6E4}">
                <adec:decorative xmlns:adec="http://schemas.microsoft.com/office/drawing/2017/decorative" val="1"/>
              </a:ext>
            </a:extLst>
          </p:cNvPr>
          <p:cNvGrpSpPr/>
          <p:nvPr/>
        </p:nvGrpSpPr>
        <p:grpSpPr>
          <a:xfrm>
            <a:off x="0" y="0"/>
            <a:ext cx="18288000" cy="10287000"/>
            <a:chOff x="0" y="0"/>
            <a:chExt cx="4816593" cy="2709333"/>
          </a:xfrm>
        </p:grpSpPr>
        <p:sp>
          <p:nvSpPr>
            <p:cNvPr id="5" name="Freeform 5">
              <a:extLst>
                <a:ext uri="{C183D7F6-B498-43B3-948B-1728B52AA6E4}">
                  <adec:decorative xmlns:adec="http://schemas.microsoft.com/office/drawing/2017/decorative" val="1"/>
                </a:ext>
              </a:extLst>
            </p:cNvPr>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303030">
                <a:alpha val="47843"/>
              </a:srgbClr>
            </a:solidFill>
          </p:spPr>
          <p:txBody>
            <a:bodyPr/>
            <a:lstStyle/>
            <a:p>
              <a:endParaRPr lang="en-US"/>
            </a:p>
          </p:txBody>
        </p:sp>
        <p:sp>
          <p:nvSpPr>
            <p:cNvPr id="6" name="TextBox 6"/>
            <p:cNvSpPr txBox="1"/>
            <p:nvPr/>
          </p:nvSpPr>
          <p:spPr>
            <a:xfrm>
              <a:off x="0" y="-47625"/>
              <a:ext cx="4816593" cy="2756958"/>
            </a:xfrm>
            <a:prstGeom prst="rect">
              <a:avLst/>
            </a:prstGeom>
          </p:spPr>
          <p:txBody>
            <a:bodyPr lIns="50800" tIns="50800" rIns="50800" bIns="50800" rtlCol="0" anchor="ctr"/>
            <a:lstStyle/>
            <a:p>
              <a:pPr algn="ctr">
                <a:lnSpc>
                  <a:spcPts val="3226"/>
                </a:lnSpc>
              </a:pPr>
              <a:endParaRPr/>
            </a:p>
          </p:txBody>
        </p:sp>
      </p:grpSp>
      <p:sp>
        <p:nvSpPr>
          <p:cNvPr id="7" name="TextBox 7"/>
          <p:cNvSpPr txBox="1"/>
          <p:nvPr/>
        </p:nvSpPr>
        <p:spPr>
          <a:xfrm>
            <a:off x="5426594" y="6666230"/>
            <a:ext cx="7668270" cy="2642489"/>
          </a:xfrm>
          <a:prstGeom prst="rect">
            <a:avLst/>
          </a:prstGeom>
        </p:spPr>
        <p:txBody>
          <a:bodyPr lIns="0" tIns="0" rIns="0" bIns="0" rtlCol="0" anchor="t">
            <a:spAutoFit/>
          </a:bodyPr>
          <a:lstStyle/>
          <a:p>
            <a:pPr algn="ctr">
              <a:lnSpc>
                <a:spcPts val="4227"/>
              </a:lnSpc>
            </a:pPr>
            <a:r>
              <a:rPr lang="en-US" sz="2799" spc="179" dirty="0">
                <a:solidFill>
                  <a:srgbClr val="FFFFFF"/>
                </a:solidFill>
                <a:latin typeface="Arial" panose="020B0604020202020204" pitchFamily="34" charset="0"/>
                <a:cs typeface="Arial" panose="020B0604020202020204" pitchFamily="34" charset="0"/>
              </a:rPr>
              <a:t>What does belonging mean to you? </a:t>
            </a:r>
          </a:p>
          <a:p>
            <a:pPr algn="ctr">
              <a:lnSpc>
                <a:spcPts val="4227"/>
              </a:lnSpc>
            </a:pPr>
            <a:endParaRPr lang="en-US" sz="2799" spc="179" dirty="0">
              <a:solidFill>
                <a:srgbClr val="FFFFFF"/>
              </a:solidFill>
              <a:latin typeface="Arial" panose="020B0604020202020204" pitchFamily="34" charset="0"/>
              <a:cs typeface="Arial" panose="020B0604020202020204" pitchFamily="34" charset="0"/>
            </a:endParaRPr>
          </a:p>
          <a:p>
            <a:pPr algn="ctr">
              <a:lnSpc>
                <a:spcPts val="4227"/>
              </a:lnSpc>
            </a:pPr>
            <a:r>
              <a:rPr lang="en-US" sz="2799" spc="179" dirty="0">
                <a:solidFill>
                  <a:srgbClr val="FFFFFF"/>
                </a:solidFill>
                <a:latin typeface="Arial" panose="020B0604020202020204" pitchFamily="34" charset="0"/>
                <a:cs typeface="Arial" panose="020B0604020202020204" pitchFamily="34" charset="0"/>
              </a:rPr>
              <a:t>OR</a:t>
            </a:r>
          </a:p>
          <a:p>
            <a:pPr algn="ctr">
              <a:lnSpc>
                <a:spcPts val="4227"/>
              </a:lnSpc>
            </a:pPr>
            <a:endParaRPr lang="en-US" sz="2799" spc="179" dirty="0">
              <a:solidFill>
                <a:srgbClr val="FFFFFF"/>
              </a:solidFill>
              <a:latin typeface="Arial" panose="020B0604020202020204" pitchFamily="34" charset="0"/>
              <a:cs typeface="Arial" panose="020B0604020202020204" pitchFamily="34" charset="0"/>
            </a:endParaRPr>
          </a:p>
          <a:p>
            <a:pPr algn="ctr">
              <a:lnSpc>
                <a:spcPts val="4227"/>
              </a:lnSpc>
            </a:pPr>
            <a:r>
              <a:rPr lang="en-US" sz="2799" spc="179" dirty="0">
                <a:solidFill>
                  <a:srgbClr val="FFFFFF"/>
                </a:solidFill>
                <a:latin typeface="Arial" panose="020B0604020202020204" pitchFamily="34" charset="0"/>
                <a:cs typeface="Arial" panose="020B0604020202020204" pitchFamily="34" charset="0"/>
              </a:rPr>
              <a:t>What does it mean to belong?</a:t>
            </a:r>
          </a:p>
        </p:txBody>
      </p:sp>
      <p:sp>
        <p:nvSpPr>
          <p:cNvPr id="8" name="AutoShape 8"/>
          <p:cNvSpPr/>
          <p:nvPr/>
        </p:nvSpPr>
        <p:spPr>
          <a:xfrm>
            <a:off x="9784037" y="7972361"/>
            <a:ext cx="2343436" cy="0"/>
          </a:xfrm>
          <a:prstGeom prst="line">
            <a:avLst/>
          </a:prstGeom>
          <a:ln w="66675" cap="rnd">
            <a:solidFill>
              <a:srgbClr val="FFFFFF"/>
            </a:solidFill>
            <a:prstDash val="sysDot"/>
            <a:headEnd type="none" w="sm" len="sm"/>
            <a:tailEnd type="none" w="sm" len="sm"/>
          </a:ln>
        </p:spPr>
        <p:txBody>
          <a:bodyPr/>
          <a:lstStyle/>
          <a:p>
            <a:endParaRPr lang="en-US"/>
          </a:p>
        </p:txBody>
      </p:sp>
      <p:sp>
        <p:nvSpPr>
          <p:cNvPr id="9" name="AutoShape 9"/>
          <p:cNvSpPr/>
          <p:nvPr/>
        </p:nvSpPr>
        <p:spPr>
          <a:xfrm>
            <a:off x="6387198" y="8005699"/>
            <a:ext cx="2343436" cy="0"/>
          </a:xfrm>
          <a:prstGeom prst="line">
            <a:avLst/>
          </a:prstGeom>
          <a:ln w="66675" cap="rnd">
            <a:solidFill>
              <a:srgbClr val="FFFFFF"/>
            </a:solidFill>
            <a:prstDash val="sysDot"/>
            <a:headEnd type="none" w="sm" len="sm"/>
            <a:tailEnd type="none" w="sm" len="sm"/>
          </a:ln>
        </p:spPr>
        <p:txBody>
          <a:bodyPr/>
          <a:lstStyle/>
          <a:p>
            <a:endParaRPr lang="en-US"/>
          </a:p>
        </p:txBody>
      </p:sp>
      <p:sp>
        <p:nvSpPr>
          <p:cNvPr id="10" name="Freeform 10">
            <a:extLst>
              <a:ext uri="{C183D7F6-B498-43B3-948B-1728B52AA6E4}">
                <adec:decorative xmlns:adec="http://schemas.microsoft.com/office/drawing/2017/decorative" val="1"/>
              </a:ext>
            </a:extLst>
          </p:cNvPr>
          <p:cNvSpPr/>
          <p:nvPr/>
        </p:nvSpPr>
        <p:spPr>
          <a:xfrm>
            <a:off x="8744847" y="2006242"/>
            <a:ext cx="798306" cy="1028413"/>
          </a:xfrm>
          <a:custGeom>
            <a:avLst/>
            <a:gdLst/>
            <a:ahLst/>
            <a:cxnLst/>
            <a:rect l="l" t="t" r="r" b="b"/>
            <a:pathLst>
              <a:path w="798306" h="1028413">
                <a:moveTo>
                  <a:pt x="0" y="0"/>
                </a:moveTo>
                <a:lnTo>
                  <a:pt x="798306" y="0"/>
                </a:lnTo>
                <a:lnTo>
                  <a:pt x="798306" y="1028413"/>
                </a:lnTo>
                <a:lnTo>
                  <a:pt x="0" y="102841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TextBox 11"/>
          <p:cNvSpPr txBox="1">
            <a:spLocks noGrp="1"/>
          </p:cNvSpPr>
          <p:nvPr>
            <p:ph type="title" idx="4294967295"/>
          </p:nvPr>
        </p:nvSpPr>
        <p:spPr>
          <a:xfrm>
            <a:off x="2221605" y="3218099"/>
            <a:ext cx="13999345" cy="244509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20860"/>
              </a:lnSpc>
              <a:spcBef>
                <a:spcPts val="0"/>
              </a:spcBef>
              <a:spcAft>
                <a:spcPts val="0"/>
              </a:spcAft>
              <a:buClrTx/>
              <a:buSzTx/>
              <a:buFontTx/>
              <a:buNone/>
              <a:tabLst/>
              <a:defRPr/>
            </a:pPr>
            <a:r>
              <a:rPr kumimoji="0" lang="en-US" sz="14900" b="1" i="0" u="none" strike="noStrike" kern="1200" cap="none" spc="141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REFLECTION</a:t>
            </a:r>
          </a:p>
        </p:txBody>
      </p:sp>
      <p:sp>
        <p:nvSpPr>
          <p:cNvPr id="12" name="Title 11"/>
          <p:cNvSpPr txBox="1">
            <a:spLocks noGrp="1"/>
          </p:cNvSpPr>
          <p:nvPr>
            <p:ph type="title" idx="4294967295"/>
          </p:nvPr>
        </p:nvSpPr>
        <p:spPr>
          <a:xfrm>
            <a:off x="2221605" y="3218099"/>
            <a:ext cx="13999345" cy="244509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20860"/>
              </a:lnSpc>
              <a:spcBef>
                <a:spcPts val="0"/>
              </a:spcBef>
              <a:spcAft>
                <a:spcPts val="0"/>
              </a:spcAft>
              <a:buClrTx/>
              <a:buSzTx/>
              <a:buFontTx/>
              <a:buNone/>
              <a:tabLst/>
              <a:defRPr/>
            </a:pPr>
            <a:r>
              <a:rPr kumimoji="0" lang="en-US" sz="14900" b="1" i="0" u="none" strike="noStrike" kern="1200" cap="none" spc="141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REFLECTION</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B7DEF-A9E5-6291-AC87-0BC6BC6B53A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CDB1854-47D0-B6BD-5929-9D0FBA81C894}"/>
              </a:ext>
              <a:ext uri="{C183D7F6-B498-43B3-948B-1728B52AA6E4}">
                <adec:decorative xmlns:adec="http://schemas.microsoft.com/office/drawing/2017/decorative" val="1"/>
              </a:ext>
            </a:extLst>
          </p:cNvPr>
          <p:cNvSpPr/>
          <p:nvPr/>
        </p:nvSpPr>
        <p:spPr>
          <a:xfrm>
            <a:off x="0" y="-1"/>
            <a:ext cx="18288000" cy="10301909"/>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l="-448" r="-448"/>
            </a:stretch>
          </a:blipFill>
        </p:spPr>
        <p:txBody>
          <a:bodyPr/>
          <a:lstStyle/>
          <a:p>
            <a:r>
              <a:rPr lang="en-US"/>
              <a:t>Built with an original prompt using Microsoft CoPilot, 2025.</a:t>
            </a:r>
            <a:endParaRPr lang="en-US" dirty="0"/>
          </a:p>
        </p:txBody>
      </p:sp>
      <p:sp>
        <p:nvSpPr>
          <p:cNvPr id="6" name="TextBox 6">
            <a:extLst>
              <a:ext uri="{FF2B5EF4-FFF2-40B4-BE49-F238E27FC236}">
                <a16:creationId xmlns:a16="http://schemas.microsoft.com/office/drawing/2014/main" id="{5F40E63C-C923-49E9-D97A-5B62E49A3C9E}"/>
              </a:ext>
            </a:extLst>
          </p:cNvPr>
          <p:cNvSpPr txBox="1"/>
          <p:nvPr/>
        </p:nvSpPr>
        <p:spPr>
          <a:xfrm>
            <a:off x="2667000" y="-1375878"/>
            <a:ext cx="18288000" cy="10467826"/>
          </a:xfrm>
          <a:prstGeom prst="rect">
            <a:avLst/>
          </a:prstGeom>
        </p:spPr>
        <p:txBody>
          <a:bodyPr lIns="50800" tIns="50800" rIns="50800" bIns="50800" rtlCol="0" anchor="ctr"/>
          <a:lstStyle/>
          <a:p>
            <a:pPr algn="ctr">
              <a:lnSpc>
                <a:spcPts val="3226"/>
              </a:lnSpc>
            </a:pPr>
            <a:endParaRPr/>
          </a:p>
        </p:txBody>
      </p:sp>
      <p:sp>
        <p:nvSpPr>
          <p:cNvPr id="7" name="TextBox 7">
            <a:extLst>
              <a:ext uri="{FF2B5EF4-FFF2-40B4-BE49-F238E27FC236}">
                <a16:creationId xmlns:a16="http://schemas.microsoft.com/office/drawing/2014/main" id="{0F2EF355-64D9-91E1-E0A6-B3912370968C}"/>
              </a:ext>
            </a:extLst>
          </p:cNvPr>
          <p:cNvSpPr txBox="1"/>
          <p:nvPr/>
        </p:nvSpPr>
        <p:spPr>
          <a:xfrm>
            <a:off x="8344882" y="3196715"/>
            <a:ext cx="9616198" cy="6410409"/>
          </a:xfrm>
          <a:prstGeom prst="rect">
            <a:avLst/>
          </a:prstGeom>
        </p:spPr>
        <p:txBody>
          <a:bodyPr wrap="square" lIns="0" tIns="0" rIns="0" bIns="0" rtlCol="0" anchor="t">
            <a:spAutoFit/>
          </a:bodyPr>
          <a:lstStyle/>
          <a:p>
            <a:pPr>
              <a:lnSpc>
                <a:spcPts val="4227"/>
              </a:lnSpc>
            </a:pPr>
            <a:r>
              <a:rPr lang="en-US" sz="2800" b="1" spc="179" dirty="0">
                <a:solidFill>
                  <a:srgbClr val="FFFFFF"/>
                </a:solidFill>
                <a:latin typeface="Arial" panose="020B0604020202020204" pitchFamily="34" charset="0"/>
                <a:ea typeface="Inter"/>
                <a:cs typeface="Arial" panose="020B0604020202020204" pitchFamily="34" charset="0"/>
              </a:rPr>
              <a:t>Belonging:</a:t>
            </a:r>
            <a:r>
              <a:rPr lang="en-US" sz="2800" spc="179" dirty="0">
                <a:solidFill>
                  <a:srgbClr val="FFFFFF"/>
                </a:solidFill>
                <a:latin typeface="Arial" panose="020B0604020202020204" pitchFamily="34" charset="0"/>
                <a:ea typeface="Inter"/>
                <a:cs typeface="Arial" panose="020B0604020202020204" pitchFamily="34" charset="0"/>
              </a:rPr>
              <a:t> </a:t>
            </a:r>
            <a:r>
              <a:rPr lang="en" sz="2800" spc="179" dirty="0">
                <a:solidFill>
                  <a:srgbClr val="FFFFFF"/>
                </a:solidFill>
                <a:latin typeface="Arial" panose="020B0604020202020204" pitchFamily="34" charset="0"/>
                <a:ea typeface="+mn-lt"/>
                <a:cs typeface="Arial" panose="020B0604020202020204" pitchFamily="34" charset="0"/>
              </a:rPr>
              <a:t>“degree to which an individual feels respected, valued, accepted, and needed by a defined group” (Strayhorn, 2012)</a:t>
            </a:r>
            <a:endParaRPr lang="en" sz="2800" spc="179" dirty="0">
              <a:solidFill>
                <a:srgbClr val="FFFFFF"/>
              </a:solidFill>
              <a:latin typeface="Arial" panose="020B0604020202020204" pitchFamily="34" charset="0"/>
              <a:ea typeface="Calibri"/>
              <a:cs typeface="Arial" panose="020B0604020202020204" pitchFamily="34" charset="0"/>
            </a:endParaRPr>
          </a:p>
          <a:p>
            <a:pPr>
              <a:lnSpc>
                <a:spcPts val="4227"/>
              </a:lnSpc>
            </a:pPr>
            <a:endParaRPr lang="en" sz="2800" spc="179" dirty="0">
              <a:solidFill>
                <a:srgbClr val="FFFFFF"/>
              </a:solidFill>
              <a:latin typeface="Arial" panose="020B0604020202020204" pitchFamily="34" charset="0"/>
              <a:ea typeface="Calibri"/>
              <a:cs typeface="Arial" panose="020B0604020202020204" pitchFamily="34" charset="0"/>
            </a:endParaRPr>
          </a:p>
          <a:p>
            <a:pPr>
              <a:lnSpc>
                <a:spcPts val="4227"/>
              </a:lnSpc>
            </a:pPr>
            <a:endParaRPr lang="en-US" sz="2800" spc="179" dirty="0">
              <a:solidFill>
                <a:srgbClr val="FFFFFF"/>
              </a:solidFill>
              <a:latin typeface="Arial" panose="020B0604020202020204" pitchFamily="34" charset="0"/>
              <a:ea typeface="Inter"/>
              <a:cs typeface="Arial" panose="020B0604020202020204" pitchFamily="34" charset="0"/>
            </a:endParaRPr>
          </a:p>
          <a:p>
            <a:pPr>
              <a:lnSpc>
                <a:spcPts val="4227"/>
              </a:lnSpc>
            </a:pPr>
            <a:r>
              <a:rPr lang="en-US" sz="2800" b="1" spc="179" dirty="0">
                <a:solidFill>
                  <a:srgbClr val="FFFFFF"/>
                </a:solidFill>
                <a:latin typeface="Arial" panose="020B0604020202020204" pitchFamily="34" charset="0"/>
                <a:ea typeface="Inter"/>
                <a:cs typeface="Arial" panose="020B0604020202020204" pitchFamily="34" charset="0"/>
              </a:rPr>
              <a:t>Inclusion: </a:t>
            </a:r>
            <a:r>
              <a:rPr lang="en-US" sz="2800" spc="179" dirty="0">
                <a:solidFill>
                  <a:srgbClr val="FFFFFF"/>
                </a:solidFill>
                <a:latin typeface="Arial" panose="020B0604020202020204" pitchFamily="34" charset="0"/>
                <a:ea typeface="Inter"/>
                <a:cs typeface="Arial" panose="020B0604020202020204" pitchFamily="34" charset="0"/>
              </a:rPr>
              <a:t>creating an environment that is welcoming and open</a:t>
            </a:r>
          </a:p>
          <a:p>
            <a:pPr>
              <a:lnSpc>
                <a:spcPts val="4227"/>
              </a:lnSpc>
            </a:pPr>
            <a:endParaRPr lang="en-US" sz="2800" spc="179" dirty="0">
              <a:solidFill>
                <a:srgbClr val="FFFFFF"/>
              </a:solidFill>
              <a:latin typeface="Arial" panose="020B0604020202020204" pitchFamily="34" charset="0"/>
              <a:cs typeface="Arial" panose="020B0604020202020204" pitchFamily="34" charset="0"/>
            </a:endParaRPr>
          </a:p>
          <a:p>
            <a:pPr>
              <a:lnSpc>
                <a:spcPts val="4227"/>
              </a:lnSpc>
            </a:pPr>
            <a:r>
              <a:rPr lang="en-US" sz="2800" b="1" spc="179" dirty="0">
                <a:solidFill>
                  <a:srgbClr val="FFFFFF"/>
                </a:solidFill>
                <a:latin typeface="Arial" panose="020B0604020202020204" pitchFamily="34" charset="0"/>
                <a:cs typeface="Arial" panose="020B0604020202020204" pitchFamily="34" charset="0"/>
              </a:rPr>
              <a:t>Diversity: </a:t>
            </a:r>
            <a:r>
              <a:rPr lang="en-US" sz="2800" spc="179" dirty="0">
                <a:solidFill>
                  <a:srgbClr val="FFFFFF"/>
                </a:solidFill>
                <a:latin typeface="Arial" panose="020B0604020202020204" pitchFamily="34" charset="0"/>
                <a:cs typeface="Arial" panose="020B0604020202020204" pitchFamily="34" charset="0"/>
              </a:rPr>
              <a:t>recognizing and respecting the many ways we are diverse </a:t>
            </a:r>
            <a:endParaRPr lang="en-US" sz="2800" dirty="0">
              <a:latin typeface="Arial" panose="020B0604020202020204" pitchFamily="34" charset="0"/>
              <a:ea typeface="Calibri"/>
              <a:cs typeface="Arial" panose="020B0604020202020204" pitchFamily="34" charset="0"/>
            </a:endParaRPr>
          </a:p>
          <a:p>
            <a:pPr>
              <a:lnSpc>
                <a:spcPts val="4227"/>
              </a:lnSpc>
            </a:pPr>
            <a:endParaRPr lang="en-US" sz="2800" spc="179" dirty="0">
              <a:solidFill>
                <a:srgbClr val="FFFFFF"/>
              </a:solidFill>
              <a:latin typeface="Arial" panose="020B0604020202020204" pitchFamily="34" charset="0"/>
              <a:ea typeface="Inter Bold"/>
              <a:cs typeface="Arial" panose="020B0604020202020204" pitchFamily="34" charset="0"/>
            </a:endParaRPr>
          </a:p>
          <a:p>
            <a:pPr>
              <a:lnSpc>
                <a:spcPts val="4227"/>
              </a:lnSpc>
            </a:pPr>
            <a:r>
              <a:rPr lang="en-US" sz="2800" b="1" spc="179" dirty="0">
                <a:solidFill>
                  <a:srgbClr val="FFFFFF"/>
                </a:solidFill>
                <a:latin typeface="Arial" panose="020B0604020202020204" pitchFamily="34" charset="0"/>
                <a:cs typeface="Arial" panose="020B0604020202020204" pitchFamily="34" charset="0"/>
              </a:rPr>
              <a:t>Equity: </a:t>
            </a:r>
            <a:r>
              <a:rPr lang="en-US" sz="2800" spc="179" dirty="0">
                <a:solidFill>
                  <a:srgbClr val="FFFFFF"/>
                </a:solidFill>
                <a:latin typeface="Arial" panose="020B0604020202020204" pitchFamily="34" charset="0"/>
                <a:cs typeface="Arial" panose="020B0604020202020204" pitchFamily="34" charset="0"/>
              </a:rPr>
              <a:t>ensuring both access and accessibility</a:t>
            </a:r>
            <a:endParaRPr lang="en-US" sz="2800" spc="179" dirty="0">
              <a:solidFill>
                <a:srgbClr val="FFFFFF"/>
              </a:solidFill>
              <a:latin typeface="Arial" panose="020B0604020202020204" pitchFamily="34" charset="0"/>
              <a:ea typeface="Inter"/>
              <a:cs typeface="Arial" panose="020B0604020202020204" pitchFamily="34" charset="0"/>
            </a:endParaRPr>
          </a:p>
        </p:txBody>
      </p:sp>
      <p:sp>
        <p:nvSpPr>
          <p:cNvPr id="9" name="AutoShape 9">
            <a:extLst>
              <a:ext uri="{FF2B5EF4-FFF2-40B4-BE49-F238E27FC236}">
                <a16:creationId xmlns:a16="http://schemas.microsoft.com/office/drawing/2014/main" id="{A216184D-5B52-A204-76F6-032601B91D93}"/>
              </a:ext>
              <a:ext uri="{C183D7F6-B498-43B3-948B-1728B52AA6E4}">
                <adec:decorative xmlns:adec="http://schemas.microsoft.com/office/drawing/2017/decorative" val="1"/>
              </a:ext>
            </a:extLst>
          </p:cNvPr>
          <p:cNvSpPr/>
          <p:nvPr/>
        </p:nvSpPr>
        <p:spPr>
          <a:xfrm>
            <a:off x="12129928" y="5372100"/>
            <a:ext cx="2343436" cy="0"/>
          </a:xfrm>
          <a:prstGeom prst="line">
            <a:avLst/>
          </a:prstGeom>
          <a:ln w="66675" cap="rnd">
            <a:solidFill>
              <a:srgbClr val="FFFFFF"/>
            </a:solidFill>
            <a:prstDash val="sysDot"/>
            <a:headEnd type="none" w="sm" len="sm"/>
            <a:tailEnd type="none" w="sm" len="sm"/>
          </a:ln>
        </p:spPr>
        <p:txBody>
          <a:bodyPr/>
          <a:lstStyle/>
          <a:p>
            <a:endParaRPr lang="en-US"/>
          </a:p>
        </p:txBody>
      </p:sp>
      <p:pic>
        <p:nvPicPr>
          <p:cNvPr id="13" name="Picture 12" descr="A stack of wooden blocks with black text. The bottom block says equity, the next block up says diversity, the third block up says inclusion, and the top block says belonging. Built with an original prompt using Microsoft CoPilot, 2025.">
            <a:extLst>
              <a:ext uri="{FF2B5EF4-FFF2-40B4-BE49-F238E27FC236}">
                <a16:creationId xmlns:a16="http://schemas.microsoft.com/office/drawing/2014/main" id="{701E305A-E19F-BBF3-1751-9EEC226ECDBB}"/>
              </a:ext>
            </a:extLst>
          </p:cNvPr>
          <p:cNvPicPr>
            <a:picLocks noChangeAspect="1"/>
          </p:cNvPicPr>
          <p:nvPr/>
        </p:nvPicPr>
        <p:blipFill>
          <a:blip r:embed="rId5" cstate="print">
            <a:extLst>
              <a:ext uri="{28A0092B-C50C-407E-A947-70E740481C1C}">
                <a14:useLocalDpi xmlns:a14="http://schemas.microsoft.com/office/drawing/2010/main"/>
              </a:ext>
            </a:extLst>
          </a:blip>
          <a:srcRect l="17418" r="30899"/>
          <a:stretch>
            <a:fillRect/>
          </a:stretch>
        </p:blipFill>
        <p:spPr>
          <a:xfrm>
            <a:off x="960486" y="2120290"/>
            <a:ext cx="6331329" cy="8166710"/>
          </a:xfrm>
          <a:prstGeom prst="rect">
            <a:avLst/>
          </a:prstGeom>
        </p:spPr>
      </p:pic>
      <p:sp>
        <p:nvSpPr>
          <p:cNvPr id="14" name="TextBox 15">
            <a:extLst>
              <a:ext uri="{FF2B5EF4-FFF2-40B4-BE49-F238E27FC236}">
                <a16:creationId xmlns:a16="http://schemas.microsoft.com/office/drawing/2014/main" id="{A4B9BE4F-B5A2-1599-D5B2-A8526F2D9496}"/>
              </a:ext>
            </a:extLst>
          </p:cNvPr>
          <p:cNvSpPr txBox="1">
            <a:spLocks noGrp="1"/>
          </p:cNvSpPr>
          <p:nvPr>
            <p:ph type="title" idx="4294967295"/>
          </p:nvPr>
        </p:nvSpPr>
        <p:spPr>
          <a:xfrm>
            <a:off x="8344882" y="515175"/>
            <a:ext cx="7852605" cy="82131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LANGUAGE</a:t>
            </a:r>
          </a:p>
        </p:txBody>
      </p:sp>
      <p:sp>
        <p:nvSpPr>
          <p:cNvPr id="15" name="AutoShape 4">
            <a:extLst>
              <a:ext uri="{FF2B5EF4-FFF2-40B4-BE49-F238E27FC236}">
                <a16:creationId xmlns:a16="http://schemas.microsoft.com/office/drawing/2014/main" id="{4EF75BC0-5682-803D-25C4-C24BE8EED3D4}"/>
              </a:ext>
              <a:ext uri="{C183D7F6-B498-43B3-948B-1728B52AA6E4}">
                <adec:decorative xmlns:adec="http://schemas.microsoft.com/office/drawing/2017/decorative" val="1"/>
              </a:ext>
            </a:extLst>
          </p:cNvPr>
          <p:cNvSpPr/>
          <p:nvPr/>
        </p:nvSpPr>
        <p:spPr>
          <a:xfrm rot="-5400000">
            <a:off x="13675094" y="1633536"/>
            <a:ext cx="973508" cy="0"/>
          </a:xfrm>
          <a:prstGeom prst="line">
            <a:avLst/>
          </a:prstGeom>
          <a:ln w="38100" cap="flat">
            <a:solidFill>
              <a:srgbClr val="F27100"/>
            </a:solidFill>
            <a:prstDash val="solid"/>
            <a:headEnd type="none" w="sm" len="sm"/>
            <a:tailEnd type="none" w="sm" len="sm"/>
          </a:ln>
        </p:spPr>
        <p:txBody>
          <a:bodyPr/>
          <a:lstStyle/>
          <a:p>
            <a:endParaRPr lang="en-US"/>
          </a:p>
        </p:txBody>
      </p:sp>
      <p:sp>
        <p:nvSpPr>
          <p:cNvPr id="16" name="TextBox 13">
            <a:extLst>
              <a:ext uri="{FF2B5EF4-FFF2-40B4-BE49-F238E27FC236}">
                <a16:creationId xmlns:a16="http://schemas.microsoft.com/office/drawing/2014/main" id="{402729A9-9992-F752-602C-C58429F918C1}"/>
              </a:ext>
            </a:extLst>
          </p:cNvPr>
          <p:cNvSpPr txBox="1"/>
          <p:nvPr/>
        </p:nvSpPr>
        <p:spPr>
          <a:xfrm>
            <a:off x="14473364" y="1302701"/>
            <a:ext cx="6481636" cy="395859"/>
          </a:xfrm>
          <a:prstGeom prst="rect">
            <a:avLst/>
          </a:prstGeom>
        </p:spPr>
        <p:txBody>
          <a:bodyPr lIns="0" tIns="0" rIns="0" bIns="0" rtlCol="0" anchor="t">
            <a:spAutoFit/>
          </a:bodyPr>
          <a:lstStyle/>
          <a:p>
            <a:pPr>
              <a:lnSpc>
                <a:spcPts val="3287"/>
              </a:lnSpc>
            </a:pPr>
            <a:r>
              <a:rPr lang="en-US" sz="2400" spc="115" dirty="0">
                <a:solidFill>
                  <a:schemeClr val="bg1"/>
                </a:solidFill>
                <a:latin typeface="Arial" panose="020B0604020202020204" pitchFamily="34" charset="0"/>
                <a:cs typeface="Arial" panose="020B0604020202020204" pitchFamily="34" charset="0"/>
              </a:rPr>
              <a:t>Build, bottom to top!</a:t>
            </a:r>
          </a:p>
        </p:txBody>
      </p:sp>
    </p:spTree>
    <p:custDataLst>
      <p:tags r:id="rId1"/>
    </p:custDataLst>
    <p:extLst>
      <p:ext uri="{BB962C8B-B14F-4D97-AF65-F5344CB8AC3E}">
        <p14:creationId xmlns:p14="http://schemas.microsoft.com/office/powerpoint/2010/main" val="2737410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6090F"/>
        </a:solidFill>
        <a:effectLst/>
      </p:bgPr>
    </p:bg>
    <p:spTree>
      <p:nvGrpSpPr>
        <p:cNvPr id="1" name=""/>
        <p:cNvGrpSpPr/>
        <p:nvPr/>
      </p:nvGrpSpPr>
      <p:grpSpPr>
        <a:xfrm>
          <a:off x="0" y="0"/>
          <a:ext cx="0" cy="0"/>
          <a:chOff x="0" y="0"/>
          <a:chExt cx="0" cy="0"/>
        </a:xfrm>
      </p:grpSpPr>
      <p:sp>
        <p:nvSpPr>
          <p:cNvPr id="3" name="AutoShape 3">
            <a:extLst>
              <a:ext uri="{C183D7F6-B498-43B3-948B-1728B52AA6E4}">
                <adec:decorative xmlns:adec="http://schemas.microsoft.com/office/drawing/2017/decorative" val="1"/>
              </a:ext>
            </a:extLst>
          </p:cNvPr>
          <p:cNvSpPr/>
          <p:nvPr/>
        </p:nvSpPr>
        <p:spPr>
          <a:xfrm>
            <a:off x="5430519" y="4527639"/>
            <a:ext cx="950169" cy="0"/>
          </a:xfrm>
          <a:prstGeom prst="line">
            <a:avLst/>
          </a:prstGeom>
          <a:ln w="19050" cap="flat">
            <a:solidFill>
              <a:srgbClr val="F27100"/>
            </a:solidFill>
            <a:prstDash val="solid"/>
            <a:headEnd type="none" w="sm" len="sm"/>
            <a:tailEnd type="none" w="sm" len="sm"/>
          </a:ln>
        </p:spPr>
        <p:txBody>
          <a:bodyPr/>
          <a:lstStyle/>
          <a:p>
            <a:endParaRPr lang="en-US"/>
          </a:p>
        </p:txBody>
      </p:sp>
      <p:sp>
        <p:nvSpPr>
          <p:cNvPr id="4" name="AutoShape 4">
            <a:extLst>
              <a:ext uri="{C183D7F6-B498-43B3-948B-1728B52AA6E4}">
                <adec:decorative xmlns:adec="http://schemas.microsoft.com/office/drawing/2017/decorative" val="1"/>
              </a:ext>
            </a:extLst>
          </p:cNvPr>
          <p:cNvSpPr/>
          <p:nvPr/>
        </p:nvSpPr>
        <p:spPr>
          <a:xfrm>
            <a:off x="9836739" y="4527639"/>
            <a:ext cx="950169" cy="0"/>
          </a:xfrm>
          <a:prstGeom prst="line">
            <a:avLst/>
          </a:prstGeom>
          <a:ln w="19050" cap="flat">
            <a:solidFill>
              <a:srgbClr val="F27100"/>
            </a:solidFill>
            <a:prstDash val="solid"/>
            <a:headEnd type="none" w="sm" len="sm"/>
            <a:tailEnd type="none" w="sm" len="sm"/>
          </a:ln>
        </p:spPr>
        <p:txBody>
          <a:bodyPr/>
          <a:lstStyle/>
          <a:p>
            <a:endParaRPr lang="en-US"/>
          </a:p>
        </p:txBody>
      </p:sp>
      <p:sp>
        <p:nvSpPr>
          <p:cNvPr id="5" name="AutoShape 5">
            <a:extLst>
              <a:ext uri="{C183D7F6-B498-43B3-948B-1728B52AA6E4}">
                <adec:decorative xmlns:adec="http://schemas.microsoft.com/office/drawing/2017/decorative" val="1"/>
              </a:ext>
            </a:extLst>
          </p:cNvPr>
          <p:cNvSpPr/>
          <p:nvPr/>
        </p:nvSpPr>
        <p:spPr>
          <a:xfrm>
            <a:off x="14219630" y="4527639"/>
            <a:ext cx="950169" cy="0"/>
          </a:xfrm>
          <a:prstGeom prst="line">
            <a:avLst/>
          </a:prstGeom>
          <a:ln w="19050" cap="flat">
            <a:solidFill>
              <a:srgbClr val="F27100"/>
            </a:solidFill>
            <a:prstDash val="solid"/>
            <a:headEnd type="none" w="sm" len="sm"/>
            <a:tailEnd type="none" w="sm" len="sm"/>
          </a:ln>
        </p:spPr>
        <p:txBody>
          <a:bodyPr/>
          <a:lstStyle/>
          <a:p>
            <a:endParaRPr lang="en-US"/>
          </a:p>
        </p:txBody>
      </p:sp>
      <p:sp>
        <p:nvSpPr>
          <p:cNvPr id="6" name="AutoShape 6">
            <a:extLst>
              <a:ext uri="{C183D7F6-B498-43B3-948B-1728B52AA6E4}">
                <adec:decorative xmlns:adec="http://schemas.microsoft.com/office/drawing/2017/decorative" val="1"/>
              </a:ext>
            </a:extLst>
          </p:cNvPr>
          <p:cNvSpPr/>
          <p:nvPr/>
        </p:nvSpPr>
        <p:spPr>
          <a:xfrm>
            <a:off x="1028700" y="4527639"/>
            <a:ext cx="950169" cy="0"/>
          </a:xfrm>
          <a:prstGeom prst="line">
            <a:avLst/>
          </a:prstGeom>
          <a:ln w="19050" cap="flat">
            <a:solidFill>
              <a:srgbClr val="F27100"/>
            </a:solidFill>
            <a:prstDash val="solid"/>
            <a:headEnd type="none" w="sm" len="sm"/>
            <a:tailEnd type="none" w="sm" len="sm"/>
          </a:ln>
        </p:spPr>
        <p:txBody>
          <a:bodyPr/>
          <a:lstStyle/>
          <a:p>
            <a:endParaRPr lang="en-US"/>
          </a:p>
        </p:txBody>
      </p:sp>
      <p:sp>
        <p:nvSpPr>
          <p:cNvPr id="10" name="Freeform 10" descr="Human form in a circle with a check mark nearby."/>
          <p:cNvSpPr/>
          <p:nvPr/>
        </p:nvSpPr>
        <p:spPr>
          <a:xfrm>
            <a:off x="10777943" y="6848229"/>
            <a:ext cx="1605300" cy="1471397"/>
          </a:xfrm>
          <a:custGeom>
            <a:avLst/>
            <a:gdLst/>
            <a:ahLst/>
            <a:cxnLst/>
            <a:rect l="l" t="t" r="r" b="b"/>
            <a:pathLst>
              <a:path w="2881067" h="2564150">
                <a:moveTo>
                  <a:pt x="0" y="0"/>
                </a:moveTo>
                <a:lnTo>
                  <a:pt x="2881067" y="0"/>
                </a:lnTo>
                <a:lnTo>
                  <a:pt x="2881067" y="2564150"/>
                </a:lnTo>
                <a:lnTo>
                  <a:pt x="0" y="25641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a:spLocks noGrp="1"/>
          </p:cNvSpPr>
          <p:nvPr>
            <p:ph type="title" idx="4294967295"/>
          </p:nvPr>
        </p:nvSpPr>
        <p:spPr>
          <a:xfrm>
            <a:off x="1033818" y="1108897"/>
            <a:ext cx="12682182" cy="82131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iBelong</a:t>
            </a: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Scale: AUTHENTICITY</a:t>
            </a:r>
          </a:p>
        </p:txBody>
      </p:sp>
      <p:sp>
        <p:nvSpPr>
          <p:cNvPr id="8" name="TextBox 11"/>
          <p:cNvSpPr txBox="1">
            <a:spLocks noGrp="1"/>
          </p:cNvSpPr>
          <p:nvPr>
            <p:ph type="title" idx="4294967295"/>
          </p:nvPr>
        </p:nvSpPr>
        <p:spPr>
          <a:xfrm>
            <a:off x="1033818" y="1108897"/>
            <a:ext cx="12682182" cy="82131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iBelong</a:t>
            </a: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Scale: AUTHENTICITY</a:t>
            </a:r>
          </a:p>
        </p:txBody>
      </p:sp>
      <p:sp>
        <p:nvSpPr>
          <p:cNvPr id="12" name="TextBox 12"/>
          <p:cNvSpPr txBox="1"/>
          <p:nvPr/>
        </p:nvSpPr>
        <p:spPr>
          <a:xfrm>
            <a:off x="1028700" y="4865830"/>
            <a:ext cx="3896994" cy="589457"/>
          </a:xfrm>
          <a:prstGeom prst="rect">
            <a:avLst/>
          </a:prstGeom>
        </p:spPr>
        <p:txBody>
          <a:bodyPr lIns="0" tIns="0" rIns="0" bIns="0" rtlCol="0" anchor="t">
            <a:spAutoFit/>
          </a:bodyPr>
          <a:lstStyle/>
          <a:p>
            <a:pPr algn="l">
              <a:lnSpc>
                <a:spcPts val="5046"/>
              </a:lnSpc>
            </a:pPr>
            <a:r>
              <a:rPr lang="en-US" sz="3600" spc="111" dirty="0">
                <a:solidFill>
                  <a:srgbClr val="FFFFFF"/>
                </a:solidFill>
                <a:latin typeface="Arial" panose="020B0604020202020204" pitchFamily="34" charset="0"/>
                <a:cs typeface="Arial" panose="020B0604020202020204" pitchFamily="34" charset="0"/>
              </a:rPr>
              <a:t>Seen</a:t>
            </a:r>
            <a:endParaRPr lang="en-US" sz="3604" spc="111" dirty="0">
              <a:solidFill>
                <a:srgbClr val="FFFFFF"/>
              </a:solidFill>
              <a:latin typeface="Arial" panose="020B0604020202020204" pitchFamily="34" charset="0"/>
              <a:cs typeface="Arial" panose="020B0604020202020204" pitchFamily="34" charset="0"/>
            </a:endParaRPr>
          </a:p>
        </p:txBody>
      </p:sp>
      <p:sp>
        <p:nvSpPr>
          <p:cNvPr id="13" name="TextBox 13"/>
          <p:cNvSpPr txBox="1"/>
          <p:nvPr/>
        </p:nvSpPr>
        <p:spPr>
          <a:xfrm>
            <a:off x="5430519" y="4865830"/>
            <a:ext cx="3494084" cy="589457"/>
          </a:xfrm>
          <a:prstGeom prst="rect">
            <a:avLst/>
          </a:prstGeom>
        </p:spPr>
        <p:txBody>
          <a:bodyPr lIns="0" tIns="0" rIns="0" bIns="0" rtlCol="0" anchor="t">
            <a:spAutoFit/>
          </a:bodyPr>
          <a:lstStyle/>
          <a:p>
            <a:pPr>
              <a:lnSpc>
                <a:spcPts val="5046"/>
              </a:lnSpc>
            </a:pPr>
            <a:r>
              <a:rPr lang="en-US" sz="3600" spc="111" dirty="0">
                <a:solidFill>
                  <a:srgbClr val="FFFFFF"/>
                </a:solidFill>
                <a:latin typeface="Arial" panose="020B0604020202020204" pitchFamily="34" charset="0"/>
                <a:cs typeface="Arial" panose="020B0604020202020204" pitchFamily="34" charset="0"/>
              </a:rPr>
              <a:t>Respected</a:t>
            </a:r>
            <a:r>
              <a:rPr lang="en-US" sz="3600" spc="111" dirty="0">
                <a:solidFill>
                  <a:srgbClr val="FFFFFF"/>
                </a:solidFill>
                <a:latin typeface="Inter"/>
              </a:rPr>
              <a:t> </a:t>
            </a:r>
            <a:endParaRPr lang="en-US" sz="3604" spc="111" dirty="0">
              <a:solidFill>
                <a:srgbClr val="FFFFFF"/>
              </a:solidFill>
              <a:latin typeface="Inter"/>
            </a:endParaRPr>
          </a:p>
        </p:txBody>
      </p:sp>
      <p:sp>
        <p:nvSpPr>
          <p:cNvPr id="14" name="TextBox 14"/>
          <p:cNvSpPr txBox="1"/>
          <p:nvPr/>
        </p:nvSpPr>
        <p:spPr>
          <a:xfrm>
            <a:off x="9820157" y="4760428"/>
            <a:ext cx="3494084" cy="589457"/>
          </a:xfrm>
          <a:prstGeom prst="rect">
            <a:avLst/>
          </a:prstGeom>
        </p:spPr>
        <p:txBody>
          <a:bodyPr lIns="0" tIns="0" rIns="0" bIns="0" rtlCol="0" anchor="t">
            <a:spAutoFit/>
          </a:bodyPr>
          <a:lstStyle/>
          <a:p>
            <a:pPr algn="l">
              <a:lnSpc>
                <a:spcPts val="5046"/>
              </a:lnSpc>
            </a:pPr>
            <a:r>
              <a:rPr lang="en-US" sz="3600" spc="111" dirty="0">
                <a:solidFill>
                  <a:srgbClr val="FFFFFF"/>
                </a:solidFill>
                <a:latin typeface="Arial" panose="020B0604020202020204" pitchFamily="34" charset="0"/>
                <a:cs typeface="Arial" panose="020B0604020202020204" pitchFamily="34" charset="0"/>
              </a:rPr>
              <a:t>Valued</a:t>
            </a:r>
            <a:endParaRPr lang="en-US" sz="3604" spc="111" dirty="0">
              <a:solidFill>
                <a:srgbClr val="FFFFFF"/>
              </a:solidFill>
              <a:latin typeface="Arial" panose="020B0604020202020204" pitchFamily="34" charset="0"/>
              <a:cs typeface="Arial" panose="020B0604020202020204" pitchFamily="34" charset="0"/>
            </a:endParaRPr>
          </a:p>
        </p:txBody>
      </p:sp>
      <p:sp>
        <p:nvSpPr>
          <p:cNvPr id="15" name="TextBox 15"/>
          <p:cNvSpPr txBox="1"/>
          <p:nvPr/>
        </p:nvSpPr>
        <p:spPr>
          <a:xfrm>
            <a:off x="5430519" y="5793991"/>
            <a:ext cx="3896994" cy="972767"/>
          </a:xfrm>
          <a:prstGeom prst="rect">
            <a:avLst/>
          </a:prstGeom>
        </p:spPr>
        <p:txBody>
          <a:bodyPr lIns="0" tIns="0" rIns="0" bIns="0" rtlCol="0" anchor="t">
            <a:spAutoFit/>
          </a:bodyPr>
          <a:lstStyle/>
          <a:p>
            <a:r>
              <a:rPr lang="en-US" sz="2400" spc="84" dirty="0">
                <a:solidFill>
                  <a:srgbClr val="D4D4D4"/>
                </a:solidFill>
                <a:latin typeface="Arial"/>
                <a:ea typeface="Inter"/>
                <a:cs typeface="Arial"/>
              </a:rPr>
              <a:t>I am free to be myself in class or at an event.</a:t>
            </a:r>
          </a:p>
          <a:p>
            <a:pPr>
              <a:lnSpc>
                <a:spcPts val="2143"/>
              </a:lnSpc>
            </a:pPr>
            <a:endParaRPr lang="en-US" sz="1100" spc="84" dirty="0">
              <a:solidFill>
                <a:srgbClr val="D4D4D4"/>
              </a:solidFill>
              <a:latin typeface="Arial"/>
              <a:ea typeface="Inter"/>
              <a:cs typeface="Arial"/>
            </a:endParaRPr>
          </a:p>
        </p:txBody>
      </p:sp>
      <p:sp>
        <p:nvSpPr>
          <p:cNvPr id="16" name="TextBox 16"/>
          <p:cNvSpPr txBox="1"/>
          <p:nvPr/>
        </p:nvSpPr>
        <p:spPr>
          <a:xfrm>
            <a:off x="9827214" y="5793991"/>
            <a:ext cx="3896994" cy="988925"/>
          </a:xfrm>
          <a:prstGeom prst="rect">
            <a:avLst/>
          </a:prstGeom>
        </p:spPr>
        <p:txBody>
          <a:bodyPr lIns="0" tIns="0" rIns="0" bIns="0" rtlCol="0" anchor="t">
            <a:spAutoFit/>
          </a:bodyPr>
          <a:lstStyle/>
          <a:p>
            <a:r>
              <a:rPr lang="en-US" sz="2400" spc="84" dirty="0">
                <a:solidFill>
                  <a:srgbClr val="D4D4D4"/>
                </a:solidFill>
                <a:latin typeface="Arial" panose="020B0604020202020204" pitchFamily="34" charset="0"/>
                <a:cs typeface="Arial" panose="020B0604020202020204" pitchFamily="34" charset="0"/>
              </a:rPr>
              <a:t>In general, I do not have to hide parts of who I am. </a:t>
            </a:r>
          </a:p>
          <a:p>
            <a:pPr algn="l">
              <a:lnSpc>
                <a:spcPts val="2144"/>
              </a:lnSpc>
            </a:pPr>
            <a:endParaRPr lang="en-US" sz="1600" spc="84" dirty="0">
              <a:solidFill>
                <a:srgbClr val="D4D4D4"/>
              </a:solidFill>
              <a:latin typeface="Inter"/>
              <a:ea typeface="Inter"/>
            </a:endParaRPr>
          </a:p>
        </p:txBody>
      </p:sp>
      <p:sp>
        <p:nvSpPr>
          <p:cNvPr id="17" name="TextBox 17"/>
          <p:cNvSpPr txBox="1"/>
          <p:nvPr/>
        </p:nvSpPr>
        <p:spPr>
          <a:xfrm>
            <a:off x="14219630" y="5793991"/>
            <a:ext cx="3896994" cy="988925"/>
          </a:xfrm>
          <a:prstGeom prst="rect">
            <a:avLst/>
          </a:prstGeom>
        </p:spPr>
        <p:txBody>
          <a:bodyPr lIns="0" tIns="0" rIns="0" bIns="0" rtlCol="0" anchor="t">
            <a:spAutoFit/>
          </a:bodyPr>
          <a:lstStyle/>
          <a:p>
            <a:r>
              <a:rPr lang="en-US" sz="2400" spc="84" dirty="0">
                <a:solidFill>
                  <a:srgbClr val="D4D4D4"/>
                </a:solidFill>
                <a:latin typeface="Arial" panose="020B0604020202020204" pitchFamily="34" charset="0"/>
                <a:cs typeface="Arial" panose="020B0604020202020204" pitchFamily="34" charset="0"/>
              </a:rPr>
              <a:t>I feel accepted for who I am.</a:t>
            </a:r>
          </a:p>
          <a:p>
            <a:pPr algn="l">
              <a:lnSpc>
                <a:spcPts val="2144"/>
              </a:lnSpc>
            </a:pPr>
            <a:endParaRPr lang="en-US" sz="1600" spc="84" dirty="0">
              <a:solidFill>
                <a:srgbClr val="D4D4D4"/>
              </a:solidFill>
              <a:latin typeface="Inter"/>
              <a:ea typeface="Inter"/>
            </a:endParaRPr>
          </a:p>
        </p:txBody>
      </p:sp>
      <p:sp>
        <p:nvSpPr>
          <p:cNvPr id="18" name="TextBox 18"/>
          <p:cNvSpPr txBox="1"/>
          <p:nvPr/>
        </p:nvSpPr>
        <p:spPr>
          <a:xfrm>
            <a:off x="14219630" y="4865830"/>
            <a:ext cx="3896994" cy="589457"/>
          </a:xfrm>
          <a:prstGeom prst="rect">
            <a:avLst/>
          </a:prstGeom>
        </p:spPr>
        <p:txBody>
          <a:bodyPr lIns="0" tIns="0" rIns="0" bIns="0" rtlCol="0" anchor="t">
            <a:spAutoFit/>
          </a:bodyPr>
          <a:lstStyle/>
          <a:p>
            <a:pPr algn="l">
              <a:lnSpc>
                <a:spcPts val="5046"/>
              </a:lnSpc>
            </a:pPr>
            <a:r>
              <a:rPr lang="en-US" sz="3600" spc="111" dirty="0">
                <a:solidFill>
                  <a:srgbClr val="FFFFFF"/>
                </a:solidFill>
                <a:latin typeface="Arial" panose="020B0604020202020204" pitchFamily="34" charset="0"/>
                <a:cs typeface="Arial" panose="020B0604020202020204" pitchFamily="34" charset="0"/>
              </a:rPr>
              <a:t>Accepted</a:t>
            </a:r>
            <a:endParaRPr lang="en-US" sz="3604" spc="111" dirty="0">
              <a:solidFill>
                <a:srgbClr val="FFFFFF"/>
              </a:solidFill>
              <a:latin typeface="Arial" panose="020B0604020202020204" pitchFamily="34" charset="0"/>
              <a:cs typeface="Arial" panose="020B0604020202020204" pitchFamily="34" charset="0"/>
            </a:endParaRPr>
          </a:p>
        </p:txBody>
      </p:sp>
      <p:sp>
        <p:nvSpPr>
          <p:cNvPr id="19" name="TextBox 19"/>
          <p:cNvSpPr txBox="1"/>
          <p:nvPr/>
        </p:nvSpPr>
        <p:spPr>
          <a:xfrm>
            <a:off x="1028700" y="5761795"/>
            <a:ext cx="3896994" cy="738664"/>
          </a:xfrm>
          <a:prstGeom prst="rect">
            <a:avLst/>
          </a:prstGeom>
        </p:spPr>
        <p:txBody>
          <a:bodyPr lIns="0" tIns="0" rIns="0" bIns="0" rtlCol="0" anchor="t">
            <a:spAutoFit/>
          </a:bodyPr>
          <a:lstStyle/>
          <a:p>
            <a:r>
              <a:rPr lang="en-US" sz="2400" spc="84" dirty="0">
                <a:solidFill>
                  <a:srgbClr val="D4D4D4"/>
                </a:solidFill>
                <a:latin typeface="Arial"/>
                <a:cs typeface="Arial"/>
              </a:rPr>
              <a:t>In general, I do not have to change my behavior.</a:t>
            </a:r>
            <a:endParaRPr lang="en-US" sz="2400" dirty="0">
              <a:latin typeface="Arial"/>
              <a:ea typeface="Calibri"/>
              <a:cs typeface="Arial"/>
            </a:endParaRPr>
          </a:p>
        </p:txBody>
      </p:sp>
      <p:sp>
        <p:nvSpPr>
          <p:cNvPr id="2" name="TextBox 1">
            <a:extLst>
              <a:ext uri="{FF2B5EF4-FFF2-40B4-BE49-F238E27FC236}">
                <a16:creationId xmlns:a16="http://schemas.microsoft.com/office/drawing/2014/main" id="{E3A4B8AB-2E87-9EBE-F1A2-06ABF4536E5B}"/>
              </a:ext>
            </a:extLst>
          </p:cNvPr>
          <p:cNvSpPr txBox="1"/>
          <p:nvPr/>
        </p:nvSpPr>
        <p:spPr>
          <a:xfrm>
            <a:off x="11151456" y="8858374"/>
            <a:ext cx="661403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bg1"/>
                </a:solidFill>
                <a:ea typeface="Calibri"/>
                <a:cs typeface="Calibri"/>
              </a:rPr>
              <a:t>From the I</a:t>
            </a:r>
            <a:r>
              <a:rPr lang="en-US" dirty="0">
                <a:solidFill>
                  <a:schemeClr val="bg1"/>
                </a:solidFill>
                <a:ea typeface="+mn-lt"/>
                <a:cs typeface="+mn-lt"/>
              </a:rPr>
              <a:t>Lee, B. A., &amp; Neville, H. A. (2024). The </a:t>
            </a:r>
            <a:r>
              <a:rPr lang="en-US" dirty="0" err="1">
                <a:solidFill>
                  <a:schemeClr val="bg1"/>
                </a:solidFill>
                <a:ea typeface="+mn-lt"/>
                <a:cs typeface="+mn-lt"/>
              </a:rPr>
              <a:t>iBelong</a:t>
            </a:r>
            <a:r>
              <a:rPr lang="en-US" dirty="0">
                <a:solidFill>
                  <a:schemeClr val="bg1"/>
                </a:solidFill>
                <a:ea typeface="+mn-lt"/>
                <a:cs typeface="+mn-lt"/>
              </a:rPr>
              <a:t> Scale: Construction and validation of a measure of racial–ethnic–cultural belonging. </a:t>
            </a:r>
            <a:r>
              <a:rPr lang="en-US" i="1" dirty="0">
                <a:solidFill>
                  <a:schemeClr val="bg1"/>
                </a:solidFill>
                <a:ea typeface="+mn-lt"/>
                <a:cs typeface="+mn-lt"/>
              </a:rPr>
              <a:t>Journal of Counseling Psychology, 71</a:t>
            </a:r>
            <a:r>
              <a:rPr lang="en-US" dirty="0">
                <a:solidFill>
                  <a:schemeClr val="bg1"/>
                </a:solidFill>
                <a:ea typeface="+mn-lt"/>
                <a:cs typeface="+mn-lt"/>
              </a:rPr>
              <a:t>(3), 139–154. </a:t>
            </a:r>
            <a:r>
              <a:rPr lang="en-US" dirty="0">
                <a:solidFill>
                  <a:schemeClr val="bg1"/>
                </a:solidFill>
                <a:ea typeface="+mn-lt"/>
                <a:cs typeface="+mn-lt"/>
                <a:hlinkClick r:id="rId5">
                  <a:extLst>
                    <a:ext uri="{A12FA001-AC4F-418D-AE19-62706E023703}">
                      <ahyp:hlinkClr xmlns:ahyp="http://schemas.microsoft.com/office/drawing/2018/hyperlinkcolor" val="tx"/>
                    </a:ext>
                  </a:extLst>
                </a:hlinkClick>
              </a:rPr>
              <a:t>https://doi.org/10.1037/cou0000716</a:t>
            </a:r>
            <a:endParaRPr lang="en-US" i="1" dirty="0">
              <a:solidFill>
                <a:schemeClr val="bg1"/>
              </a:solidFill>
              <a:ea typeface="Calibri"/>
              <a:cs typeface="Calibri"/>
            </a:endParaRPr>
          </a:p>
        </p:txBody>
      </p:sp>
      <p:sp>
        <p:nvSpPr>
          <p:cNvPr id="21" name="TextBox 12">
            <a:extLst>
              <a:ext uri="{FF2B5EF4-FFF2-40B4-BE49-F238E27FC236}">
                <a16:creationId xmlns:a16="http://schemas.microsoft.com/office/drawing/2014/main" id="{D5CC6664-5E56-0DF6-C0A8-76A740DF66B8}"/>
              </a:ext>
            </a:extLst>
          </p:cNvPr>
          <p:cNvSpPr txBox="1"/>
          <p:nvPr/>
        </p:nvSpPr>
        <p:spPr>
          <a:xfrm>
            <a:off x="1028700" y="3525211"/>
            <a:ext cx="15887700" cy="795089"/>
          </a:xfrm>
          <a:prstGeom prst="rect">
            <a:avLst/>
          </a:prstGeom>
        </p:spPr>
        <p:txBody>
          <a:bodyPr wrap="square" lIns="0" tIns="0" rIns="0" bIns="0" rtlCol="0" anchor="t">
            <a:spAutoFit/>
          </a:bodyPr>
          <a:lstStyle/>
          <a:p>
            <a:pPr algn="l">
              <a:lnSpc>
                <a:spcPts val="3100"/>
              </a:lnSpc>
            </a:pPr>
            <a:r>
              <a:rPr lang="en-US" sz="2800" spc="272" dirty="0">
                <a:solidFill>
                  <a:srgbClr val="FFFFFF"/>
                </a:solidFill>
                <a:latin typeface="Arial" panose="020B0604020202020204" pitchFamily="34" charset="0"/>
                <a:cs typeface="Arial" panose="020B0604020202020204" pitchFamily="34" charset="0"/>
              </a:rPr>
              <a:t>We provide a space where students can belong because they feel they can be their authentic selves.</a:t>
            </a:r>
            <a:endParaRPr lang="en-US" sz="2800" dirty="0">
              <a:latin typeface="Arial" panose="020B0604020202020204" pitchFamily="34" charset="0"/>
              <a:cs typeface="Arial" panose="020B0604020202020204" pitchFamily="34" charset="0"/>
            </a:endParaRPr>
          </a:p>
        </p:txBody>
      </p:sp>
      <p:pic>
        <p:nvPicPr>
          <p:cNvPr id="7" name="Graphic 6" descr="Architecture with solid fill">
            <a:extLst>
              <a:ext uri="{FF2B5EF4-FFF2-40B4-BE49-F238E27FC236}">
                <a16:creationId xmlns:a16="http://schemas.microsoft.com/office/drawing/2014/main" id="{3151D335-CD39-AAB4-381D-64EF8E8CC0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78578" y="6640338"/>
            <a:ext cx="1934243" cy="1909882"/>
          </a:xfrm>
          <a:prstGeom prst="rect">
            <a:avLst/>
          </a:prstGeom>
        </p:spPr>
      </p:pic>
      <p:pic>
        <p:nvPicPr>
          <p:cNvPr id="9" name="Graphic 8" descr="Clapping hands with solid fill">
            <a:extLst>
              <a:ext uri="{FF2B5EF4-FFF2-40B4-BE49-F238E27FC236}">
                <a16:creationId xmlns:a16="http://schemas.microsoft.com/office/drawing/2014/main" id="{85392203-DA04-37B0-0387-0C30450B910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458473" y="6498218"/>
            <a:ext cx="1798607" cy="1928004"/>
          </a:xfrm>
          <a:prstGeom prst="rect">
            <a:avLst/>
          </a:prstGeom>
        </p:spPr>
      </p:pic>
      <p:pic>
        <p:nvPicPr>
          <p:cNvPr id="20" name="Graphic 19" descr="Eyes with solid fill">
            <a:extLst>
              <a:ext uri="{FF2B5EF4-FFF2-40B4-BE49-F238E27FC236}">
                <a16:creationId xmlns:a16="http://schemas.microsoft.com/office/drawing/2014/main" id="{3149F2B1-51CE-028A-5707-4E378DDB894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19253" y="6498218"/>
            <a:ext cx="2040729" cy="198094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6090F"/>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4382001"/>
            <a:ext cx="18288000" cy="5904999"/>
          </a:xfrm>
          <a:custGeom>
            <a:avLst/>
            <a:gdLst/>
            <a:ahLst/>
            <a:cxnLst/>
            <a:rect l="l" t="t" r="r" b="b"/>
            <a:pathLst>
              <a:path w="18288000" h="5904999">
                <a:moveTo>
                  <a:pt x="0" y="0"/>
                </a:moveTo>
                <a:lnTo>
                  <a:pt x="18288000" y="0"/>
                </a:lnTo>
                <a:lnTo>
                  <a:pt x="18288000" y="5904999"/>
                </a:lnTo>
                <a:lnTo>
                  <a:pt x="0" y="5904999"/>
                </a:lnTo>
                <a:lnTo>
                  <a:pt x="0" y="0"/>
                </a:lnTo>
                <a:close/>
              </a:path>
            </a:pathLst>
          </a:custGeom>
          <a:blipFill>
            <a:blip r:embed="rId4"/>
            <a:stretch>
              <a:fillRect t="-907" b="-907"/>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0" y="0"/>
            <a:ext cx="18288000" cy="4408313"/>
          </a:xfrm>
          <a:custGeom>
            <a:avLst/>
            <a:gdLst/>
            <a:ahLst/>
            <a:cxnLst/>
            <a:rect l="l" t="t" r="r" b="b"/>
            <a:pathLst>
              <a:path w="18288000" h="4408313">
                <a:moveTo>
                  <a:pt x="0" y="0"/>
                </a:moveTo>
                <a:lnTo>
                  <a:pt x="18288000" y="0"/>
                </a:lnTo>
                <a:lnTo>
                  <a:pt x="18288000" y="4408313"/>
                </a:lnTo>
                <a:lnTo>
                  <a:pt x="0" y="4408313"/>
                </a:lnTo>
                <a:lnTo>
                  <a:pt x="0" y="0"/>
                </a:lnTo>
                <a:close/>
              </a:path>
            </a:pathLst>
          </a:custGeom>
          <a:blipFill>
            <a:blip r:embed="rId5"/>
            <a:stretch>
              <a:fillRect t="-2980" b="-2980"/>
            </a:stretch>
          </a:blipFill>
        </p:spPr>
        <p:txBody>
          <a:bodyPr/>
          <a:lstStyle/>
          <a:p>
            <a:endParaRPr lang="en-US"/>
          </a:p>
        </p:txBody>
      </p:sp>
      <p:sp>
        <p:nvSpPr>
          <p:cNvPr id="4" name="AutoShape 4">
            <a:extLst>
              <a:ext uri="{C183D7F6-B498-43B3-948B-1728B52AA6E4}">
                <adec:decorative xmlns:adec="http://schemas.microsoft.com/office/drawing/2017/decorative" val="1"/>
              </a:ext>
            </a:extLst>
          </p:cNvPr>
          <p:cNvSpPr/>
          <p:nvPr/>
        </p:nvSpPr>
        <p:spPr>
          <a:xfrm rot="-5400000">
            <a:off x="7785757" y="2360690"/>
            <a:ext cx="973508" cy="0"/>
          </a:xfrm>
          <a:prstGeom prst="line">
            <a:avLst/>
          </a:prstGeom>
          <a:ln w="38100" cap="flat">
            <a:solidFill>
              <a:srgbClr val="F27100"/>
            </a:solidFill>
            <a:prstDash val="solid"/>
            <a:headEnd type="none" w="sm" len="sm"/>
            <a:tailEnd type="none" w="sm" len="sm"/>
          </a:ln>
        </p:spPr>
        <p:txBody>
          <a:bodyPr/>
          <a:lstStyle/>
          <a:p>
            <a:endParaRPr lang="en-US"/>
          </a:p>
        </p:txBody>
      </p:sp>
      <p:sp>
        <p:nvSpPr>
          <p:cNvPr id="5" name="AutoShape 5">
            <a:extLst>
              <a:ext uri="{C183D7F6-B498-43B3-948B-1728B52AA6E4}">
                <adec:decorative xmlns:adec="http://schemas.microsoft.com/office/drawing/2017/decorative" val="1"/>
              </a:ext>
            </a:extLst>
          </p:cNvPr>
          <p:cNvSpPr/>
          <p:nvPr/>
        </p:nvSpPr>
        <p:spPr>
          <a:xfrm>
            <a:off x="5278174" y="6993034"/>
            <a:ext cx="0" cy="777842"/>
          </a:xfrm>
          <a:prstGeom prst="line">
            <a:avLst/>
          </a:prstGeom>
          <a:ln w="38100" cap="rnd">
            <a:solidFill>
              <a:srgbClr val="F27100"/>
            </a:solidFill>
            <a:prstDash val="sysDot"/>
            <a:headEnd type="none" w="sm" len="sm"/>
            <a:tailEnd type="triangle" w="lg" len="med"/>
          </a:ln>
        </p:spPr>
        <p:txBody>
          <a:bodyPr/>
          <a:lstStyle/>
          <a:p>
            <a:endParaRPr lang="en-US"/>
          </a:p>
        </p:txBody>
      </p:sp>
      <p:sp>
        <p:nvSpPr>
          <p:cNvPr id="6" name="Freeform 6"/>
          <p:cNvSpPr/>
          <p:nvPr/>
        </p:nvSpPr>
        <p:spPr>
          <a:xfrm>
            <a:off x="4002026" y="3194793"/>
            <a:ext cx="2552297" cy="2552297"/>
          </a:xfrm>
          <a:custGeom>
            <a:avLst/>
            <a:gdLst/>
            <a:ahLst/>
            <a:cxnLst/>
            <a:rect l="l" t="t" r="r" b="b"/>
            <a:pathLst>
              <a:path w="2552297" h="2552297">
                <a:moveTo>
                  <a:pt x="0" y="0"/>
                </a:moveTo>
                <a:lnTo>
                  <a:pt x="2552296" y="0"/>
                </a:lnTo>
                <a:lnTo>
                  <a:pt x="2552296" y="2552297"/>
                </a:lnTo>
                <a:lnTo>
                  <a:pt x="0" y="2552297"/>
                </a:lnTo>
                <a:lnTo>
                  <a:pt x="0" y="0"/>
                </a:lnTo>
                <a:close/>
              </a:path>
            </a:pathLst>
          </a:custGeom>
          <a:blipFill>
            <a:blip r:embed="rId6"/>
            <a:stretch>
              <a:fillRect/>
            </a:stretch>
          </a:blipFill>
        </p:spPr>
        <p:txBody>
          <a:bodyPr/>
          <a:lstStyle/>
          <a:p>
            <a:endParaRPr lang="en-US"/>
          </a:p>
        </p:txBody>
      </p:sp>
      <p:sp>
        <p:nvSpPr>
          <p:cNvPr id="7" name="AutoShape 7">
            <a:extLst>
              <a:ext uri="{C183D7F6-B498-43B3-948B-1728B52AA6E4}">
                <adec:decorative xmlns:adec="http://schemas.microsoft.com/office/drawing/2017/decorative" val="1"/>
              </a:ext>
            </a:extLst>
          </p:cNvPr>
          <p:cNvSpPr/>
          <p:nvPr/>
        </p:nvSpPr>
        <p:spPr>
          <a:xfrm>
            <a:off x="13110519" y="6993034"/>
            <a:ext cx="0" cy="777842"/>
          </a:xfrm>
          <a:prstGeom prst="line">
            <a:avLst/>
          </a:prstGeom>
          <a:ln w="38100" cap="rnd">
            <a:solidFill>
              <a:srgbClr val="F27100"/>
            </a:solidFill>
            <a:prstDash val="sysDot"/>
            <a:headEnd type="none" w="sm" len="sm"/>
            <a:tailEnd type="triangle" w="lg" len="med"/>
          </a:ln>
        </p:spPr>
        <p:txBody>
          <a:bodyPr/>
          <a:lstStyle/>
          <a:p>
            <a:endParaRPr lang="en-US"/>
          </a:p>
        </p:txBody>
      </p:sp>
      <p:sp>
        <p:nvSpPr>
          <p:cNvPr id="8" name="Freeform 8"/>
          <p:cNvSpPr/>
          <p:nvPr/>
        </p:nvSpPr>
        <p:spPr>
          <a:xfrm>
            <a:off x="11824845" y="3194793"/>
            <a:ext cx="2552297" cy="2552297"/>
          </a:xfrm>
          <a:custGeom>
            <a:avLst/>
            <a:gdLst/>
            <a:ahLst/>
            <a:cxnLst/>
            <a:rect l="l" t="t" r="r" b="b"/>
            <a:pathLst>
              <a:path w="2552297" h="2552297">
                <a:moveTo>
                  <a:pt x="0" y="0"/>
                </a:moveTo>
                <a:lnTo>
                  <a:pt x="2552297" y="0"/>
                </a:lnTo>
                <a:lnTo>
                  <a:pt x="2552297" y="2552297"/>
                </a:lnTo>
                <a:lnTo>
                  <a:pt x="0" y="2552297"/>
                </a:lnTo>
                <a:lnTo>
                  <a:pt x="0" y="0"/>
                </a:lnTo>
                <a:close/>
              </a:path>
            </a:pathLst>
          </a:custGeom>
          <a:blipFill>
            <a:blip r:embed="rId6"/>
            <a:stretch>
              <a:fillRect/>
            </a:stretch>
          </a:blipFill>
        </p:spPr>
        <p:txBody>
          <a:bodyPr/>
          <a:lstStyle/>
          <a:p>
            <a:endParaRPr lang="en-US"/>
          </a:p>
        </p:txBody>
      </p:sp>
      <p:sp>
        <p:nvSpPr>
          <p:cNvPr id="9" name="TextBox 9"/>
          <p:cNvSpPr txBox="1"/>
          <p:nvPr/>
        </p:nvSpPr>
        <p:spPr>
          <a:xfrm>
            <a:off x="11996814" y="6300627"/>
            <a:ext cx="2208360" cy="384175"/>
          </a:xfrm>
          <a:prstGeom prst="rect">
            <a:avLst/>
          </a:prstGeom>
        </p:spPr>
        <p:txBody>
          <a:bodyPr lIns="0" tIns="0" rIns="0" bIns="0" rtlCol="0" anchor="t">
            <a:spAutoFit/>
          </a:bodyPr>
          <a:lstStyle/>
          <a:p>
            <a:pPr algn="ctr">
              <a:lnSpc>
                <a:spcPts val="3124"/>
              </a:lnSpc>
            </a:pPr>
            <a:r>
              <a:rPr lang="en-US" sz="2499" spc="69" dirty="0">
                <a:solidFill>
                  <a:srgbClr val="FFFFFF"/>
                </a:solidFill>
                <a:latin typeface="Arial" panose="020B0604020202020204" pitchFamily="34" charset="0"/>
                <a:cs typeface="Arial" panose="020B0604020202020204" pitchFamily="34" charset="0"/>
              </a:rPr>
              <a:t>BELONGING</a:t>
            </a:r>
          </a:p>
        </p:txBody>
      </p:sp>
      <p:sp>
        <p:nvSpPr>
          <p:cNvPr id="10" name="TextBox 10"/>
          <p:cNvSpPr txBox="1"/>
          <p:nvPr/>
        </p:nvSpPr>
        <p:spPr>
          <a:xfrm>
            <a:off x="10390097" y="7942326"/>
            <a:ext cx="5421794" cy="1987724"/>
          </a:xfrm>
          <a:prstGeom prst="rect">
            <a:avLst/>
          </a:prstGeom>
        </p:spPr>
        <p:txBody>
          <a:bodyPr lIns="0" tIns="0" rIns="0" bIns="0" rtlCol="0" anchor="t">
            <a:spAutoFit/>
          </a:bodyPr>
          <a:lstStyle/>
          <a:p>
            <a:pPr algn="ctr">
              <a:lnSpc>
                <a:spcPts val="3071"/>
              </a:lnSpc>
            </a:pPr>
            <a:r>
              <a:rPr lang="en-US" sz="2800" spc="345" dirty="0">
                <a:solidFill>
                  <a:srgbClr val="FFFFFF"/>
                </a:solidFill>
                <a:latin typeface="Arial" panose="020B0604020202020204" pitchFamily="34" charset="0"/>
                <a:cs typeface="Arial" panose="020B0604020202020204" pitchFamily="34" charset="0"/>
              </a:rPr>
              <a:t>Student feeling!</a:t>
            </a:r>
          </a:p>
          <a:p>
            <a:pPr algn="ctr">
              <a:lnSpc>
                <a:spcPts val="3071"/>
              </a:lnSpc>
            </a:pPr>
            <a:r>
              <a:rPr lang="en-US" sz="2800" spc="345" dirty="0">
                <a:solidFill>
                  <a:srgbClr val="FFFFFF"/>
                </a:solidFill>
                <a:latin typeface="Arial" panose="020B0604020202020204" pitchFamily="34" charset="0"/>
                <a:cs typeface="Arial" panose="020B0604020202020204" pitchFamily="34" charset="0"/>
              </a:rPr>
              <a:t>Happens when students </a:t>
            </a:r>
          </a:p>
          <a:p>
            <a:pPr algn="ctr">
              <a:lnSpc>
                <a:spcPts val="3071"/>
              </a:lnSpc>
            </a:pPr>
            <a:r>
              <a:rPr lang="en-US" sz="2800" spc="345" dirty="0">
                <a:solidFill>
                  <a:srgbClr val="FFFFFF"/>
                </a:solidFill>
                <a:latin typeface="Arial" panose="020B0604020202020204" pitchFamily="34" charset="0"/>
                <a:cs typeface="Arial" panose="020B0604020202020204" pitchFamily="34" charset="0"/>
              </a:rPr>
              <a:t>feel seen, accepted, valued, respected and supported. </a:t>
            </a:r>
          </a:p>
        </p:txBody>
      </p:sp>
      <p:sp>
        <p:nvSpPr>
          <p:cNvPr id="11" name="Freeform 11" descr="A diverse group of people milling around. Built using an original prompt in Microsoft CoPilot, 2023.">
            <a:extLst>
              <a:ext uri="{C183D7F6-B498-43B3-948B-1728B52AA6E4}">
                <adec:decorative xmlns:adec="http://schemas.microsoft.com/office/drawing/2017/decorative" val="0"/>
              </a:ext>
            </a:extLst>
          </p:cNvPr>
          <p:cNvSpPr/>
          <p:nvPr/>
        </p:nvSpPr>
        <p:spPr>
          <a:xfrm>
            <a:off x="3714195" y="2586796"/>
            <a:ext cx="3332760" cy="3332760"/>
          </a:xfrm>
          <a:custGeom>
            <a:avLst/>
            <a:gdLst/>
            <a:ahLst/>
            <a:cxnLst/>
            <a:rect l="l" t="t" r="r" b="b"/>
            <a:pathLst>
              <a:path w="2641681" h="2641681">
                <a:moveTo>
                  <a:pt x="0" y="0"/>
                </a:moveTo>
                <a:lnTo>
                  <a:pt x="2641680" y="0"/>
                </a:lnTo>
                <a:lnTo>
                  <a:pt x="2641680" y="2641681"/>
                </a:lnTo>
                <a:lnTo>
                  <a:pt x="0" y="2641681"/>
                </a:lnTo>
                <a:lnTo>
                  <a:pt x="0" y="0"/>
                </a:lnTo>
                <a:close/>
              </a:path>
            </a:pathLst>
          </a:custGeom>
          <a:blipFill>
            <a:blip r:embed="rId7"/>
            <a:stretch>
              <a:fillRect/>
            </a:stretch>
          </a:blipFill>
        </p:spPr>
        <p:txBody>
          <a:bodyPr/>
          <a:lstStyle/>
          <a:p>
            <a:endParaRPr lang="en-US"/>
          </a:p>
        </p:txBody>
      </p:sp>
      <p:sp>
        <p:nvSpPr>
          <p:cNvPr id="12" name="Freeform 12" descr="A diverse group of people facing forward and smiling. Built using an original prompt in Microsoft CoPilot, 2023."/>
          <p:cNvSpPr/>
          <p:nvPr/>
        </p:nvSpPr>
        <p:spPr>
          <a:xfrm>
            <a:off x="11446871" y="2586797"/>
            <a:ext cx="3332760" cy="3291892"/>
          </a:xfrm>
          <a:custGeom>
            <a:avLst/>
            <a:gdLst/>
            <a:ahLst/>
            <a:cxnLst/>
            <a:rect l="l" t="t" r="r" b="b"/>
            <a:pathLst>
              <a:path w="2641681" h="2641681">
                <a:moveTo>
                  <a:pt x="0" y="0"/>
                </a:moveTo>
                <a:lnTo>
                  <a:pt x="2641680" y="0"/>
                </a:lnTo>
                <a:lnTo>
                  <a:pt x="2641680" y="2641681"/>
                </a:lnTo>
                <a:lnTo>
                  <a:pt x="0" y="2641681"/>
                </a:lnTo>
                <a:lnTo>
                  <a:pt x="0" y="0"/>
                </a:lnTo>
                <a:close/>
              </a:path>
            </a:pathLst>
          </a:custGeom>
          <a:blipFill>
            <a:blip r:embed="rId8"/>
            <a:stretch>
              <a:fillRect/>
            </a:stretch>
          </a:blipFill>
        </p:spPr>
        <p:txBody>
          <a:bodyPr/>
          <a:lstStyle/>
          <a:p>
            <a:endParaRPr lang="en-US"/>
          </a:p>
        </p:txBody>
      </p:sp>
      <p:sp>
        <p:nvSpPr>
          <p:cNvPr id="13" name="TextBox 13"/>
          <p:cNvSpPr txBox="1"/>
          <p:nvPr/>
        </p:nvSpPr>
        <p:spPr>
          <a:xfrm>
            <a:off x="8584027" y="2029855"/>
            <a:ext cx="6481636" cy="395859"/>
          </a:xfrm>
          <a:prstGeom prst="rect">
            <a:avLst/>
          </a:prstGeom>
        </p:spPr>
        <p:txBody>
          <a:bodyPr lIns="0" tIns="0" rIns="0" bIns="0" rtlCol="0" anchor="t">
            <a:spAutoFit/>
          </a:bodyPr>
          <a:lstStyle/>
          <a:p>
            <a:pPr algn="l">
              <a:lnSpc>
                <a:spcPts val="3287"/>
              </a:lnSpc>
            </a:pPr>
            <a:r>
              <a:rPr lang="en-US" sz="2350" spc="115" dirty="0">
                <a:solidFill>
                  <a:schemeClr val="bg1"/>
                </a:solidFill>
                <a:latin typeface="Inter"/>
              </a:rPr>
              <a:t>Different!</a:t>
            </a:r>
            <a:endParaRPr lang="en-US" sz="2350" spc="115" dirty="0">
              <a:solidFill>
                <a:schemeClr val="bg1"/>
              </a:solidFill>
              <a:latin typeface="Inter"/>
              <a:ea typeface="Inter"/>
            </a:endParaRPr>
          </a:p>
        </p:txBody>
      </p:sp>
      <p:sp>
        <p:nvSpPr>
          <p:cNvPr id="14" name="TextBox 14"/>
          <p:cNvSpPr txBox="1"/>
          <p:nvPr/>
        </p:nvSpPr>
        <p:spPr>
          <a:xfrm>
            <a:off x="3548887" y="6304813"/>
            <a:ext cx="3461782" cy="384175"/>
          </a:xfrm>
          <a:prstGeom prst="rect">
            <a:avLst/>
          </a:prstGeom>
        </p:spPr>
        <p:txBody>
          <a:bodyPr lIns="0" tIns="0" rIns="0" bIns="0" rtlCol="0" anchor="t">
            <a:spAutoFit/>
          </a:bodyPr>
          <a:lstStyle/>
          <a:p>
            <a:pPr algn="ctr">
              <a:lnSpc>
                <a:spcPts val="3124"/>
              </a:lnSpc>
            </a:pPr>
            <a:r>
              <a:rPr lang="en-US" sz="2499" spc="69" dirty="0">
                <a:solidFill>
                  <a:srgbClr val="FFFFFF"/>
                </a:solidFill>
                <a:latin typeface="Arial" panose="020B0604020202020204" pitchFamily="34" charset="0"/>
                <a:cs typeface="Arial" panose="020B0604020202020204" pitchFamily="34" charset="0"/>
              </a:rPr>
              <a:t>INCLUSION</a:t>
            </a:r>
          </a:p>
        </p:txBody>
      </p:sp>
      <p:sp>
        <p:nvSpPr>
          <p:cNvPr id="15" name="TextBox 15"/>
          <p:cNvSpPr txBox="1">
            <a:spLocks noGrp="1"/>
          </p:cNvSpPr>
          <p:nvPr>
            <p:ph type="title" idx="4294967295"/>
          </p:nvPr>
        </p:nvSpPr>
        <p:spPr>
          <a:xfrm>
            <a:off x="253170" y="1076161"/>
            <a:ext cx="7852605" cy="82131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DEFINITIONS</a:t>
            </a:r>
          </a:p>
        </p:txBody>
      </p:sp>
      <p:sp>
        <p:nvSpPr>
          <p:cNvPr id="17" name="TextBox 15"/>
          <p:cNvSpPr txBox="1">
            <a:spLocks noGrp="1"/>
          </p:cNvSpPr>
          <p:nvPr>
            <p:ph type="title" idx="4294967295"/>
          </p:nvPr>
        </p:nvSpPr>
        <p:spPr>
          <a:xfrm>
            <a:off x="253170" y="1076161"/>
            <a:ext cx="7852605" cy="82131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12"/>
              </a:lnSpc>
              <a:spcBef>
                <a:spcPts val="0"/>
              </a:spcBef>
              <a:spcAft>
                <a:spcPts val="0"/>
              </a:spcAft>
              <a:buClrTx/>
              <a:buSzTx/>
              <a:buFontTx/>
              <a:buNone/>
              <a:tabLst/>
              <a:defRPr/>
            </a:pPr>
            <a:r>
              <a:rPr kumimoji="0" lang="en-US" sz="5400" b="1" i="0" u="none" strike="noStrike" kern="1200" cap="none" spc="577"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DEFINITIONS</a:t>
            </a:r>
          </a:p>
        </p:txBody>
      </p:sp>
      <p:sp>
        <p:nvSpPr>
          <p:cNvPr id="16" name="TextBox 16"/>
          <p:cNvSpPr txBox="1"/>
          <p:nvPr/>
        </p:nvSpPr>
        <p:spPr>
          <a:xfrm>
            <a:off x="2089491" y="7942326"/>
            <a:ext cx="6377365" cy="2358274"/>
          </a:xfrm>
          <a:prstGeom prst="rect">
            <a:avLst/>
          </a:prstGeom>
        </p:spPr>
        <p:txBody>
          <a:bodyPr wrap="square" lIns="0" tIns="0" rIns="0" bIns="0" rtlCol="0" anchor="t">
            <a:spAutoFit/>
          </a:bodyPr>
          <a:lstStyle/>
          <a:p>
            <a:pPr algn="ctr">
              <a:lnSpc>
                <a:spcPts val="3071"/>
              </a:lnSpc>
            </a:pPr>
            <a:r>
              <a:rPr lang="en-US" sz="2800" spc="345" dirty="0">
                <a:solidFill>
                  <a:srgbClr val="FFFFFF"/>
                </a:solidFill>
                <a:latin typeface="Arial" panose="020B0604020202020204" pitchFamily="34" charset="0"/>
                <a:cs typeface="Arial" panose="020B0604020202020204" pitchFamily="34" charset="0"/>
              </a:rPr>
              <a:t>We provide!</a:t>
            </a:r>
          </a:p>
          <a:p>
            <a:pPr algn="ctr">
              <a:lnSpc>
                <a:spcPts val="3071"/>
              </a:lnSpc>
            </a:pPr>
            <a:r>
              <a:rPr lang="en-US" sz="2800" spc="345" dirty="0">
                <a:solidFill>
                  <a:srgbClr val="FFFFFF"/>
                </a:solidFill>
                <a:latin typeface="Arial" panose="020B0604020202020204" pitchFamily="34" charset="0"/>
                <a:cs typeface="Arial" panose="020B0604020202020204" pitchFamily="34" charset="0"/>
              </a:rPr>
              <a:t>In a classroom, the creation of a diverse and equitable learning space where students’ personhood is affirmed.</a:t>
            </a:r>
          </a:p>
          <a:p>
            <a:pPr algn="ctr">
              <a:lnSpc>
                <a:spcPts val="3071"/>
              </a:lnSpc>
            </a:pPr>
            <a:endParaRPr lang="en-US" sz="2399" spc="345" dirty="0">
              <a:solidFill>
                <a:srgbClr val="FFFFFF"/>
              </a:solidFill>
              <a:latin typeface="Inter"/>
            </a:endParaRP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FBFDA-BFF6-D1A4-295C-C82ED5466A1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AA72F2-549A-906D-86EB-D1AD7E8F4049}"/>
              </a:ex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448" r="-448"/>
            </a:stretch>
          </a:blipFill>
        </p:spPr>
        <p:txBody>
          <a:bodyPr/>
          <a:lstStyle/>
          <a:p>
            <a:endParaRPr lang="en-US"/>
          </a:p>
        </p:txBody>
      </p:sp>
      <p:sp>
        <p:nvSpPr>
          <p:cNvPr id="3" name="AutoShape 3">
            <a:extLst>
              <a:ext uri="{FF2B5EF4-FFF2-40B4-BE49-F238E27FC236}">
                <a16:creationId xmlns:a16="http://schemas.microsoft.com/office/drawing/2014/main" id="{35CA8263-5A87-92C7-155A-123123D72B21}"/>
              </a:ext>
              <a:ext uri="{C183D7F6-B498-43B3-948B-1728B52AA6E4}">
                <adec:decorative xmlns:adec="http://schemas.microsoft.com/office/drawing/2017/decorative" val="1"/>
              </a:ext>
            </a:extLst>
          </p:cNvPr>
          <p:cNvSpPr/>
          <p:nvPr/>
        </p:nvSpPr>
        <p:spPr>
          <a:xfrm>
            <a:off x="8049560" y="9116683"/>
            <a:ext cx="2343436" cy="0"/>
          </a:xfrm>
          <a:prstGeom prst="line">
            <a:avLst/>
          </a:prstGeom>
          <a:ln w="66675" cap="rnd">
            <a:solidFill>
              <a:srgbClr val="FFFFFF"/>
            </a:solidFill>
            <a:prstDash val="sysDot"/>
            <a:headEnd type="none" w="sm" len="sm"/>
            <a:tailEnd type="none" w="sm" len="sm"/>
          </a:ln>
        </p:spPr>
        <p:txBody>
          <a:bodyPr/>
          <a:lstStyle/>
          <a:p>
            <a:endParaRPr lang="en-US"/>
          </a:p>
        </p:txBody>
      </p:sp>
      <p:sp>
        <p:nvSpPr>
          <p:cNvPr id="4" name="Freeform 4">
            <a:extLst>
              <a:ext uri="{FF2B5EF4-FFF2-40B4-BE49-F238E27FC236}">
                <a16:creationId xmlns:a16="http://schemas.microsoft.com/office/drawing/2014/main" id="{3B5A300B-5237-1694-EAB4-7761608F3D68}"/>
              </a:ext>
              <a:ext uri="{C183D7F6-B498-43B3-948B-1728B52AA6E4}">
                <adec:decorative xmlns:adec="http://schemas.microsoft.com/office/drawing/2017/decorative" val="1"/>
              </a:ext>
            </a:extLst>
          </p:cNvPr>
          <p:cNvSpPr/>
          <p:nvPr/>
        </p:nvSpPr>
        <p:spPr>
          <a:xfrm>
            <a:off x="8726792" y="2012004"/>
            <a:ext cx="834417" cy="1247090"/>
          </a:xfrm>
          <a:custGeom>
            <a:avLst/>
            <a:gdLst/>
            <a:ahLst/>
            <a:cxnLst/>
            <a:rect l="l" t="t" r="r" b="b"/>
            <a:pathLst>
              <a:path w="834417" h="1247090">
                <a:moveTo>
                  <a:pt x="0" y="0"/>
                </a:moveTo>
                <a:lnTo>
                  <a:pt x="834416" y="0"/>
                </a:lnTo>
                <a:lnTo>
                  <a:pt x="834416" y="1247091"/>
                </a:lnTo>
                <a:lnTo>
                  <a:pt x="0" y="124709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a:extLst>
              <a:ext uri="{FF2B5EF4-FFF2-40B4-BE49-F238E27FC236}">
                <a16:creationId xmlns:a16="http://schemas.microsoft.com/office/drawing/2014/main" id="{74584474-32AF-D4A8-C2A6-CBC9C8A495D8}"/>
              </a:ext>
            </a:extLst>
          </p:cNvPr>
          <p:cNvSpPr txBox="1">
            <a:spLocks noGrp="1"/>
          </p:cNvSpPr>
          <p:nvPr>
            <p:ph type="title" idx="4294967295"/>
          </p:nvPr>
        </p:nvSpPr>
        <p:spPr>
          <a:xfrm>
            <a:off x="0" y="3714750"/>
            <a:ext cx="18288000" cy="244509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20860"/>
              </a:lnSpc>
              <a:spcBef>
                <a:spcPts val="0"/>
              </a:spcBef>
              <a:spcAft>
                <a:spcPts val="0"/>
              </a:spcAft>
              <a:buClrTx/>
              <a:buSzTx/>
              <a:buFontTx/>
              <a:buNone/>
              <a:tabLst/>
              <a:defRPr/>
            </a:pPr>
            <a:r>
              <a:rPr kumimoji="0" lang="en-US" sz="14900" b="1" i="0" u="none" strike="noStrike" kern="1200" cap="none" spc="141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QUESTIONS</a:t>
            </a:r>
          </a:p>
        </p:txBody>
      </p:sp>
      <p:sp>
        <p:nvSpPr>
          <p:cNvPr id="6" name="TextBox 6">
            <a:extLst>
              <a:ext uri="{FF2B5EF4-FFF2-40B4-BE49-F238E27FC236}">
                <a16:creationId xmlns:a16="http://schemas.microsoft.com/office/drawing/2014/main" id="{8FD80F19-69FE-A084-437E-356469502187}"/>
              </a:ext>
            </a:extLst>
          </p:cNvPr>
          <p:cNvSpPr txBox="1"/>
          <p:nvPr/>
        </p:nvSpPr>
        <p:spPr>
          <a:xfrm>
            <a:off x="5492301" y="6253936"/>
            <a:ext cx="7464383" cy="3720057"/>
          </a:xfrm>
          <a:prstGeom prst="rect">
            <a:avLst/>
          </a:prstGeom>
        </p:spPr>
        <p:txBody>
          <a:bodyPr lIns="0" tIns="0" rIns="0" bIns="0" rtlCol="0" anchor="t">
            <a:spAutoFit/>
          </a:bodyPr>
          <a:lstStyle/>
          <a:p>
            <a:pPr algn="ctr">
              <a:lnSpc>
                <a:spcPts val="4227"/>
              </a:lnSpc>
            </a:pPr>
            <a:r>
              <a:rPr lang="en-US" sz="2800" spc="179" dirty="0">
                <a:solidFill>
                  <a:srgbClr val="FFFFFF"/>
                </a:solidFill>
                <a:latin typeface="Arial" panose="020B0604020202020204" pitchFamily="34" charset="0"/>
                <a:cs typeface="Arial" panose="020B0604020202020204" pitchFamily="34" charset="0"/>
              </a:rPr>
              <a:t>About DEI and belonging?</a:t>
            </a:r>
          </a:p>
          <a:p>
            <a:pPr algn="ctr">
              <a:lnSpc>
                <a:spcPts val="4227"/>
              </a:lnSpc>
            </a:pPr>
            <a:endParaRPr lang="en-US" sz="2800" spc="179" dirty="0">
              <a:solidFill>
                <a:srgbClr val="FFFFFF"/>
              </a:solidFill>
              <a:latin typeface="Arial" panose="020B0604020202020204" pitchFamily="34" charset="0"/>
              <a:cs typeface="Arial" panose="020B0604020202020204" pitchFamily="34" charset="0"/>
            </a:endParaRPr>
          </a:p>
          <a:p>
            <a:pPr algn="ctr">
              <a:lnSpc>
                <a:spcPts val="4227"/>
              </a:lnSpc>
            </a:pPr>
            <a:r>
              <a:rPr lang="en-US" sz="2800" spc="179" dirty="0">
                <a:solidFill>
                  <a:srgbClr val="FFFFFF"/>
                </a:solidFill>
                <a:latin typeface="Arial" panose="020B0604020202020204" pitchFamily="34" charset="0"/>
                <a:cs typeface="Arial" panose="020B0604020202020204" pitchFamily="34" charset="0"/>
              </a:rPr>
              <a:t>Because we’re now moving to information about belonging and learning.</a:t>
            </a:r>
            <a:endParaRPr lang="en-US" sz="2800" spc="179" dirty="0">
              <a:solidFill>
                <a:srgbClr val="FFFFFF"/>
              </a:solidFill>
              <a:latin typeface="Arial" panose="020B0604020202020204" pitchFamily="34" charset="0"/>
              <a:ea typeface="Inter"/>
              <a:cs typeface="Arial" panose="020B0604020202020204" pitchFamily="34" charset="0"/>
            </a:endParaRPr>
          </a:p>
          <a:p>
            <a:pPr algn="ctr">
              <a:lnSpc>
                <a:spcPts val="4227"/>
              </a:lnSpc>
            </a:pPr>
            <a:endParaRPr lang="en-US" sz="2799" spc="179" dirty="0">
              <a:solidFill>
                <a:srgbClr val="FFFFFF"/>
              </a:solidFill>
              <a:latin typeface="Inter"/>
            </a:endParaRPr>
          </a:p>
          <a:p>
            <a:pPr algn="ctr">
              <a:lnSpc>
                <a:spcPts val="4227"/>
              </a:lnSpc>
            </a:pPr>
            <a:endParaRPr lang="en-US" sz="2799" spc="179" dirty="0">
              <a:solidFill>
                <a:srgbClr val="FFFFFF"/>
              </a:solidFill>
              <a:latin typeface="Inter"/>
            </a:endParaRPr>
          </a:p>
        </p:txBody>
      </p:sp>
    </p:spTree>
    <p:custDataLst>
      <p:tags r:id="rId1"/>
    </p:custDataLst>
    <p:extLst>
      <p:ext uri="{BB962C8B-B14F-4D97-AF65-F5344CB8AC3E}">
        <p14:creationId xmlns:p14="http://schemas.microsoft.com/office/powerpoint/2010/main" val="4227320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6090F"/>
        </a:solidFill>
        <a:effectLst/>
      </p:bgPr>
    </p:bg>
    <p:spTree>
      <p:nvGrpSpPr>
        <p:cNvPr id="1" name="">
          <a:extLst>
            <a:ext uri="{FF2B5EF4-FFF2-40B4-BE49-F238E27FC236}">
              <a16:creationId xmlns:a16="http://schemas.microsoft.com/office/drawing/2014/main" id="{C11B87CB-F0E0-3F3E-1522-2288A20A370F}"/>
            </a:ext>
          </a:extLst>
        </p:cNvPr>
        <p:cNvGrpSpPr/>
        <p:nvPr/>
      </p:nvGrpSpPr>
      <p:grpSpPr>
        <a:xfrm>
          <a:off x="0" y="0"/>
          <a:ext cx="0" cy="0"/>
          <a:chOff x="0" y="0"/>
          <a:chExt cx="0" cy="0"/>
        </a:xfrm>
      </p:grpSpPr>
      <p:sp>
        <p:nvSpPr>
          <p:cNvPr id="26" name="Freeform 3">
            <a:extLst>
              <a:ext uri="{FF2B5EF4-FFF2-40B4-BE49-F238E27FC236}">
                <a16:creationId xmlns:a16="http://schemas.microsoft.com/office/drawing/2014/main" id="{92FAE6D8-A6FA-55D6-E24C-C8D11520AB0C}"/>
              </a:ext>
              <a:ext uri="{C183D7F6-B498-43B3-948B-1728B52AA6E4}">
                <adec:decorative xmlns:adec="http://schemas.microsoft.com/office/drawing/2017/decorative" val="1"/>
              </a:ext>
            </a:extLst>
          </p:cNvPr>
          <p:cNvSpPr/>
          <p:nvPr/>
        </p:nvSpPr>
        <p:spPr>
          <a:xfrm>
            <a:off x="5131629" y="-2242"/>
            <a:ext cx="15289971" cy="11269880"/>
          </a:xfrm>
          <a:custGeom>
            <a:avLst/>
            <a:gdLst/>
            <a:ahLst/>
            <a:cxnLst/>
            <a:rect l="l" t="t" r="r" b="b"/>
            <a:pathLst>
              <a:path w="23609318" h="16692594">
                <a:moveTo>
                  <a:pt x="0" y="0"/>
                </a:moveTo>
                <a:lnTo>
                  <a:pt x="23609318" y="0"/>
                </a:lnTo>
                <a:lnTo>
                  <a:pt x="23609318" y="16692594"/>
                </a:lnTo>
                <a:lnTo>
                  <a:pt x="0" y="16692594"/>
                </a:lnTo>
                <a:lnTo>
                  <a:pt x="0" y="0"/>
                </a:lnTo>
                <a:close/>
              </a:path>
            </a:pathLst>
          </a:custGeom>
          <a:blipFill>
            <a:blip r:embed="rId4"/>
            <a:stretch>
              <a:fillRect l="-15584" r="-36896" b="-24158"/>
            </a:stretch>
          </a:blipFill>
        </p:spPr>
        <p:txBody>
          <a:bodyPr/>
          <a:lstStyle/>
          <a:p>
            <a:endParaRPr lang="en-US" dirty="0"/>
          </a:p>
        </p:txBody>
      </p:sp>
      <p:grpSp>
        <p:nvGrpSpPr>
          <p:cNvPr id="2" name="Group 2">
            <a:extLst>
              <a:ext uri="{FF2B5EF4-FFF2-40B4-BE49-F238E27FC236}">
                <a16:creationId xmlns:a16="http://schemas.microsoft.com/office/drawing/2014/main" id="{B4921559-8740-B02D-24EC-8278FC8C6892}"/>
              </a:ext>
            </a:extLst>
          </p:cNvPr>
          <p:cNvGrpSpPr/>
          <p:nvPr/>
        </p:nvGrpSpPr>
        <p:grpSpPr>
          <a:xfrm>
            <a:off x="1028700" y="7409539"/>
            <a:ext cx="740300" cy="70556"/>
            <a:chOff x="0" y="0"/>
            <a:chExt cx="987066" cy="94074"/>
          </a:xfrm>
        </p:grpSpPr>
        <p:grpSp>
          <p:nvGrpSpPr>
            <p:cNvPr id="3" name="Group 3">
              <a:extLst>
                <a:ext uri="{FF2B5EF4-FFF2-40B4-BE49-F238E27FC236}">
                  <a16:creationId xmlns:a16="http://schemas.microsoft.com/office/drawing/2014/main" id="{0ED04629-2DCE-D097-13FC-C12D83788460}"/>
                </a:ext>
              </a:extLst>
            </p:cNvPr>
            <p:cNvGrpSpPr/>
            <p:nvPr/>
          </p:nvGrpSpPr>
          <p:grpSpPr>
            <a:xfrm>
              <a:off x="0" y="0"/>
              <a:ext cx="94074" cy="94074"/>
              <a:chOff x="0" y="0"/>
              <a:chExt cx="6350000" cy="6350000"/>
            </a:xfrm>
          </p:grpSpPr>
          <p:sp>
            <p:nvSpPr>
              <p:cNvPr id="4" name="Freeform 4">
                <a:extLst>
                  <a:ext uri="{FF2B5EF4-FFF2-40B4-BE49-F238E27FC236}">
                    <a16:creationId xmlns:a16="http://schemas.microsoft.com/office/drawing/2014/main" id="{D3F39FF2-A928-64A5-81B5-27148FA36218}"/>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5" name="Group 5">
              <a:extLst>
                <a:ext uri="{FF2B5EF4-FFF2-40B4-BE49-F238E27FC236}">
                  <a16:creationId xmlns:a16="http://schemas.microsoft.com/office/drawing/2014/main" id="{F8AABFC2-8AE9-7B38-A839-FF7FE1B09A48}"/>
                </a:ext>
              </a:extLst>
            </p:cNvPr>
            <p:cNvGrpSpPr/>
            <p:nvPr/>
          </p:nvGrpSpPr>
          <p:grpSpPr>
            <a:xfrm>
              <a:off x="225778" y="0"/>
              <a:ext cx="94074" cy="94074"/>
              <a:chOff x="0" y="0"/>
              <a:chExt cx="6350000" cy="6350000"/>
            </a:xfrm>
          </p:grpSpPr>
          <p:sp>
            <p:nvSpPr>
              <p:cNvPr id="6" name="Freeform 6">
                <a:extLst>
                  <a:ext uri="{FF2B5EF4-FFF2-40B4-BE49-F238E27FC236}">
                    <a16:creationId xmlns:a16="http://schemas.microsoft.com/office/drawing/2014/main" id="{D509529B-4D1B-B46A-3E51-B2370663319B}"/>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7" name="Group 7">
              <a:extLst>
                <a:ext uri="{FF2B5EF4-FFF2-40B4-BE49-F238E27FC236}">
                  <a16:creationId xmlns:a16="http://schemas.microsoft.com/office/drawing/2014/main" id="{3DB4ABD2-4A91-F0E9-037B-1802D110766A}"/>
                </a:ext>
              </a:extLst>
            </p:cNvPr>
            <p:cNvGrpSpPr/>
            <p:nvPr/>
          </p:nvGrpSpPr>
          <p:grpSpPr>
            <a:xfrm>
              <a:off x="447638" y="0"/>
              <a:ext cx="94074" cy="94074"/>
              <a:chOff x="0" y="0"/>
              <a:chExt cx="6350000" cy="6350000"/>
            </a:xfrm>
          </p:grpSpPr>
          <p:sp>
            <p:nvSpPr>
              <p:cNvPr id="8" name="Freeform 8">
                <a:extLst>
                  <a:ext uri="{FF2B5EF4-FFF2-40B4-BE49-F238E27FC236}">
                    <a16:creationId xmlns:a16="http://schemas.microsoft.com/office/drawing/2014/main" id="{41AB4A5F-30DD-7010-DCD6-161EA8EB9D65}"/>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9" name="Group 9">
              <a:extLst>
                <a:ext uri="{FF2B5EF4-FFF2-40B4-BE49-F238E27FC236}">
                  <a16:creationId xmlns:a16="http://schemas.microsoft.com/office/drawing/2014/main" id="{E9F3D184-62D1-0E93-2C06-2269758481C1}"/>
                </a:ext>
              </a:extLst>
            </p:cNvPr>
            <p:cNvGrpSpPr/>
            <p:nvPr/>
          </p:nvGrpSpPr>
          <p:grpSpPr>
            <a:xfrm>
              <a:off x="670311" y="0"/>
              <a:ext cx="94074" cy="94074"/>
              <a:chOff x="0" y="0"/>
              <a:chExt cx="6350000" cy="6350000"/>
            </a:xfrm>
          </p:grpSpPr>
          <p:sp>
            <p:nvSpPr>
              <p:cNvPr id="10" name="Freeform 10">
                <a:extLst>
                  <a:ext uri="{FF2B5EF4-FFF2-40B4-BE49-F238E27FC236}">
                    <a16:creationId xmlns:a16="http://schemas.microsoft.com/office/drawing/2014/main" id="{5E842DB2-D8C9-9995-9F92-FE31D133E1D3}"/>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11" name="Group 11">
              <a:extLst>
                <a:ext uri="{FF2B5EF4-FFF2-40B4-BE49-F238E27FC236}">
                  <a16:creationId xmlns:a16="http://schemas.microsoft.com/office/drawing/2014/main" id="{E06AB9AC-C824-6020-D660-00528A619D28}"/>
                </a:ext>
              </a:extLst>
            </p:cNvPr>
            <p:cNvGrpSpPr/>
            <p:nvPr/>
          </p:nvGrpSpPr>
          <p:grpSpPr>
            <a:xfrm>
              <a:off x="892992" y="0"/>
              <a:ext cx="94074" cy="94074"/>
              <a:chOff x="0" y="0"/>
              <a:chExt cx="6350000" cy="6350000"/>
            </a:xfrm>
          </p:grpSpPr>
          <p:sp>
            <p:nvSpPr>
              <p:cNvPr id="12" name="Freeform 12">
                <a:extLst>
                  <a:ext uri="{FF2B5EF4-FFF2-40B4-BE49-F238E27FC236}">
                    <a16:creationId xmlns:a16="http://schemas.microsoft.com/office/drawing/2014/main" id="{E79C878F-20EF-E0A0-6A83-F7325114C0EC}"/>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sp>
        <p:nvSpPr>
          <p:cNvPr id="13" name="Freeform 13">
            <a:extLst>
              <a:ext uri="{FF2B5EF4-FFF2-40B4-BE49-F238E27FC236}">
                <a16:creationId xmlns:a16="http://schemas.microsoft.com/office/drawing/2014/main" id="{E5B39F46-63A9-A617-D9D6-5EC13AADEB72}"/>
              </a:ext>
              <a:ext uri="{C183D7F6-B498-43B3-948B-1728B52AA6E4}">
                <adec:decorative xmlns:adec="http://schemas.microsoft.com/office/drawing/2017/decorative" val="1"/>
              </a:ext>
            </a:extLst>
          </p:cNvPr>
          <p:cNvSpPr/>
          <p:nvPr/>
        </p:nvSpPr>
        <p:spPr>
          <a:xfrm>
            <a:off x="0" y="0"/>
            <a:ext cx="5131629" cy="10287000"/>
          </a:xfrm>
          <a:custGeom>
            <a:avLst/>
            <a:gdLst/>
            <a:ahLst/>
            <a:cxnLst/>
            <a:rect l="l" t="t" r="r" b="b"/>
            <a:pathLst>
              <a:path w="12138627" h="10287000">
                <a:moveTo>
                  <a:pt x="0" y="0"/>
                </a:moveTo>
                <a:lnTo>
                  <a:pt x="12138627" y="0"/>
                </a:lnTo>
                <a:lnTo>
                  <a:pt x="12138627" y="10287000"/>
                </a:lnTo>
                <a:lnTo>
                  <a:pt x="0" y="10287000"/>
                </a:lnTo>
                <a:lnTo>
                  <a:pt x="0" y="0"/>
                </a:lnTo>
                <a:close/>
              </a:path>
            </a:pathLst>
          </a:custGeom>
          <a:blipFill>
            <a:blip r:embed="rId5"/>
            <a:stretch>
              <a:fillRect t="-887" b="-887"/>
            </a:stretch>
          </a:blipFill>
        </p:spPr>
        <p:txBody>
          <a:bodyPr/>
          <a:lstStyle/>
          <a:p>
            <a:endParaRPr lang="en-US" dirty="0"/>
          </a:p>
        </p:txBody>
      </p:sp>
      <p:sp>
        <p:nvSpPr>
          <p:cNvPr id="14" name="AutoShape 14">
            <a:extLst>
              <a:ext uri="{FF2B5EF4-FFF2-40B4-BE49-F238E27FC236}">
                <a16:creationId xmlns:a16="http://schemas.microsoft.com/office/drawing/2014/main" id="{8B6676F0-6746-70B1-B2F7-2B2B8078E15F}"/>
              </a:ext>
              <a:ext uri="{C183D7F6-B498-43B3-948B-1728B52AA6E4}">
                <adec:decorative xmlns:adec="http://schemas.microsoft.com/office/drawing/2017/decorative" val="1"/>
              </a:ext>
            </a:extLst>
          </p:cNvPr>
          <p:cNvSpPr/>
          <p:nvPr/>
        </p:nvSpPr>
        <p:spPr>
          <a:xfrm rot="-5400000">
            <a:off x="10310047" y="1705621"/>
            <a:ext cx="938074" cy="0"/>
          </a:xfrm>
          <a:prstGeom prst="line">
            <a:avLst/>
          </a:prstGeom>
          <a:ln w="28575" cap="flat">
            <a:solidFill>
              <a:srgbClr val="F27100"/>
            </a:solidFill>
            <a:prstDash val="solid"/>
            <a:headEnd type="none" w="sm" len="sm"/>
            <a:tailEnd type="none" w="sm" len="sm"/>
          </a:ln>
        </p:spPr>
        <p:txBody>
          <a:bodyPr/>
          <a:lstStyle/>
          <a:p>
            <a:endParaRPr lang="en-US"/>
          </a:p>
        </p:txBody>
      </p:sp>
      <p:sp>
        <p:nvSpPr>
          <p:cNvPr id="18" name="TextBox 18">
            <a:extLst>
              <a:ext uri="{FF2B5EF4-FFF2-40B4-BE49-F238E27FC236}">
                <a16:creationId xmlns:a16="http://schemas.microsoft.com/office/drawing/2014/main" id="{19A8BEB1-3CAF-67B3-4CD1-6F75F0C26304}"/>
              </a:ext>
            </a:extLst>
          </p:cNvPr>
          <p:cNvSpPr txBox="1">
            <a:spLocks noGrp="1"/>
          </p:cNvSpPr>
          <p:nvPr>
            <p:ph type="title" idx="4294967295"/>
          </p:nvPr>
        </p:nvSpPr>
        <p:spPr>
          <a:xfrm>
            <a:off x="1028700" y="1148801"/>
            <a:ext cx="4791909" cy="8139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56"/>
              </a:lnSpc>
              <a:spcBef>
                <a:spcPts val="0"/>
              </a:spcBef>
              <a:spcAft>
                <a:spcPts val="0"/>
              </a:spcAft>
              <a:buClrTx/>
              <a:buSzTx/>
              <a:buFontTx/>
              <a:buNone/>
              <a:tabLst/>
              <a:defRPr/>
            </a:pPr>
            <a:r>
              <a:rPr kumimoji="0" lang="en-US" sz="5200" b="1" i="0" u="none" strike="noStrike" kern="1200" cap="none" spc="556"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PART 2</a:t>
            </a:r>
          </a:p>
        </p:txBody>
      </p:sp>
      <p:sp>
        <p:nvSpPr>
          <p:cNvPr id="20" name="TextBox 20">
            <a:extLst>
              <a:ext uri="{FF2B5EF4-FFF2-40B4-BE49-F238E27FC236}">
                <a16:creationId xmlns:a16="http://schemas.microsoft.com/office/drawing/2014/main" id="{77A47455-C5E3-9ED0-898D-CF9C076FA344}"/>
              </a:ext>
            </a:extLst>
          </p:cNvPr>
          <p:cNvSpPr txBox="1"/>
          <p:nvPr/>
        </p:nvSpPr>
        <p:spPr>
          <a:xfrm>
            <a:off x="11201400" y="1373287"/>
            <a:ext cx="7403508" cy="589457"/>
          </a:xfrm>
          <a:prstGeom prst="rect">
            <a:avLst/>
          </a:prstGeom>
        </p:spPr>
        <p:txBody>
          <a:bodyPr lIns="0" tIns="0" rIns="0" bIns="0" rtlCol="0" anchor="t">
            <a:spAutoFit/>
          </a:bodyPr>
          <a:lstStyle/>
          <a:p>
            <a:pPr>
              <a:lnSpc>
                <a:spcPts val="5040"/>
              </a:lnSpc>
            </a:pPr>
            <a:r>
              <a:rPr lang="en-US" sz="3600" spc="118" dirty="0">
                <a:solidFill>
                  <a:schemeClr val="bg1"/>
                </a:solidFill>
                <a:latin typeface="Arial" panose="020B0604020202020204" pitchFamily="34" charset="0"/>
                <a:ea typeface="Inter"/>
                <a:cs typeface="Arial" panose="020B0604020202020204" pitchFamily="34" charset="0"/>
              </a:rPr>
              <a:t>Belonging and learning</a:t>
            </a:r>
          </a:p>
        </p:txBody>
      </p:sp>
    </p:spTree>
    <p:custDataLst>
      <p:tags r:id="rId1"/>
    </p:custDataLst>
    <p:extLst>
      <p:ext uri="{BB962C8B-B14F-4D97-AF65-F5344CB8AC3E}">
        <p14:creationId xmlns:p14="http://schemas.microsoft.com/office/powerpoint/2010/main" val="7189690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B8377DEA054BB449AD3ED3CA88E8568" ma:contentTypeVersion="19" ma:contentTypeDescription="Create a new document." ma:contentTypeScope="" ma:versionID="6f0ab1e6a70ba5be2ba66f07aeac4628">
  <xsd:schema xmlns:xsd="http://www.w3.org/2001/XMLSchema" xmlns:xs="http://www.w3.org/2001/XMLSchema" xmlns:p="http://schemas.microsoft.com/office/2006/metadata/properties" xmlns:ns1="http://schemas.microsoft.com/sharepoint/v3" xmlns:ns2="d07c9daa-957c-4767-8105-53fa8df886e5" xmlns:ns3="59a0ce57-9994-4f15-a221-47b3c616bc6f" targetNamespace="http://schemas.microsoft.com/office/2006/metadata/properties" ma:root="true" ma:fieldsID="4af2c7c86b641aa89e86bc4603817be2" ns1:_="" ns2:_="" ns3:_="">
    <xsd:import namespace="http://schemas.microsoft.com/sharepoint/v3"/>
    <xsd:import namespace="d07c9daa-957c-4767-8105-53fa8df886e5"/>
    <xsd:import namespace="59a0ce57-9994-4f15-a221-47b3c616bc6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2:MediaServiceObjectDetectorVersions" minOccurs="0"/>
                <xsd:element ref="ns2:MediaServiceLocation"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07c9daa-957c-4767-8105-53fa8df886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83a692e8-e48a-48e7-a779-d106e04dcfd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DateTaken" ma:index="20" nillable="true" ma:displayName="MediaServiceDateTaken" ma:hidden="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a0ce57-9994-4f15-a221-47b3c616bc6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92406fa-556e-411a-bca3-edd62d9fc398}" ma:internalName="TaxCatchAll" ma:showField="CatchAllData" ma:web="59a0ce57-9994-4f15-a221-47b3c616bc6f">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07c9daa-957c-4767-8105-53fa8df886e5">
      <Terms xmlns="http://schemas.microsoft.com/office/infopath/2007/PartnerControls"/>
    </lcf76f155ced4ddcb4097134ff3c332f>
    <TaxCatchAll xmlns="59a0ce57-9994-4f15-a221-47b3c616bc6f"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06C89A50-2AF9-4051-B789-7A9F4907FA49}">
  <ds:schemaRefs>
    <ds:schemaRef ds:uri="http://schemas.microsoft.com/sharepoint/v3/contenttype/forms"/>
  </ds:schemaRefs>
</ds:datastoreItem>
</file>

<file path=customXml/itemProps2.xml><?xml version="1.0" encoding="utf-8"?>
<ds:datastoreItem xmlns:ds="http://schemas.openxmlformats.org/officeDocument/2006/customXml" ds:itemID="{F5A7386C-1172-4C2B-BB91-EFC0531EB7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07c9daa-957c-4767-8105-53fa8df886e5"/>
    <ds:schemaRef ds:uri="59a0ce57-9994-4f15-a221-47b3c616bc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BFA7007-F207-4392-9023-B421132B1F92}">
  <ds:schemaRefs>
    <ds:schemaRef ds:uri="http://www.w3.org/XML/1998/namespace"/>
    <ds:schemaRef ds:uri="http://schemas.microsoft.com/office/2006/metadata/properties"/>
    <ds:schemaRef ds:uri="http://purl.org/dc/terms/"/>
    <ds:schemaRef ds:uri="d07c9daa-957c-4767-8105-53fa8df886e5"/>
    <ds:schemaRef ds:uri="http://purl.org/dc/dcmitype/"/>
    <ds:schemaRef ds:uri="http://schemas.microsoft.com/office/2006/documentManagement/types"/>
    <ds:schemaRef ds:uri="http://purl.org/dc/elements/1.1/"/>
    <ds:schemaRef ds:uri="http://schemas.microsoft.com/sharepoint/v3"/>
    <ds:schemaRef ds:uri="http://schemas.microsoft.com/office/infopath/2007/PartnerControls"/>
    <ds:schemaRef ds:uri="http://schemas.openxmlformats.org/package/2006/metadata/core-properties"/>
    <ds:schemaRef ds:uri="59a0ce57-9994-4f15-a221-47b3c616bc6f"/>
  </ds:schemaRefs>
</ds:datastoreItem>
</file>

<file path=docMetadata/LabelInfo.xml><?xml version="1.0" encoding="utf-8"?>
<clbl:labelList xmlns:clbl="http://schemas.microsoft.com/office/2020/mipLabelMetadata">
  <clbl:label id="{b19c134a-14c9-4d4c-af65-c420f94c8cbb}" enabled="0" method="" siteId="{b19c134a-14c9-4d4c-af65-c420f94c8cbb}" removed="1"/>
</clbl:labelList>
</file>

<file path=docProps/app.xml><?xml version="1.0" encoding="utf-8"?>
<Properties xmlns="http://schemas.openxmlformats.org/officeDocument/2006/extended-properties" xmlns:vt="http://schemas.openxmlformats.org/officeDocument/2006/docPropsVTypes">
  <TotalTime>4912</TotalTime>
  <Words>1301</Words>
  <Application>Microsoft Office PowerPoint</Application>
  <PresentationFormat>Custom</PresentationFormat>
  <Paragraphs>270</Paragraphs>
  <Slides>30</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Inter</vt:lpstr>
      <vt:lpstr>Muli Heavy</vt:lpstr>
      <vt:lpstr>Calibri</vt:lpstr>
      <vt:lpstr>Arial</vt:lpstr>
      <vt:lpstr>Office Theme</vt:lpstr>
      <vt:lpstr>Belonging:    </vt:lpstr>
      <vt:lpstr>TODAY</vt:lpstr>
      <vt:lpstr>PART 1</vt:lpstr>
      <vt:lpstr>REFLECTION</vt:lpstr>
      <vt:lpstr>LANGUAGE</vt:lpstr>
      <vt:lpstr>iBelong Scale: AUTHENTICITY</vt:lpstr>
      <vt:lpstr>DEFINITIONS</vt:lpstr>
      <vt:lpstr>QUESTIONS</vt:lpstr>
      <vt:lpstr>PART 2</vt:lpstr>
      <vt:lpstr>SHARE:</vt:lpstr>
      <vt:lpstr>IMPACTS OF NOT BELONGING</vt:lpstr>
      <vt:lpstr>BELONGING AND LEARNING</vt:lpstr>
      <vt:lpstr>FROM NEGATIVE TO POSITIVE...  RESEARCH!</vt:lpstr>
      <vt:lpstr>INCREASE BELONGING TO...</vt:lpstr>
      <vt:lpstr>QUESTIONS</vt:lpstr>
      <vt:lpstr>PART 3</vt:lpstr>
      <vt:lpstr>You can’t make someone feel they belong.  All you can do is be an ally – DO DEI – to make the space expand to fit them.</vt:lpstr>
      <vt:lpstr>ALLYSHIP is both identity and action</vt:lpstr>
      <vt:lpstr>Being an ally is about centering the marginalized.  Which is what we do when we do DEI.</vt:lpstr>
      <vt:lpstr>CELEBRATE DIVERSITY, PROVIDE EQUITY, INCLUDE ALL.    Start with the mindset. Take one small step. Then another.</vt:lpstr>
      <vt:lpstr>CENTERING THE MARGINALIZED   </vt:lpstr>
      <vt:lpstr>SHARE:</vt:lpstr>
      <vt:lpstr>HOW?</vt:lpstr>
      <vt:lpstr>HOW?</vt:lpstr>
      <vt:lpstr>HOW?</vt:lpstr>
      <vt:lpstr>Takeaways</vt:lpstr>
      <vt:lpstr>Thank you!   </vt:lpstr>
      <vt:lpstr>References and notes:</vt:lpstr>
      <vt:lpstr>IMPORTANCE OF BELONGING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 Belong Here</dc:title>
  <dc:creator>Antes, Isabelle M</dc:creator>
  <cp:lastModifiedBy>Brad Sietz</cp:lastModifiedBy>
  <cp:revision>553</cp:revision>
  <dcterms:created xsi:type="dcterms:W3CDTF">2006-08-16T00:00:00Z</dcterms:created>
  <dcterms:modified xsi:type="dcterms:W3CDTF">2025-11-24T22:44:08Z</dcterms:modified>
  <dc:identifier>DAGFOLqad6o</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56F14223-5FF1-4F92-BE6E-454D3D339DCA</vt:lpwstr>
  </property>
  <property fmtid="{D5CDD505-2E9C-101B-9397-08002B2CF9AE}" pid="3" name="ArticulatePath">
    <vt:lpwstr>You Belong Here(3)</vt:lpwstr>
  </property>
  <property fmtid="{D5CDD505-2E9C-101B-9397-08002B2CF9AE}" pid="4" name="ContentTypeId">
    <vt:lpwstr>0x0101000B8377DEA054BB449AD3ED3CA88E8568</vt:lpwstr>
  </property>
  <property fmtid="{D5CDD505-2E9C-101B-9397-08002B2CF9AE}" pid="5" name="MediaServiceImageTags">
    <vt:lpwstr/>
  </property>
</Properties>
</file>