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3.xml" ContentType="application/vnd.openxmlformats-officedocument.theme+xml"/>
  <Override PartName="/ppt/slideLayouts/slideLayout8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37" r:id="rId1"/>
    <p:sldMasterId id="2147483738" r:id="rId2"/>
    <p:sldMasterId id="2147483739" r:id="rId3"/>
    <p:sldMasterId id="2147483740" r:id="rId4"/>
  </p:sldMasterIdLst>
  <p:notesMasterIdLst>
    <p:notesMasterId r:id="rId15"/>
  </p:notesMasterIdLst>
  <p:sldIdLst>
    <p:sldId id="256" r:id="rId5"/>
    <p:sldId id="274" r:id="rId6"/>
    <p:sldId id="346" r:id="rId7"/>
    <p:sldId id="289" r:id="rId8"/>
    <p:sldId id="281" r:id="rId9"/>
    <p:sldId id="347" r:id="rId10"/>
    <p:sldId id="348" r:id="rId11"/>
    <p:sldId id="270" r:id="rId12"/>
    <p:sldId id="276" r:id="rId13"/>
    <p:sldId id="320" r:id="rId14"/>
  </p:sldIdLst>
  <p:sldSz cx="9144000" cy="5143500" type="screen16x9"/>
  <p:notesSz cx="6858000" cy="9144000"/>
  <p:embeddedFontLst>
    <p:embeddedFont>
      <p:font typeface="Arvo" panose="020B0604020202020204" charset="0"/>
      <p:regular r:id="rId16"/>
      <p:bold r:id="rId17"/>
      <p:italic r:id="rId18"/>
      <p:boldItalic r:id="rId19"/>
    </p:embeddedFont>
    <p:embeddedFont>
      <p:font typeface="Roboto" panose="02000000000000000000" pitchFamily="2" charset="0"/>
      <p:regular r:id="rId20"/>
      <p:bold r:id="rId21"/>
      <p:italic r:id="rId22"/>
      <p:boldItalic r:id="rId23"/>
    </p:embeddedFont>
    <p:embeddedFont>
      <p:font typeface="Roboto Condensed" panose="020F0502020204030204" pitchFamily="2" charset="0"/>
      <p:regular r:id="rId24"/>
      <p:bold r:id="rId25"/>
      <p:italic r:id="rId26"/>
      <p:boldItalic r:id="rId27"/>
    </p:embeddedFont>
    <p:embeddedFont>
      <p:font typeface="Roboto Condensed Light" panose="02000000000000000000" pitchFamily="2" charset="0"/>
      <p:regular r:id="rId28"/>
      <p:bold r:id="rId29"/>
      <p:italic r:id="rId30"/>
      <p:boldItalic r:id="rId31"/>
    </p:embeddedFont>
    <p:embeddedFont>
      <p:font typeface="Roboto Slab Light" panose="020F0502020204030204" pitchFamily="2" charset="0"/>
      <p:regular r:id="rId32"/>
      <p:bold r:id="rId33"/>
    </p:embeddedFont>
    <p:embeddedFont>
      <p:font typeface="Squada One" panose="020B0604020202020204" charset="0"/>
      <p:regular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4A202C-15D8-9D16-022C-B8A0B189E4C5}" v="584" dt="2025-11-06T14:55:30.530"/>
    <p1510:client id="{1B3308E3-2F63-57AB-8111-B51FCBE56747}" v="380" dt="2025-11-07T14:19:45.100"/>
    <p1510:client id="{F9CF8260-7198-6FF3-6C0B-A6D0A9A85C2D}" v="313" dt="2025-11-06T15:33:40.292"/>
  </p1510:revLst>
</p1510:revInfo>
</file>

<file path=ppt/tableStyles.xml><?xml version="1.0" encoding="utf-8"?>
<a:tblStyleLst xmlns:a="http://schemas.openxmlformats.org/drawingml/2006/main" def="{A07B0315-9181-453B-AFBC-B40BED0F457F}">
  <a:tblStyle styleId="{A07B0315-9181-453B-AFBC-B40BED0F457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1210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9" Type="http://schemas.microsoft.com/office/2015/10/relationships/revisionInfo" Target="revisionInfo.xml"/><Relationship Id="rId21" Type="http://schemas.openxmlformats.org/officeDocument/2006/relationships/font" Target="fonts/font6.fntdata"/><Relationship Id="rId34" Type="http://schemas.openxmlformats.org/officeDocument/2006/relationships/font" Target="fonts/font19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" name="Google Shape;76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7" name="Google Shape;2067;g9d22b0d907_0_2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8" name="Google Shape;2068;g9d22b0d907_0_2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a39e485748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1" name="Google Shape;951;ga39e485748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9">
          <a:extLst>
            <a:ext uri="{FF2B5EF4-FFF2-40B4-BE49-F238E27FC236}">
              <a16:creationId xmlns:a16="http://schemas.microsoft.com/office/drawing/2014/main" id="{EFA64C29-C5F0-4A8A-BB8F-E95D70CA9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a39e485748_0_65:notes">
            <a:extLst>
              <a:ext uri="{FF2B5EF4-FFF2-40B4-BE49-F238E27FC236}">
                <a16:creationId xmlns:a16="http://schemas.microsoft.com/office/drawing/2014/main" id="{065E5C14-6B71-D175-6EB3-9A75016C83D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1" name="Google Shape;951;ga39e485748_0_65:notes">
            <a:extLst>
              <a:ext uri="{FF2B5EF4-FFF2-40B4-BE49-F238E27FC236}">
                <a16:creationId xmlns:a16="http://schemas.microsoft.com/office/drawing/2014/main" id="{60D857CD-0519-C3EB-8D6D-EBA966F3F4C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46512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" name="Google Shape;1227;ga39e485748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8" name="Google Shape;1228;ga39e485748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ga39e485748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4" name="Google Shape;1064;ga39e485748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9">
          <a:extLst>
            <a:ext uri="{FF2B5EF4-FFF2-40B4-BE49-F238E27FC236}">
              <a16:creationId xmlns:a16="http://schemas.microsoft.com/office/drawing/2014/main" id="{035FA501-CA32-550B-0CD3-81D7867E4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a39e485748_0_65:notes">
            <a:extLst>
              <a:ext uri="{FF2B5EF4-FFF2-40B4-BE49-F238E27FC236}">
                <a16:creationId xmlns:a16="http://schemas.microsoft.com/office/drawing/2014/main" id="{C43732A7-89D8-1637-8957-4ED9DEEF490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1" name="Google Shape;951;ga39e485748_0_65:notes">
            <a:extLst>
              <a:ext uri="{FF2B5EF4-FFF2-40B4-BE49-F238E27FC236}">
                <a16:creationId xmlns:a16="http://schemas.microsoft.com/office/drawing/2014/main" id="{2C70B217-8FB6-2CC5-31A7-895629197B9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7130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9">
          <a:extLst>
            <a:ext uri="{FF2B5EF4-FFF2-40B4-BE49-F238E27FC236}">
              <a16:creationId xmlns:a16="http://schemas.microsoft.com/office/drawing/2014/main" id="{8C8B22F4-40C3-D025-A071-7FF49D50A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a39e485748_0_65:notes">
            <a:extLst>
              <a:ext uri="{FF2B5EF4-FFF2-40B4-BE49-F238E27FC236}">
                <a16:creationId xmlns:a16="http://schemas.microsoft.com/office/drawing/2014/main" id="{86E72DE9-FB9D-4A36-A25B-6269BF2927E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1" name="Google Shape;951;ga39e485748_0_65:notes">
            <a:extLst>
              <a:ext uri="{FF2B5EF4-FFF2-40B4-BE49-F238E27FC236}">
                <a16:creationId xmlns:a16="http://schemas.microsoft.com/office/drawing/2014/main" id="{992E0D2B-1B68-3942-BEFF-D82DAED224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54354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ga39e485748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4" name="Google Shape;884;ga39e485748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ga39e485748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8" name="Google Shape;968;ga39e485748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hyperlink" Target="http://bit.ly/2TtBDfr" TargetMode="Externa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freepik.es/foto-gratis/macho-angulo-casco-realidad-virtual_7133530.htm" TargetMode="External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" name="Google Shape;11;p2"/>
          <p:cNvSpPr txBox="1"/>
          <p:nvPr/>
        </p:nvSpPr>
        <p:spPr>
          <a:xfrm flipH="1">
            <a:off x="1375550" y="3092475"/>
            <a:ext cx="6393000" cy="6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0">
              <a:solidFill>
                <a:srgbClr val="FFFFFF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pic>
        <p:nvPicPr>
          <p:cNvPr id="12" name="Google Shape;12;p2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" y="-399756"/>
            <a:ext cx="9144000" cy="436938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457200" y="2932650"/>
            <a:ext cx="82296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Font typeface="Squada One"/>
              <a:buNone/>
              <a:defRPr sz="3000">
                <a:latin typeface="Squada One"/>
                <a:ea typeface="Squada One"/>
                <a:cs typeface="Squada One"/>
                <a:sym typeface="Squad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Font typeface="Squada One"/>
              <a:buNone/>
              <a:defRPr sz="3000">
                <a:latin typeface="Squada One"/>
                <a:ea typeface="Squada One"/>
                <a:cs typeface="Squada One"/>
                <a:sym typeface="Squad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Font typeface="Squada One"/>
              <a:buNone/>
              <a:defRPr sz="3000">
                <a:latin typeface="Squada One"/>
                <a:ea typeface="Squada One"/>
                <a:cs typeface="Squada One"/>
                <a:sym typeface="Squad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Font typeface="Squada One"/>
              <a:buNone/>
              <a:defRPr sz="3000">
                <a:latin typeface="Squada One"/>
                <a:ea typeface="Squada One"/>
                <a:cs typeface="Squada One"/>
                <a:sym typeface="Squad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Font typeface="Squada One"/>
              <a:buNone/>
              <a:defRPr sz="3000">
                <a:latin typeface="Squada One"/>
                <a:ea typeface="Squada One"/>
                <a:cs typeface="Squada One"/>
                <a:sym typeface="Squad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Font typeface="Squada One"/>
              <a:buNone/>
              <a:defRPr sz="3000">
                <a:latin typeface="Squada One"/>
                <a:ea typeface="Squada One"/>
                <a:cs typeface="Squada One"/>
                <a:sym typeface="Squad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Font typeface="Squada One"/>
              <a:buNone/>
              <a:defRPr sz="3000">
                <a:latin typeface="Squada One"/>
                <a:ea typeface="Squada One"/>
                <a:cs typeface="Squada One"/>
                <a:sym typeface="Squad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Font typeface="Squada One"/>
              <a:buNone/>
              <a:defRPr sz="3000"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457275" y="3192525"/>
            <a:ext cx="82296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title" hasCustomPrompt="1"/>
          </p:nvPr>
        </p:nvSpPr>
        <p:spPr>
          <a:xfrm>
            <a:off x="539999" y="1400065"/>
            <a:ext cx="8064000" cy="178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0"/>
              <a:buNone/>
              <a:defRPr sz="1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400"/>
              <a:buFont typeface="Fira Sans Extra Condensed Medium"/>
              <a:buNone/>
              <a:defRPr sz="5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400"/>
              <a:buFont typeface="Fira Sans Extra Condensed Medium"/>
              <a:buNone/>
              <a:defRPr sz="5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400"/>
              <a:buFont typeface="Fira Sans Extra Condensed Medium"/>
              <a:buNone/>
              <a:defRPr sz="5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400"/>
              <a:buFont typeface="Fira Sans Extra Condensed Medium"/>
              <a:buNone/>
              <a:defRPr sz="5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400"/>
              <a:buFont typeface="Fira Sans Extra Condensed Medium"/>
              <a:buNone/>
              <a:defRPr sz="5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400"/>
              <a:buFont typeface="Fira Sans Extra Condensed Medium"/>
              <a:buNone/>
              <a:defRPr sz="5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400"/>
              <a:buFont typeface="Fira Sans Extra Condensed Medium"/>
              <a:buNone/>
              <a:defRPr sz="5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400"/>
              <a:buFont typeface="Fira Sans Extra Condensed Medium"/>
              <a:buNone/>
              <a:defRPr sz="5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73" name="Google Shape;73;p11"/>
          <p:cNvSpPr txBox="1">
            <a:spLocks noGrp="1"/>
          </p:cNvSpPr>
          <p:nvPr>
            <p:ph type="subTitle" idx="1"/>
          </p:nvPr>
        </p:nvSpPr>
        <p:spPr>
          <a:xfrm>
            <a:off x="537375" y="3235240"/>
            <a:ext cx="8066700" cy="39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74" name="Google Shape;74;p11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945663" y="-346987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1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0" y="3414791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1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-104897" y="-695083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1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945663" y="3773854"/>
            <a:ext cx="2300675" cy="207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CUSTOM_6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>
            <a:spLocks noGrp="1"/>
          </p:cNvSpPr>
          <p:nvPr>
            <p:ph type="ctrTitle"/>
          </p:nvPr>
        </p:nvSpPr>
        <p:spPr>
          <a:xfrm>
            <a:off x="1690457" y="2052406"/>
            <a:ext cx="2629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subTitle" idx="1"/>
          </p:nvPr>
        </p:nvSpPr>
        <p:spPr>
          <a:xfrm>
            <a:off x="2051807" y="2538657"/>
            <a:ext cx="19065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ctrTitle" idx="2"/>
          </p:nvPr>
        </p:nvSpPr>
        <p:spPr>
          <a:xfrm>
            <a:off x="1690457" y="3599531"/>
            <a:ext cx="2629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subTitle" idx="3"/>
          </p:nvPr>
        </p:nvSpPr>
        <p:spPr>
          <a:xfrm>
            <a:off x="2051807" y="4048600"/>
            <a:ext cx="19065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ctrTitle" idx="4"/>
          </p:nvPr>
        </p:nvSpPr>
        <p:spPr>
          <a:xfrm>
            <a:off x="4824357" y="2052406"/>
            <a:ext cx="2629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5"/>
          </p:nvPr>
        </p:nvSpPr>
        <p:spPr>
          <a:xfrm>
            <a:off x="5185707" y="2538657"/>
            <a:ext cx="19065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ctrTitle" idx="6"/>
          </p:nvPr>
        </p:nvSpPr>
        <p:spPr>
          <a:xfrm>
            <a:off x="4824357" y="3599531"/>
            <a:ext cx="2629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subTitle" idx="7"/>
          </p:nvPr>
        </p:nvSpPr>
        <p:spPr>
          <a:xfrm>
            <a:off x="5185707" y="4048600"/>
            <a:ext cx="19065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ctrTitle" idx="8"/>
          </p:nvPr>
        </p:nvSpPr>
        <p:spPr>
          <a:xfrm>
            <a:off x="1122278" y="401450"/>
            <a:ext cx="68994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title" idx="9" hasCustomPrompt="1"/>
          </p:nvPr>
        </p:nvSpPr>
        <p:spPr>
          <a:xfrm>
            <a:off x="2128157" y="1555631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91" name="Google Shape;91;p13"/>
          <p:cNvSpPr txBox="1">
            <a:spLocks noGrp="1"/>
          </p:cNvSpPr>
          <p:nvPr>
            <p:ph type="title" idx="13" hasCustomPrompt="1"/>
          </p:nvPr>
        </p:nvSpPr>
        <p:spPr>
          <a:xfrm>
            <a:off x="2128157" y="3074022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92" name="Google Shape;92;p13"/>
          <p:cNvSpPr txBox="1">
            <a:spLocks noGrp="1"/>
          </p:cNvSpPr>
          <p:nvPr>
            <p:ph type="title" idx="14" hasCustomPrompt="1"/>
          </p:nvPr>
        </p:nvSpPr>
        <p:spPr>
          <a:xfrm>
            <a:off x="5262057" y="1555631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93" name="Google Shape;93;p13"/>
          <p:cNvSpPr txBox="1">
            <a:spLocks noGrp="1"/>
          </p:cNvSpPr>
          <p:nvPr>
            <p:ph type="title" idx="15" hasCustomPrompt="1"/>
          </p:nvPr>
        </p:nvSpPr>
        <p:spPr>
          <a:xfrm>
            <a:off x="5262057" y="3074022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2">
  <p:cSld name="CUSTOM_36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>
            <a:spLocks noGrp="1"/>
          </p:cNvSpPr>
          <p:nvPr>
            <p:ph type="ctrTitle"/>
          </p:nvPr>
        </p:nvSpPr>
        <p:spPr>
          <a:xfrm>
            <a:off x="657228" y="1778585"/>
            <a:ext cx="1959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6" name="Google Shape;96;p14"/>
          <p:cNvSpPr txBox="1">
            <a:spLocks noGrp="1"/>
          </p:cNvSpPr>
          <p:nvPr>
            <p:ph type="subTitle" idx="1"/>
          </p:nvPr>
        </p:nvSpPr>
        <p:spPr>
          <a:xfrm>
            <a:off x="657228" y="2252441"/>
            <a:ext cx="19593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7" name="Google Shape;97;p14"/>
          <p:cNvSpPr txBox="1">
            <a:spLocks noGrp="1"/>
          </p:cNvSpPr>
          <p:nvPr>
            <p:ph type="ctrTitle" idx="2"/>
          </p:nvPr>
        </p:nvSpPr>
        <p:spPr>
          <a:xfrm>
            <a:off x="693636" y="3580934"/>
            <a:ext cx="1906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8" name="Google Shape;98;p14"/>
          <p:cNvSpPr txBox="1">
            <a:spLocks noGrp="1"/>
          </p:cNvSpPr>
          <p:nvPr>
            <p:ph type="subTitle" idx="3"/>
          </p:nvPr>
        </p:nvSpPr>
        <p:spPr>
          <a:xfrm>
            <a:off x="693636" y="4036206"/>
            <a:ext cx="19065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9" name="Google Shape;99;p14"/>
          <p:cNvSpPr txBox="1">
            <a:spLocks noGrp="1"/>
          </p:cNvSpPr>
          <p:nvPr>
            <p:ph type="ctrTitle" idx="4"/>
          </p:nvPr>
        </p:nvSpPr>
        <p:spPr>
          <a:xfrm>
            <a:off x="3207532" y="1784778"/>
            <a:ext cx="17997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subTitle" idx="5"/>
          </p:nvPr>
        </p:nvSpPr>
        <p:spPr>
          <a:xfrm>
            <a:off x="3188332" y="2252437"/>
            <a:ext cx="18381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1" name="Google Shape;101;p14"/>
          <p:cNvSpPr txBox="1">
            <a:spLocks noGrp="1"/>
          </p:cNvSpPr>
          <p:nvPr>
            <p:ph type="ctrTitle" idx="6"/>
          </p:nvPr>
        </p:nvSpPr>
        <p:spPr>
          <a:xfrm>
            <a:off x="3233530" y="3580934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2" name="Google Shape;102;p14"/>
          <p:cNvSpPr txBox="1">
            <a:spLocks noGrp="1"/>
          </p:cNvSpPr>
          <p:nvPr>
            <p:ph type="subTitle" idx="7"/>
          </p:nvPr>
        </p:nvSpPr>
        <p:spPr>
          <a:xfrm>
            <a:off x="3157180" y="4036206"/>
            <a:ext cx="19065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3" name="Google Shape;103;p14"/>
          <p:cNvSpPr txBox="1">
            <a:spLocks noGrp="1"/>
          </p:cNvSpPr>
          <p:nvPr>
            <p:ph type="ctrTitle" idx="8"/>
          </p:nvPr>
        </p:nvSpPr>
        <p:spPr>
          <a:xfrm>
            <a:off x="579450" y="401450"/>
            <a:ext cx="45930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title" idx="9" hasCustomPrompt="1"/>
          </p:nvPr>
        </p:nvSpPr>
        <p:spPr>
          <a:xfrm>
            <a:off x="683628" y="1358010"/>
            <a:ext cx="1906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05" name="Google Shape;105;p14"/>
          <p:cNvSpPr txBox="1">
            <a:spLocks noGrp="1"/>
          </p:cNvSpPr>
          <p:nvPr>
            <p:ph type="title" idx="13" hasCustomPrompt="1"/>
          </p:nvPr>
        </p:nvSpPr>
        <p:spPr>
          <a:xfrm>
            <a:off x="693636" y="3141768"/>
            <a:ext cx="1906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06" name="Google Shape;106;p14"/>
          <p:cNvSpPr txBox="1">
            <a:spLocks noGrp="1"/>
          </p:cNvSpPr>
          <p:nvPr>
            <p:ph type="title" idx="14" hasCustomPrompt="1"/>
          </p:nvPr>
        </p:nvSpPr>
        <p:spPr>
          <a:xfrm>
            <a:off x="3180682" y="1370400"/>
            <a:ext cx="18534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07" name="Google Shape;107;p14"/>
          <p:cNvSpPr txBox="1">
            <a:spLocks noGrp="1"/>
          </p:cNvSpPr>
          <p:nvPr>
            <p:ph type="title" idx="15" hasCustomPrompt="1"/>
          </p:nvPr>
        </p:nvSpPr>
        <p:spPr>
          <a:xfrm>
            <a:off x="3233530" y="3141774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pic>
        <p:nvPicPr>
          <p:cNvPr id="108" name="Google Shape;108;p14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341276" y="2195283"/>
            <a:ext cx="3802725" cy="343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4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41276" y="-482985"/>
            <a:ext cx="3802725" cy="343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4"/>
          <p:cNvSpPr/>
          <p:nvPr/>
        </p:nvSpPr>
        <p:spPr>
          <a:xfrm>
            <a:off x="3042082" y="1263875"/>
            <a:ext cx="2130600" cy="16611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14"/>
          <p:cNvSpPr/>
          <p:nvPr/>
        </p:nvSpPr>
        <p:spPr>
          <a:xfrm>
            <a:off x="581586" y="3037375"/>
            <a:ext cx="2130600" cy="16611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4"/>
          <p:cNvSpPr/>
          <p:nvPr/>
        </p:nvSpPr>
        <p:spPr>
          <a:xfrm>
            <a:off x="579457" y="1263875"/>
            <a:ext cx="2130600" cy="16611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14"/>
          <p:cNvSpPr/>
          <p:nvPr/>
        </p:nvSpPr>
        <p:spPr>
          <a:xfrm>
            <a:off x="3045130" y="3037375"/>
            <a:ext cx="2130600" cy="16611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1">
  <p:cSld name="CUSTOM_8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5"/>
          <p:cNvSpPr txBox="1">
            <a:spLocks noGrp="1"/>
          </p:cNvSpPr>
          <p:nvPr>
            <p:ph type="subTitle" idx="1"/>
          </p:nvPr>
        </p:nvSpPr>
        <p:spPr>
          <a:xfrm>
            <a:off x="2722955" y="3329200"/>
            <a:ext cx="36981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  <a:defRPr sz="1000"/>
            </a:lvl9pPr>
          </a:lstStyle>
          <a:p>
            <a:endParaRPr/>
          </a:p>
        </p:txBody>
      </p:sp>
      <p:sp>
        <p:nvSpPr>
          <p:cNvPr id="116" name="Google Shape;116;p15"/>
          <p:cNvSpPr txBox="1">
            <a:spLocks noGrp="1"/>
          </p:cNvSpPr>
          <p:nvPr>
            <p:ph type="ctrTitle"/>
          </p:nvPr>
        </p:nvSpPr>
        <p:spPr>
          <a:xfrm>
            <a:off x="1710150" y="1328125"/>
            <a:ext cx="5723700" cy="186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3400"/>
              </a:spcBef>
              <a:spcAft>
                <a:spcPts val="0"/>
              </a:spcAft>
              <a:buSzPts val="36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pic>
        <p:nvPicPr>
          <p:cNvPr id="117" name="Google Shape;117;p15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79774" y="-405667"/>
            <a:ext cx="3802725" cy="343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5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988976" y="2112358"/>
            <a:ext cx="3802725" cy="343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2">
  <p:cSld name="CUSTOM_32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6"/>
          <p:cNvSpPr txBox="1">
            <a:spLocks noGrp="1"/>
          </p:cNvSpPr>
          <p:nvPr>
            <p:ph type="subTitle" idx="1"/>
          </p:nvPr>
        </p:nvSpPr>
        <p:spPr>
          <a:xfrm>
            <a:off x="4511650" y="3131900"/>
            <a:ext cx="37179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  <a:defRPr sz="1000"/>
            </a:lvl9pPr>
          </a:lstStyle>
          <a:p>
            <a:endParaRPr/>
          </a:p>
        </p:txBody>
      </p:sp>
      <p:sp>
        <p:nvSpPr>
          <p:cNvPr id="121" name="Google Shape;121;p16"/>
          <p:cNvSpPr txBox="1">
            <a:spLocks noGrp="1"/>
          </p:cNvSpPr>
          <p:nvPr>
            <p:ph type="ctrTitle"/>
          </p:nvPr>
        </p:nvSpPr>
        <p:spPr>
          <a:xfrm>
            <a:off x="4511650" y="1054625"/>
            <a:ext cx="3717900" cy="186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3400"/>
              </a:spcBef>
              <a:spcAft>
                <a:spcPts val="0"/>
              </a:spcAft>
              <a:buSzPts val="36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pic>
        <p:nvPicPr>
          <p:cNvPr id="122" name="Google Shape;122;p16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76" y="-501681"/>
            <a:ext cx="3802725" cy="343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6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10" y="2213744"/>
            <a:ext cx="3802725" cy="343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1">
  <p:cSld name="CUSTOM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7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76" y="-501681"/>
            <a:ext cx="3802725" cy="343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10" y="2213744"/>
            <a:ext cx="3802725" cy="343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25110" y="-501568"/>
            <a:ext cx="3802725" cy="343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341276" y="2213857"/>
            <a:ext cx="3802725" cy="343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7"/>
          <p:cNvSpPr txBox="1">
            <a:spLocks noGrp="1"/>
          </p:cNvSpPr>
          <p:nvPr>
            <p:ph type="ctrTitle"/>
          </p:nvPr>
        </p:nvSpPr>
        <p:spPr>
          <a:xfrm>
            <a:off x="2422500" y="2348625"/>
            <a:ext cx="4299000" cy="66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0" name="Google Shape;130;p17"/>
          <p:cNvSpPr txBox="1">
            <a:spLocks noGrp="1"/>
          </p:cNvSpPr>
          <p:nvPr>
            <p:ph type="title" idx="2" hasCustomPrompt="1"/>
          </p:nvPr>
        </p:nvSpPr>
        <p:spPr>
          <a:xfrm>
            <a:off x="2422500" y="1296000"/>
            <a:ext cx="4299000" cy="10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31" name="Google Shape;131;p17"/>
          <p:cNvSpPr txBox="1">
            <a:spLocks noGrp="1"/>
          </p:cNvSpPr>
          <p:nvPr>
            <p:ph type="subTitle" idx="1"/>
          </p:nvPr>
        </p:nvSpPr>
        <p:spPr>
          <a:xfrm>
            <a:off x="2422500" y="2893425"/>
            <a:ext cx="42990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2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8"/>
          <p:cNvSpPr txBox="1">
            <a:spLocks noGrp="1"/>
          </p:cNvSpPr>
          <p:nvPr>
            <p:ph type="subTitle" idx="1"/>
          </p:nvPr>
        </p:nvSpPr>
        <p:spPr>
          <a:xfrm>
            <a:off x="3143300" y="1928850"/>
            <a:ext cx="2857500" cy="5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34" name="Google Shape;134;p18"/>
          <p:cNvSpPr txBox="1">
            <a:spLocks noGrp="1"/>
          </p:cNvSpPr>
          <p:nvPr>
            <p:ph type="ctrTitle"/>
          </p:nvPr>
        </p:nvSpPr>
        <p:spPr>
          <a:xfrm flipH="1">
            <a:off x="2876000" y="709650"/>
            <a:ext cx="3392100" cy="8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9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135" name="Google Shape;135;p18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41288" y="2866980"/>
            <a:ext cx="3802725" cy="343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8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" y="2868654"/>
            <a:ext cx="3802725" cy="343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1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19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421663" y="3648350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9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1663" y="-580750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9"/>
          <p:cNvSpPr txBox="1">
            <a:spLocks noGrp="1"/>
          </p:cNvSpPr>
          <p:nvPr>
            <p:ph type="ctrTitle"/>
          </p:nvPr>
        </p:nvSpPr>
        <p:spPr>
          <a:xfrm flipH="1">
            <a:off x="2359650" y="1400650"/>
            <a:ext cx="4424700" cy="9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1" name="Google Shape;141;p19"/>
          <p:cNvSpPr txBox="1">
            <a:spLocks noGrp="1"/>
          </p:cNvSpPr>
          <p:nvPr>
            <p:ph type="subTitle" idx="1"/>
          </p:nvPr>
        </p:nvSpPr>
        <p:spPr>
          <a:xfrm>
            <a:off x="2378700" y="2530005"/>
            <a:ext cx="4386600" cy="9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39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0"/>
          <p:cNvSpPr txBox="1">
            <a:spLocks noGrp="1"/>
          </p:cNvSpPr>
          <p:nvPr>
            <p:ph type="subTitle" idx="1"/>
          </p:nvPr>
        </p:nvSpPr>
        <p:spPr>
          <a:xfrm>
            <a:off x="1398700" y="2910300"/>
            <a:ext cx="3486000" cy="174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4" name="Google Shape;144;p20"/>
          <p:cNvSpPr txBox="1">
            <a:spLocks noGrp="1"/>
          </p:cNvSpPr>
          <p:nvPr>
            <p:ph type="ctrTitle"/>
          </p:nvPr>
        </p:nvSpPr>
        <p:spPr>
          <a:xfrm flipH="1">
            <a:off x="1372450" y="1886100"/>
            <a:ext cx="3486000" cy="67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5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145" name="Google Shape;145;p20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334325" y="1725475"/>
            <a:ext cx="3802725" cy="343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4297175" y="2355550"/>
            <a:ext cx="4299000" cy="65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2" hasCustomPrompt="1"/>
          </p:nvPr>
        </p:nvSpPr>
        <p:spPr>
          <a:xfrm>
            <a:off x="4297175" y="1317160"/>
            <a:ext cx="4299000" cy="10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0"/>
              <a:buNone/>
              <a:defRPr sz="10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4297175" y="2900355"/>
            <a:ext cx="42990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pic>
        <p:nvPicPr>
          <p:cNvPr id="20" name="Google Shape;20;p3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76" y="-501681"/>
            <a:ext cx="3802725" cy="343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3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10" y="2213744"/>
            <a:ext cx="3802725" cy="343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10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1"/>
          <p:cNvSpPr txBox="1">
            <a:spLocks noGrp="1"/>
          </p:cNvSpPr>
          <p:nvPr>
            <p:ph type="ctrTitle"/>
          </p:nvPr>
        </p:nvSpPr>
        <p:spPr>
          <a:xfrm>
            <a:off x="5225420" y="1852550"/>
            <a:ext cx="2965200" cy="67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48" name="Google Shape;148;p21"/>
          <p:cNvSpPr txBox="1">
            <a:spLocks noGrp="1"/>
          </p:cNvSpPr>
          <p:nvPr>
            <p:ph type="subTitle" idx="1"/>
          </p:nvPr>
        </p:nvSpPr>
        <p:spPr>
          <a:xfrm>
            <a:off x="5242550" y="2648825"/>
            <a:ext cx="2930700" cy="12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pic>
        <p:nvPicPr>
          <p:cNvPr id="149" name="Google Shape;149;p21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112650" y="3448750"/>
            <a:ext cx="3802725" cy="343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2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2"/>
          <p:cNvSpPr txBox="1">
            <a:spLocks noGrp="1"/>
          </p:cNvSpPr>
          <p:nvPr>
            <p:ph type="subTitle" idx="1"/>
          </p:nvPr>
        </p:nvSpPr>
        <p:spPr>
          <a:xfrm>
            <a:off x="4838200" y="1496605"/>
            <a:ext cx="3242700" cy="7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52" name="Google Shape;152;p22"/>
          <p:cNvSpPr txBox="1">
            <a:spLocks noGrp="1"/>
          </p:cNvSpPr>
          <p:nvPr>
            <p:ph type="subTitle" idx="2"/>
          </p:nvPr>
        </p:nvSpPr>
        <p:spPr>
          <a:xfrm>
            <a:off x="4838200" y="3792973"/>
            <a:ext cx="3242700" cy="7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53" name="Google Shape;153;p22"/>
          <p:cNvSpPr txBox="1">
            <a:spLocks noGrp="1"/>
          </p:cNvSpPr>
          <p:nvPr>
            <p:ph type="ctrTitle"/>
          </p:nvPr>
        </p:nvSpPr>
        <p:spPr>
          <a:xfrm flipH="1">
            <a:off x="457275" y="1931475"/>
            <a:ext cx="2875200" cy="12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54" name="Google Shape;154;p22"/>
          <p:cNvSpPr txBox="1">
            <a:spLocks noGrp="1"/>
          </p:cNvSpPr>
          <p:nvPr>
            <p:ph type="ctrTitle" idx="3"/>
          </p:nvPr>
        </p:nvSpPr>
        <p:spPr>
          <a:xfrm>
            <a:off x="4838200" y="1336535"/>
            <a:ext cx="3242700" cy="26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55" name="Google Shape;155;p22"/>
          <p:cNvSpPr txBox="1">
            <a:spLocks noGrp="1"/>
          </p:cNvSpPr>
          <p:nvPr>
            <p:ph type="ctrTitle" idx="4"/>
          </p:nvPr>
        </p:nvSpPr>
        <p:spPr>
          <a:xfrm>
            <a:off x="4838200" y="3626911"/>
            <a:ext cx="3242700" cy="26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56" name="Google Shape;156;p22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675" y="-533400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2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-14675" y="3549775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2"/>
          <p:cNvSpPr/>
          <p:nvPr/>
        </p:nvSpPr>
        <p:spPr>
          <a:xfrm>
            <a:off x="4226350" y="2752750"/>
            <a:ext cx="4470600" cy="19434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22"/>
          <p:cNvSpPr/>
          <p:nvPr/>
        </p:nvSpPr>
        <p:spPr>
          <a:xfrm>
            <a:off x="4226350" y="441872"/>
            <a:ext cx="4470600" cy="19434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 text 5">
  <p:cSld name="CUSTOM_4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3"/>
          <p:cNvSpPr txBox="1">
            <a:spLocks noGrp="1"/>
          </p:cNvSpPr>
          <p:nvPr>
            <p:ph type="subTitle" idx="1"/>
          </p:nvPr>
        </p:nvSpPr>
        <p:spPr>
          <a:xfrm>
            <a:off x="4390050" y="2938200"/>
            <a:ext cx="3405000" cy="174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62" name="Google Shape;162;p23"/>
          <p:cNvSpPr txBox="1">
            <a:spLocks noGrp="1"/>
          </p:cNvSpPr>
          <p:nvPr>
            <p:ph type="ctrTitle"/>
          </p:nvPr>
        </p:nvSpPr>
        <p:spPr>
          <a:xfrm flipH="1">
            <a:off x="4114500" y="2004895"/>
            <a:ext cx="3956100" cy="78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5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163" name="Google Shape;163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-823501" y="-1143550"/>
            <a:ext cx="4655626" cy="420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3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11459" y="2523800"/>
            <a:ext cx="3802725" cy="343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43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4"/>
          <p:cNvSpPr txBox="1">
            <a:spLocks noGrp="1"/>
          </p:cNvSpPr>
          <p:nvPr>
            <p:ph type="ctrTitle"/>
          </p:nvPr>
        </p:nvSpPr>
        <p:spPr>
          <a:xfrm>
            <a:off x="457200" y="517918"/>
            <a:ext cx="8229600" cy="67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67" name="Google Shape;167;p24"/>
          <p:cNvSpPr txBox="1">
            <a:spLocks noGrp="1"/>
          </p:cNvSpPr>
          <p:nvPr>
            <p:ph type="ctrTitle" idx="2"/>
          </p:nvPr>
        </p:nvSpPr>
        <p:spPr>
          <a:xfrm>
            <a:off x="2750155" y="1492066"/>
            <a:ext cx="1570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8" name="Google Shape;168;p24"/>
          <p:cNvSpPr txBox="1">
            <a:spLocks noGrp="1"/>
          </p:cNvSpPr>
          <p:nvPr>
            <p:ph type="subTitle" idx="1"/>
          </p:nvPr>
        </p:nvSpPr>
        <p:spPr>
          <a:xfrm>
            <a:off x="2750119" y="2192634"/>
            <a:ext cx="1570200" cy="36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69" name="Google Shape;169;p24"/>
          <p:cNvSpPr txBox="1">
            <a:spLocks noGrp="1"/>
          </p:cNvSpPr>
          <p:nvPr>
            <p:ph type="ctrTitle" idx="3"/>
          </p:nvPr>
        </p:nvSpPr>
        <p:spPr>
          <a:xfrm>
            <a:off x="4800201" y="1497325"/>
            <a:ext cx="1570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0" name="Google Shape;170;p24"/>
          <p:cNvSpPr txBox="1">
            <a:spLocks noGrp="1"/>
          </p:cNvSpPr>
          <p:nvPr>
            <p:ph type="subTitle" idx="4"/>
          </p:nvPr>
        </p:nvSpPr>
        <p:spPr>
          <a:xfrm>
            <a:off x="4800165" y="2192634"/>
            <a:ext cx="1570200" cy="36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71" name="Google Shape;171;p24"/>
          <p:cNvSpPr txBox="1">
            <a:spLocks noGrp="1"/>
          </p:cNvSpPr>
          <p:nvPr>
            <p:ph type="ctrTitle" idx="5"/>
          </p:nvPr>
        </p:nvSpPr>
        <p:spPr>
          <a:xfrm>
            <a:off x="3794948" y="3219050"/>
            <a:ext cx="1570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2" name="Google Shape;172;p24"/>
          <p:cNvSpPr txBox="1">
            <a:spLocks noGrp="1"/>
          </p:cNvSpPr>
          <p:nvPr>
            <p:ph type="subTitle" idx="6"/>
          </p:nvPr>
        </p:nvSpPr>
        <p:spPr>
          <a:xfrm>
            <a:off x="3753025" y="3910976"/>
            <a:ext cx="1653900" cy="36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pic>
        <p:nvPicPr>
          <p:cNvPr id="173" name="Google Shape;173;p24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843225" y="0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4"/>
          <p:cNvSpPr/>
          <p:nvPr/>
        </p:nvSpPr>
        <p:spPr>
          <a:xfrm rot="5400000">
            <a:off x="2534502" y="1090938"/>
            <a:ext cx="2001410" cy="1795550"/>
          </a:xfrm>
          <a:prstGeom prst="flowChartPreparation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24"/>
          <p:cNvSpPr/>
          <p:nvPr/>
        </p:nvSpPr>
        <p:spPr>
          <a:xfrm rot="5400000">
            <a:off x="3566117" y="2781995"/>
            <a:ext cx="2001410" cy="1795550"/>
          </a:xfrm>
          <a:prstGeom prst="flowChartPreparation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24"/>
          <p:cNvSpPr/>
          <p:nvPr/>
        </p:nvSpPr>
        <p:spPr>
          <a:xfrm rot="5400000">
            <a:off x="4584549" y="1090938"/>
            <a:ext cx="2001410" cy="1795550"/>
          </a:xfrm>
          <a:prstGeom prst="flowChartPreparation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7" name="Google Shape;177;p2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-262630" y="2659235"/>
            <a:ext cx="2928524" cy="2642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31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5"/>
          <p:cNvSpPr txBox="1">
            <a:spLocks noGrp="1"/>
          </p:cNvSpPr>
          <p:nvPr>
            <p:ph type="ctrTitle"/>
          </p:nvPr>
        </p:nvSpPr>
        <p:spPr>
          <a:xfrm>
            <a:off x="457200" y="517918"/>
            <a:ext cx="8229600" cy="67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80" name="Google Shape;180;p25"/>
          <p:cNvSpPr txBox="1">
            <a:spLocks noGrp="1"/>
          </p:cNvSpPr>
          <p:nvPr>
            <p:ph type="ctrTitle" idx="2"/>
          </p:nvPr>
        </p:nvSpPr>
        <p:spPr>
          <a:xfrm>
            <a:off x="3716190" y="2062575"/>
            <a:ext cx="1570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1" name="Google Shape;181;p25"/>
          <p:cNvSpPr txBox="1">
            <a:spLocks noGrp="1"/>
          </p:cNvSpPr>
          <p:nvPr>
            <p:ph type="subTitle" idx="1"/>
          </p:nvPr>
        </p:nvSpPr>
        <p:spPr>
          <a:xfrm>
            <a:off x="3716190" y="2765019"/>
            <a:ext cx="1570200" cy="36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25"/>
          <p:cNvSpPr txBox="1">
            <a:spLocks noGrp="1"/>
          </p:cNvSpPr>
          <p:nvPr>
            <p:ph type="ctrTitle" idx="3"/>
          </p:nvPr>
        </p:nvSpPr>
        <p:spPr>
          <a:xfrm>
            <a:off x="5910940" y="2066326"/>
            <a:ext cx="1570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3" name="Google Shape;183;p25"/>
          <p:cNvSpPr txBox="1">
            <a:spLocks noGrp="1"/>
          </p:cNvSpPr>
          <p:nvPr>
            <p:ph type="subTitle" idx="4"/>
          </p:nvPr>
        </p:nvSpPr>
        <p:spPr>
          <a:xfrm>
            <a:off x="5910940" y="2866007"/>
            <a:ext cx="1570200" cy="36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25"/>
          <p:cNvSpPr txBox="1">
            <a:spLocks noGrp="1"/>
          </p:cNvSpPr>
          <p:nvPr>
            <p:ph type="ctrTitle" idx="5"/>
          </p:nvPr>
        </p:nvSpPr>
        <p:spPr>
          <a:xfrm>
            <a:off x="1521440" y="2062585"/>
            <a:ext cx="1570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5" name="Google Shape;185;p25"/>
          <p:cNvSpPr txBox="1">
            <a:spLocks noGrp="1"/>
          </p:cNvSpPr>
          <p:nvPr>
            <p:ph type="subTitle" idx="6"/>
          </p:nvPr>
        </p:nvSpPr>
        <p:spPr>
          <a:xfrm>
            <a:off x="1479590" y="2765029"/>
            <a:ext cx="1653900" cy="36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86" name="Google Shape;186;p25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138825" y="3806025"/>
            <a:ext cx="2957125" cy="2668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5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339551" y="-408250"/>
            <a:ext cx="2494901" cy="2251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5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944449" y="-571400"/>
            <a:ext cx="2494901" cy="2251126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5"/>
          <p:cNvSpPr/>
          <p:nvPr/>
        </p:nvSpPr>
        <p:spPr>
          <a:xfrm>
            <a:off x="5653690" y="1619951"/>
            <a:ext cx="2084700" cy="19086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5"/>
          <p:cNvSpPr/>
          <p:nvPr/>
        </p:nvSpPr>
        <p:spPr>
          <a:xfrm>
            <a:off x="5843140" y="1793451"/>
            <a:ext cx="1705800" cy="15615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25"/>
          <p:cNvSpPr/>
          <p:nvPr/>
        </p:nvSpPr>
        <p:spPr>
          <a:xfrm>
            <a:off x="3458940" y="1619951"/>
            <a:ext cx="2084700" cy="19086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5"/>
          <p:cNvSpPr/>
          <p:nvPr/>
        </p:nvSpPr>
        <p:spPr>
          <a:xfrm>
            <a:off x="3648390" y="1793451"/>
            <a:ext cx="1705800" cy="15615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25"/>
          <p:cNvSpPr/>
          <p:nvPr/>
        </p:nvSpPr>
        <p:spPr>
          <a:xfrm>
            <a:off x="1264190" y="1619951"/>
            <a:ext cx="2084700" cy="19086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25"/>
          <p:cNvSpPr/>
          <p:nvPr/>
        </p:nvSpPr>
        <p:spPr>
          <a:xfrm>
            <a:off x="1453700" y="1793451"/>
            <a:ext cx="1705800" cy="15615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CUSTOM_37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6"/>
          <p:cNvSpPr txBox="1">
            <a:spLocks noGrp="1"/>
          </p:cNvSpPr>
          <p:nvPr>
            <p:ph type="ctrTitle"/>
          </p:nvPr>
        </p:nvSpPr>
        <p:spPr>
          <a:xfrm>
            <a:off x="457200" y="517918"/>
            <a:ext cx="8229600" cy="67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97" name="Google Shape;197;p26"/>
          <p:cNvSpPr txBox="1">
            <a:spLocks noGrp="1"/>
          </p:cNvSpPr>
          <p:nvPr>
            <p:ph type="ctrTitle" idx="2"/>
          </p:nvPr>
        </p:nvSpPr>
        <p:spPr>
          <a:xfrm>
            <a:off x="3675800" y="1638900"/>
            <a:ext cx="1841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98" name="Google Shape;198;p26"/>
          <p:cNvSpPr txBox="1">
            <a:spLocks noGrp="1"/>
          </p:cNvSpPr>
          <p:nvPr>
            <p:ph type="subTitle" idx="1"/>
          </p:nvPr>
        </p:nvSpPr>
        <p:spPr>
          <a:xfrm>
            <a:off x="3675813" y="2100350"/>
            <a:ext cx="18414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99" name="Google Shape;199;p26"/>
          <p:cNvSpPr txBox="1">
            <a:spLocks noGrp="1"/>
          </p:cNvSpPr>
          <p:nvPr>
            <p:ph type="ctrTitle" idx="3"/>
          </p:nvPr>
        </p:nvSpPr>
        <p:spPr>
          <a:xfrm>
            <a:off x="5921301" y="1628801"/>
            <a:ext cx="1818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00" name="Google Shape;200;p26"/>
          <p:cNvSpPr txBox="1">
            <a:spLocks noGrp="1"/>
          </p:cNvSpPr>
          <p:nvPr>
            <p:ph type="subTitle" idx="4"/>
          </p:nvPr>
        </p:nvSpPr>
        <p:spPr>
          <a:xfrm>
            <a:off x="5898455" y="2074101"/>
            <a:ext cx="18414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01" name="Google Shape;201;p26"/>
          <p:cNvSpPr txBox="1">
            <a:spLocks noGrp="1"/>
          </p:cNvSpPr>
          <p:nvPr>
            <p:ph type="ctrTitle" idx="5"/>
          </p:nvPr>
        </p:nvSpPr>
        <p:spPr>
          <a:xfrm>
            <a:off x="1413972" y="1638900"/>
            <a:ext cx="1888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02" name="Google Shape;202;p26"/>
          <p:cNvSpPr txBox="1">
            <a:spLocks noGrp="1"/>
          </p:cNvSpPr>
          <p:nvPr>
            <p:ph type="subTitle" idx="6"/>
          </p:nvPr>
        </p:nvSpPr>
        <p:spPr>
          <a:xfrm>
            <a:off x="1416400" y="2100350"/>
            <a:ext cx="18831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pic>
        <p:nvPicPr>
          <p:cNvPr id="203" name="Google Shape;203;p26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339551" y="-408250"/>
            <a:ext cx="2494901" cy="2251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6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944449" y="-571400"/>
            <a:ext cx="2494901" cy="2251126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6"/>
          <p:cNvSpPr txBox="1">
            <a:spLocks noGrp="1"/>
          </p:cNvSpPr>
          <p:nvPr>
            <p:ph type="ctrTitle" idx="7"/>
          </p:nvPr>
        </p:nvSpPr>
        <p:spPr>
          <a:xfrm>
            <a:off x="5920295" y="3212913"/>
            <a:ext cx="1841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06" name="Google Shape;206;p26"/>
          <p:cNvSpPr txBox="1">
            <a:spLocks noGrp="1"/>
          </p:cNvSpPr>
          <p:nvPr>
            <p:ph type="subTitle" idx="8"/>
          </p:nvPr>
        </p:nvSpPr>
        <p:spPr>
          <a:xfrm>
            <a:off x="5920252" y="3658212"/>
            <a:ext cx="18414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07" name="Google Shape;207;p26"/>
          <p:cNvSpPr txBox="1">
            <a:spLocks noGrp="1"/>
          </p:cNvSpPr>
          <p:nvPr>
            <p:ph type="ctrTitle" idx="9"/>
          </p:nvPr>
        </p:nvSpPr>
        <p:spPr>
          <a:xfrm>
            <a:off x="1413969" y="3212913"/>
            <a:ext cx="1841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08" name="Google Shape;208;p26"/>
          <p:cNvSpPr txBox="1">
            <a:spLocks noGrp="1"/>
          </p:cNvSpPr>
          <p:nvPr>
            <p:ph type="subTitle" idx="13"/>
          </p:nvPr>
        </p:nvSpPr>
        <p:spPr>
          <a:xfrm>
            <a:off x="1413926" y="3658212"/>
            <a:ext cx="18414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09" name="Google Shape;209;p26"/>
          <p:cNvSpPr txBox="1">
            <a:spLocks noGrp="1"/>
          </p:cNvSpPr>
          <p:nvPr>
            <p:ph type="ctrTitle" idx="14"/>
          </p:nvPr>
        </p:nvSpPr>
        <p:spPr>
          <a:xfrm>
            <a:off x="3675843" y="3212913"/>
            <a:ext cx="1841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10" name="Google Shape;210;p26"/>
          <p:cNvSpPr txBox="1">
            <a:spLocks noGrp="1"/>
          </p:cNvSpPr>
          <p:nvPr>
            <p:ph type="subTitle" idx="15"/>
          </p:nvPr>
        </p:nvSpPr>
        <p:spPr>
          <a:xfrm>
            <a:off x="3675800" y="3658212"/>
            <a:ext cx="18414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11" name="Google Shape;211;p26"/>
          <p:cNvSpPr/>
          <p:nvPr/>
        </p:nvSpPr>
        <p:spPr>
          <a:xfrm>
            <a:off x="1366875" y="1705800"/>
            <a:ext cx="1982400" cy="11568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26"/>
          <p:cNvSpPr/>
          <p:nvPr/>
        </p:nvSpPr>
        <p:spPr>
          <a:xfrm>
            <a:off x="3607775" y="1705801"/>
            <a:ext cx="1982400" cy="11568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26"/>
          <p:cNvSpPr/>
          <p:nvPr/>
        </p:nvSpPr>
        <p:spPr>
          <a:xfrm>
            <a:off x="3607775" y="3263701"/>
            <a:ext cx="1982400" cy="11568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26"/>
          <p:cNvSpPr/>
          <p:nvPr/>
        </p:nvSpPr>
        <p:spPr>
          <a:xfrm>
            <a:off x="5848675" y="1705801"/>
            <a:ext cx="1982400" cy="11568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26"/>
          <p:cNvSpPr/>
          <p:nvPr/>
        </p:nvSpPr>
        <p:spPr>
          <a:xfrm>
            <a:off x="5848675" y="3263701"/>
            <a:ext cx="1982400" cy="11568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26"/>
          <p:cNvSpPr/>
          <p:nvPr/>
        </p:nvSpPr>
        <p:spPr>
          <a:xfrm>
            <a:off x="1366875" y="3263700"/>
            <a:ext cx="1982400" cy="11568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CUSTOM_40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7"/>
          <p:cNvSpPr txBox="1">
            <a:spLocks noGrp="1"/>
          </p:cNvSpPr>
          <p:nvPr>
            <p:ph type="ctrTitle"/>
          </p:nvPr>
        </p:nvSpPr>
        <p:spPr>
          <a:xfrm>
            <a:off x="1242600" y="1830975"/>
            <a:ext cx="6658800" cy="67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19" name="Google Shape;219;p27"/>
          <p:cNvSpPr txBox="1">
            <a:spLocks noGrp="1"/>
          </p:cNvSpPr>
          <p:nvPr>
            <p:ph type="subTitle" idx="1"/>
          </p:nvPr>
        </p:nvSpPr>
        <p:spPr>
          <a:xfrm>
            <a:off x="3106675" y="2632418"/>
            <a:ext cx="2930700" cy="128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cxnSp>
        <p:nvCxnSpPr>
          <p:cNvPr id="220" name="Google Shape;220;p27"/>
          <p:cNvCxnSpPr/>
          <p:nvPr/>
        </p:nvCxnSpPr>
        <p:spPr>
          <a:xfrm>
            <a:off x="3681150" y="2571750"/>
            <a:ext cx="17979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21" name="Google Shape;221;p27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" y="-962131"/>
            <a:ext cx="3802725" cy="343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7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334325" y="2668625"/>
            <a:ext cx="3802725" cy="343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7">
  <p:cSld name="CUSTOM_11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8"/>
          <p:cNvSpPr txBox="1">
            <a:spLocks noGrp="1"/>
          </p:cNvSpPr>
          <p:nvPr>
            <p:ph type="ctrTitle"/>
          </p:nvPr>
        </p:nvSpPr>
        <p:spPr>
          <a:xfrm>
            <a:off x="1250675" y="1851425"/>
            <a:ext cx="6658800" cy="67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25" name="Google Shape;225;p28"/>
          <p:cNvSpPr txBox="1">
            <a:spLocks noGrp="1"/>
          </p:cNvSpPr>
          <p:nvPr>
            <p:ph type="subTitle" idx="1"/>
          </p:nvPr>
        </p:nvSpPr>
        <p:spPr>
          <a:xfrm>
            <a:off x="3114750" y="2640476"/>
            <a:ext cx="2930700" cy="6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cxnSp>
        <p:nvCxnSpPr>
          <p:cNvPr id="226" name="Google Shape;226;p28"/>
          <p:cNvCxnSpPr/>
          <p:nvPr/>
        </p:nvCxnSpPr>
        <p:spPr>
          <a:xfrm>
            <a:off x="3681150" y="2571750"/>
            <a:ext cx="17979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27" name="Google Shape;227;p28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100" y="2134944"/>
            <a:ext cx="3802725" cy="343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8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41285" y="-200131"/>
            <a:ext cx="3802725" cy="343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8">
  <p:cSld name="CUSTOM_12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9"/>
          <p:cNvSpPr txBox="1">
            <a:spLocks noGrp="1"/>
          </p:cNvSpPr>
          <p:nvPr>
            <p:ph type="ctrTitle"/>
          </p:nvPr>
        </p:nvSpPr>
        <p:spPr>
          <a:xfrm>
            <a:off x="1250675" y="2994425"/>
            <a:ext cx="6658800" cy="67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31" name="Google Shape;231;p29"/>
          <p:cNvSpPr txBox="1">
            <a:spLocks noGrp="1"/>
          </p:cNvSpPr>
          <p:nvPr>
            <p:ph type="subTitle" idx="1"/>
          </p:nvPr>
        </p:nvSpPr>
        <p:spPr>
          <a:xfrm>
            <a:off x="3114750" y="3631076"/>
            <a:ext cx="2930700" cy="6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pic>
        <p:nvPicPr>
          <p:cNvPr id="232" name="Google Shape;232;p29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41286" y="0"/>
            <a:ext cx="3802725" cy="343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9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0" y="0"/>
            <a:ext cx="3802725" cy="343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44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0"/>
          <p:cNvSpPr txBox="1">
            <a:spLocks noGrp="1"/>
          </p:cNvSpPr>
          <p:nvPr>
            <p:ph type="title"/>
          </p:nvPr>
        </p:nvSpPr>
        <p:spPr>
          <a:xfrm>
            <a:off x="457200" y="453668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236" name="Google Shape;236;p30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843225" y="6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0"/>
          <p:cNvSpPr txBox="1">
            <a:spLocks noGrp="1"/>
          </p:cNvSpPr>
          <p:nvPr>
            <p:ph type="subTitle" idx="1"/>
          </p:nvPr>
        </p:nvSpPr>
        <p:spPr>
          <a:xfrm>
            <a:off x="1638300" y="3524733"/>
            <a:ext cx="1381200" cy="8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30"/>
          <p:cNvSpPr txBox="1">
            <a:spLocks noGrp="1"/>
          </p:cNvSpPr>
          <p:nvPr>
            <p:ph type="subTitle" idx="2"/>
          </p:nvPr>
        </p:nvSpPr>
        <p:spPr>
          <a:xfrm>
            <a:off x="3104700" y="3514233"/>
            <a:ext cx="1397100" cy="8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30"/>
          <p:cNvSpPr txBox="1">
            <a:spLocks noGrp="1"/>
          </p:cNvSpPr>
          <p:nvPr>
            <p:ph type="subTitle" idx="3"/>
          </p:nvPr>
        </p:nvSpPr>
        <p:spPr>
          <a:xfrm>
            <a:off x="4571100" y="3511408"/>
            <a:ext cx="1381200" cy="8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30"/>
          <p:cNvSpPr txBox="1">
            <a:spLocks noGrp="1"/>
          </p:cNvSpPr>
          <p:nvPr>
            <p:ph type="subTitle" idx="4"/>
          </p:nvPr>
        </p:nvSpPr>
        <p:spPr>
          <a:xfrm>
            <a:off x="6023400" y="3529870"/>
            <a:ext cx="1397100" cy="8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30"/>
          <p:cNvSpPr txBox="1">
            <a:spLocks noGrp="1"/>
          </p:cNvSpPr>
          <p:nvPr>
            <p:ph type="subTitle" idx="5"/>
          </p:nvPr>
        </p:nvSpPr>
        <p:spPr>
          <a:xfrm>
            <a:off x="1638300" y="3196233"/>
            <a:ext cx="13971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242" name="Google Shape;242;p30"/>
          <p:cNvSpPr txBox="1">
            <a:spLocks noGrp="1"/>
          </p:cNvSpPr>
          <p:nvPr>
            <p:ph type="subTitle" idx="6"/>
          </p:nvPr>
        </p:nvSpPr>
        <p:spPr>
          <a:xfrm>
            <a:off x="3104700" y="3196233"/>
            <a:ext cx="13812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243" name="Google Shape;243;p30"/>
          <p:cNvSpPr txBox="1">
            <a:spLocks noGrp="1"/>
          </p:cNvSpPr>
          <p:nvPr>
            <p:ph type="subTitle" idx="7"/>
          </p:nvPr>
        </p:nvSpPr>
        <p:spPr>
          <a:xfrm>
            <a:off x="4571999" y="3196233"/>
            <a:ext cx="13812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244" name="Google Shape;244;p30"/>
          <p:cNvSpPr txBox="1">
            <a:spLocks noGrp="1"/>
          </p:cNvSpPr>
          <p:nvPr>
            <p:ph type="subTitle" idx="8"/>
          </p:nvPr>
        </p:nvSpPr>
        <p:spPr>
          <a:xfrm>
            <a:off x="6037498" y="3196233"/>
            <a:ext cx="13812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" name="Google Shape;24;p4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80849" y="-923890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4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251655" y="3988100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4"/>
          <p:cNvSpPr txBox="1">
            <a:spLocks noGrp="1"/>
          </p:cNvSpPr>
          <p:nvPr>
            <p:ph type="ctrTitle"/>
          </p:nvPr>
        </p:nvSpPr>
        <p:spPr>
          <a:xfrm flipH="1">
            <a:off x="502200" y="445025"/>
            <a:ext cx="8184600" cy="67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ubTitle" idx="1"/>
          </p:nvPr>
        </p:nvSpPr>
        <p:spPr>
          <a:xfrm>
            <a:off x="1255350" y="1454625"/>
            <a:ext cx="6633300" cy="324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CUSTOM_45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1"/>
          <p:cNvSpPr txBox="1">
            <a:spLocks noGrp="1"/>
          </p:cNvSpPr>
          <p:nvPr>
            <p:ph type="ctrTitle"/>
          </p:nvPr>
        </p:nvSpPr>
        <p:spPr>
          <a:xfrm flipH="1">
            <a:off x="457200" y="449368"/>
            <a:ext cx="82296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247" name="Google Shape;247;p31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843313" y="-695298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31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-12" y="-695298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1"/>
          <p:cNvSpPr txBox="1">
            <a:spLocks noGrp="1"/>
          </p:cNvSpPr>
          <p:nvPr>
            <p:ph type="subTitle" idx="1"/>
          </p:nvPr>
        </p:nvSpPr>
        <p:spPr>
          <a:xfrm>
            <a:off x="540000" y="3527280"/>
            <a:ext cx="1381200" cy="8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31"/>
          <p:cNvSpPr txBox="1">
            <a:spLocks noGrp="1"/>
          </p:cNvSpPr>
          <p:nvPr>
            <p:ph type="subTitle" idx="2"/>
          </p:nvPr>
        </p:nvSpPr>
        <p:spPr>
          <a:xfrm>
            <a:off x="2741438" y="2077288"/>
            <a:ext cx="1397100" cy="8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31"/>
          <p:cNvSpPr txBox="1">
            <a:spLocks noGrp="1"/>
          </p:cNvSpPr>
          <p:nvPr>
            <p:ph type="subTitle" idx="3"/>
          </p:nvPr>
        </p:nvSpPr>
        <p:spPr>
          <a:xfrm>
            <a:off x="5033512" y="3516526"/>
            <a:ext cx="1381200" cy="8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31"/>
          <p:cNvSpPr txBox="1">
            <a:spLocks noGrp="1"/>
          </p:cNvSpPr>
          <p:nvPr>
            <p:ph type="subTitle" idx="4"/>
          </p:nvPr>
        </p:nvSpPr>
        <p:spPr>
          <a:xfrm>
            <a:off x="7214825" y="2077856"/>
            <a:ext cx="1397100" cy="8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31"/>
          <p:cNvSpPr txBox="1">
            <a:spLocks noGrp="1"/>
          </p:cNvSpPr>
          <p:nvPr>
            <p:ph type="subTitle" idx="5"/>
          </p:nvPr>
        </p:nvSpPr>
        <p:spPr>
          <a:xfrm>
            <a:off x="532050" y="3198780"/>
            <a:ext cx="13971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254" name="Google Shape;254;p31"/>
          <p:cNvSpPr txBox="1">
            <a:spLocks noGrp="1"/>
          </p:cNvSpPr>
          <p:nvPr>
            <p:ph type="subTitle" idx="6"/>
          </p:nvPr>
        </p:nvSpPr>
        <p:spPr>
          <a:xfrm>
            <a:off x="2749388" y="1759288"/>
            <a:ext cx="13812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255" name="Google Shape;255;p31"/>
          <p:cNvSpPr txBox="1">
            <a:spLocks noGrp="1"/>
          </p:cNvSpPr>
          <p:nvPr>
            <p:ph type="subTitle" idx="7"/>
          </p:nvPr>
        </p:nvSpPr>
        <p:spPr>
          <a:xfrm>
            <a:off x="5033512" y="3201351"/>
            <a:ext cx="13812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256" name="Google Shape;256;p31"/>
          <p:cNvSpPr txBox="1">
            <a:spLocks noGrp="1"/>
          </p:cNvSpPr>
          <p:nvPr>
            <p:ph type="subTitle" idx="8"/>
          </p:nvPr>
        </p:nvSpPr>
        <p:spPr>
          <a:xfrm>
            <a:off x="7222775" y="1765255"/>
            <a:ext cx="13812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257" name="Google Shape;257;p31"/>
          <p:cNvSpPr/>
          <p:nvPr/>
        </p:nvSpPr>
        <p:spPr>
          <a:xfrm>
            <a:off x="2774288" y="2968200"/>
            <a:ext cx="1331400" cy="12609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31"/>
          <p:cNvSpPr/>
          <p:nvPr/>
        </p:nvSpPr>
        <p:spPr>
          <a:xfrm>
            <a:off x="5058412" y="1896175"/>
            <a:ext cx="1331400" cy="12609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31"/>
          <p:cNvSpPr/>
          <p:nvPr/>
        </p:nvSpPr>
        <p:spPr>
          <a:xfrm>
            <a:off x="7247675" y="2968200"/>
            <a:ext cx="1331400" cy="12609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31"/>
          <p:cNvSpPr/>
          <p:nvPr/>
        </p:nvSpPr>
        <p:spPr>
          <a:xfrm>
            <a:off x="564900" y="1896175"/>
            <a:ext cx="1331400" cy="12609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3">
  <p:cSld name="CUSTOM_46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2"/>
          <p:cNvSpPr txBox="1">
            <a:spLocks noGrp="1"/>
          </p:cNvSpPr>
          <p:nvPr>
            <p:ph type="ctrTitle"/>
          </p:nvPr>
        </p:nvSpPr>
        <p:spPr>
          <a:xfrm flipH="1">
            <a:off x="457200" y="449368"/>
            <a:ext cx="82296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263" name="Google Shape;263;p32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843313" y="-695298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32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-12" y="-695298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32"/>
          <p:cNvSpPr txBox="1">
            <a:spLocks noGrp="1"/>
          </p:cNvSpPr>
          <p:nvPr>
            <p:ph type="subTitle" idx="1"/>
          </p:nvPr>
        </p:nvSpPr>
        <p:spPr>
          <a:xfrm>
            <a:off x="871700" y="2932300"/>
            <a:ext cx="1365600" cy="8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32"/>
          <p:cNvSpPr txBox="1">
            <a:spLocks noGrp="1"/>
          </p:cNvSpPr>
          <p:nvPr>
            <p:ph type="subTitle" idx="2"/>
          </p:nvPr>
        </p:nvSpPr>
        <p:spPr>
          <a:xfrm>
            <a:off x="2957400" y="2914675"/>
            <a:ext cx="1397100" cy="8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32"/>
          <p:cNvSpPr txBox="1">
            <a:spLocks noGrp="1"/>
          </p:cNvSpPr>
          <p:nvPr>
            <p:ph type="subTitle" idx="3"/>
          </p:nvPr>
        </p:nvSpPr>
        <p:spPr>
          <a:xfrm>
            <a:off x="5026550" y="2911563"/>
            <a:ext cx="1381200" cy="8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32"/>
          <p:cNvSpPr txBox="1">
            <a:spLocks noGrp="1"/>
          </p:cNvSpPr>
          <p:nvPr>
            <p:ph type="subTitle" idx="4"/>
          </p:nvPr>
        </p:nvSpPr>
        <p:spPr>
          <a:xfrm>
            <a:off x="7080700" y="2906381"/>
            <a:ext cx="1397100" cy="8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32"/>
          <p:cNvSpPr txBox="1">
            <a:spLocks noGrp="1"/>
          </p:cNvSpPr>
          <p:nvPr>
            <p:ph type="subTitle" idx="5"/>
          </p:nvPr>
        </p:nvSpPr>
        <p:spPr>
          <a:xfrm>
            <a:off x="871700" y="2603800"/>
            <a:ext cx="13812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270" name="Google Shape;270;p32"/>
          <p:cNvSpPr txBox="1">
            <a:spLocks noGrp="1"/>
          </p:cNvSpPr>
          <p:nvPr>
            <p:ph type="subTitle" idx="6"/>
          </p:nvPr>
        </p:nvSpPr>
        <p:spPr>
          <a:xfrm>
            <a:off x="2957400" y="2596675"/>
            <a:ext cx="13812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271" name="Google Shape;271;p32"/>
          <p:cNvSpPr txBox="1">
            <a:spLocks noGrp="1"/>
          </p:cNvSpPr>
          <p:nvPr>
            <p:ph type="subTitle" idx="7"/>
          </p:nvPr>
        </p:nvSpPr>
        <p:spPr>
          <a:xfrm>
            <a:off x="5027449" y="2596388"/>
            <a:ext cx="13812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272" name="Google Shape;272;p32"/>
          <p:cNvSpPr txBox="1">
            <a:spLocks noGrp="1"/>
          </p:cNvSpPr>
          <p:nvPr>
            <p:ph type="subTitle" idx="8"/>
          </p:nvPr>
        </p:nvSpPr>
        <p:spPr>
          <a:xfrm>
            <a:off x="7094798" y="2593780"/>
            <a:ext cx="13812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273" name="Google Shape;273;p32"/>
          <p:cNvSpPr/>
          <p:nvPr/>
        </p:nvSpPr>
        <p:spPr>
          <a:xfrm>
            <a:off x="4824854" y="1809750"/>
            <a:ext cx="1771800" cy="20004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32"/>
          <p:cNvSpPr/>
          <p:nvPr/>
        </p:nvSpPr>
        <p:spPr>
          <a:xfrm>
            <a:off x="676400" y="1809750"/>
            <a:ext cx="1771800" cy="20004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32"/>
          <p:cNvSpPr/>
          <p:nvPr/>
        </p:nvSpPr>
        <p:spPr>
          <a:xfrm>
            <a:off x="2762097" y="1809750"/>
            <a:ext cx="1771800" cy="20004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32"/>
          <p:cNvSpPr/>
          <p:nvPr/>
        </p:nvSpPr>
        <p:spPr>
          <a:xfrm>
            <a:off x="6885386" y="1809750"/>
            <a:ext cx="1771800" cy="20004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32"/>
          <p:cNvSpPr/>
          <p:nvPr/>
        </p:nvSpPr>
        <p:spPr>
          <a:xfrm>
            <a:off x="457200" y="1669026"/>
            <a:ext cx="767128" cy="663708"/>
          </a:xfrm>
          <a:custGeom>
            <a:avLst/>
            <a:gdLst/>
            <a:ahLst/>
            <a:cxnLst/>
            <a:rect l="l" t="t" r="r" b="b"/>
            <a:pathLst>
              <a:path w="32007" h="27692" extrusionOk="0">
                <a:moveTo>
                  <a:pt x="8016" y="0"/>
                </a:moveTo>
                <a:lnTo>
                  <a:pt x="0" y="13846"/>
                </a:lnTo>
                <a:lnTo>
                  <a:pt x="8016" y="27692"/>
                </a:lnTo>
                <a:lnTo>
                  <a:pt x="23990" y="27692"/>
                </a:lnTo>
                <a:lnTo>
                  <a:pt x="32006" y="13846"/>
                </a:lnTo>
                <a:lnTo>
                  <a:pt x="2399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32"/>
          <p:cNvSpPr/>
          <p:nvPr/>
        </p:nvSpPr>
        <p:spPr>
          <a:xfrm>
            <a:off x="2548551" y="1671756"/>
            <a:ext cx="767128" cy="663708"/>
          </a:xfrm>
          <a:custGeom>
            <a:avLst/>
            <a:gdLst/>
            <a:ahLst/>
            <a:cxnLst/>
            <a:rect l="l" t="t" r="r" b="b"/>
            <a:pathLst>
              <a:path w="32007" h="27692" extrusionOk="0">
                <a:moveTo>
                  <a:pt x="8016" y="0"/>
                </a:moveTo>
                <a:lnTo>
                  <a:pt x="0" y="13846"/>
                </a:lnTo>
                <a:lnTo>
                  <a:pt x="8016" y="27692"/>
                </a:lnTo>
                <a:lnTo>
                  <a:pt x="23990" y="27692"/>
                </a:lnTo>
                <a:lnTo>
                  <a:pt x="32006" y="13846"/>
                </a:lnTo>
                <a:lnTo>
                  <a:pt x="2399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32"/>
          <p:cNvSpPr/>
          <p:nvPr/>
        </p:nvSpPr>
        <p:spPr>
          <a:xfrm>
            <a:off x="4618345" y="1663035"/>
            <a:ext cx="767128" cy="663708"/>
          </a:xfrm>
          <a:custGeom>
            <a:avLst/>
            <a:gdLst/>
            <a:ahLst/>
            <a:cxnLst/>
            <a:rect l="l" t="t" r="r" b="b"/>
            <a:pathLst>
              <a:path w="32007" h="27692" extrusionOk="0">
                <a:moveTo>
                  <a:pt x="8016" y="0"/>
                </a:moveTo>
                <a:lnTo>
                  <a:pt x="0" y="13846"/>
                </a:lnTo>
                <a:lnTo>
                  <a:pt x="8016" y="27692"/>
                </a:lnTo>
                <a:lnTo>
                  <a:pt x="23990" y="27692"/>
                </a:lnTo>
                <a:lnTo>
                  <a:pt x="32006" y="13846"/>
                </a:lnTo>
                <a:lnTo>
                  <a:pt x="2399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32"/>
          <p:cNvSpPr/>
          <p:nvPr/>
        </p:nvSpPr>
        <p:spPr>
          <a:xfrm>
            <a:off x="6684933" y="1667766"/>
            <a:ext cx="767128" cy="663708"/>
          </a:xfrm>
          <a:custGeom>
            <a:avLst/>
            <a:gdLst/>
            <a:ahLst/>
            <a:cxnLst/>
            <a:rect l="l" t="t" r="r" b="b"/>
            <a:pathLst>
              <a:path w="32007" h="27692" extrusionOk="0">
                <a:moveTo>
                  <a:pt x="8016" y="0"/>
                </a:moveTo>
                <a:lnTo>
                  <a:pt x="0" y="13846"/>
                </a:lnTo>
                <a:lnTo>
                  <a:pt x="8016" y="27692"/>
                </a:lnTo>
                <a:lnTo>
                  <a:pt x="23990" y="27692"/>
                </a:lnTo>
                <a:lnTo>
                  <a:pt x="32006" y="13846"/>
                </a:lnTo>
                <a:lnTo>
                  <a:pt x="2399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4">
  <p:cSld name="CUSTOM_47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33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40291" y="3761485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33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4051" y="3761485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33"/>
          <p:cNvSpPr txBox="1">
            <a:spLocks noGrp="1"/>
          </p:cNvSpPr>
          <p:nvPr>
            <p:ph type="ctrTitle"/>
          </p:nvPr>
        </p:nvSpPr>
        <p:spPr>
          <a:xfrm flipH="1">
            <a:off x="540000" y="452237"/>
            <a:ext cx="80640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85" name="Google Shape;285;p33"/>
          <p:cNvSpPr txBox="1">
            <a:spLocks noGrp="1"/>
          </p:cNvSpPr>
          <p:nvPr>
            <p:ph type="subTitle" idx="1"/>
          </p:nvPr>
        </p:nvSpPr>
        <p:spPr>
          <a:xfrm>
            <a:off x="905500" y="2764675"/>
            <a:ext cx="14385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33"/>
          <p:cNvSpPr txBox="1">
            <a:spLocks noGrp="1"/>
          </p:cNvSpPr>
          <p:nvPr>
            <p:ph type="subTitle" idx="2"/>
          </p:nvPr>
        </p:nvSpPr>
        <p:spPr>
          <a:xfrm>
            <a:off x="2896725" y="2761596"/>
            <a:ext cx="13971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33"/>
          <p:cNvSpPr txBox="1">
            <a:spLocks noGrp="1"/>
          </p:cNvSpPr>
          <p:nvPr>
            <p:ph type="subTitle" idx="3"/>
          </p:nvPr>
        </p:nvSpPr>
        <p:spPr>
          <a:xfrm>
            <a:off x="4879150" y="2761049"/>
            <a:ext cx="13812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33"/>
          <p:cNvSpPr txBox="1">
            <a:spLocks noGrp="1"/>
          </p:cNvSpPr>
          <p:nvPr>
            <p:ph type="subTitle" idx="4"/>
          </p:nvPr>
        </p:nvSpPr>
        <p:spPr>
          <a:xfrm>
            <a:off x="6833675" y="2760900"/>
            <a:ext cx="13971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33"/>
          <p:cNvSpPr txBox="1">
            <a:spLocks noGrp="1"/>
          </p:cNvSpPr>
          <p:nvPr>
            <p:ph type="subTitle" idx="5"/>
          </p:nvPr>
        </p:nvSpPr>
        <p:spPr>
          <a:xfrm>
            <a:off x="926600" y="2449250"/>
            <a:ext cx="14385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290" name="Google Shape;290;p33"/>
          <p:cNvSpPr txBox="1">
            <a:spLocks noGrp="1"/>
          </p:cNvSpPr>
          <p:nvPr>
            <p:ph type="subTitle" idx="6"/>
          </p:nvPr>
        </p:nvSpPr>
        <p:spPr>
          <a:xfrm>
            <a:off x="2896724" y="2443588"/>
            <a:ext cx="13812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291" name="Google Shape;291;p33"/>
          <p:cNvSpPr txBox="1">
            <a:spLocks noGrp="1"/>
          </p:cNvSpPr>
          <p:nvPr>
            <p:ph type="subTitle" idx="7"/>
          </p:nvPr>
        </p:nvSpPr>
        <p:spPr>
          <a:xfrm>
            <a:off x="4880055" y="2445872"/>
            <a:ext cx="13812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292" name="Google Shape;292;p33"/>
          <p:cNvSpPr txBox="1">
            <a:spLocks noGrp="1"/>
          </p:cNvSpPr>
          <p:nvPr>
            <p:ph type="subTitle" idx="8"/>
          </p:nvPr>
        </p:nvSpPr>
        <p:spPr>
          <a:xfrm>
            <a:off x="6847773" y="2448299"/>
            <a:ext cx="13812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3">
  <p:cSld name="CUSTOM_48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4"/>
          <p:cNvSpPr txBox="1">
            <a:spLocks noGrp="1"/>
          </p:cNvSpPr>
          <p:nvPr>
            <p:ph type="ctrTitle"/>
          </p:nvPr>
        </p:nvSpPr>
        <p:spPr>
          <a:xfrm flipH="1">
            <a:off x="540000" y="448619"/>
            <a:ext cx="80640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295" name="Google Shape;295;p34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34"/>
          <p:cNvSpPr txBox="1">
            <a:spLocks noGrp="1"/>
          </p:cNvSpPr>
          <p:nvPr>
            <p:ph type="subTitle" idx="1"/>
          </p:nvPr>
        </p:nvSpPr>
        <p:spPr>
          <a:xfrm>
            <a:off x="1526019" y="2570265"/>
            <a:ext cx="18129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34"/>
          <p:cNvSpPr txBox="1">
            <a:spLocks noGrp="1"/>
          </p:cNvSpPr>
          <p:nvPr>
            <p:ph type="subTitle" idx="2"/>
          </p:nvPr>
        </p:nvSpPr>
        <p:spPr>
          <a:xfrm>
            <a:off x="3635401" y="2570272"/>
            <a:ext cx="18732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34"/>
          <p:cNvSpPr txBox="1">
            <a:spLocks noGrp="1"/>
          </p:cNvSpPr>
          <p:nvPr>
            <p:ph type="subTitle" idx="3"/>
          </p:nvPr>
        </p:nvSpPr>
        <p:spPr>
          <a:xfrm>
            <a:off x="5797968" y="2559605"/>
            <a:ext cx="18507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34"/>
          <p:cNvSpPr txBox="1">
            <a:spLocks noGrp="1"/>
          </p:cNvSpPr>
          <p:nvPr>
            <p:ph type="subTitle" idx="4"/>
          </p:nvPr>
        </p:nvSpPr>
        <p:spPr>
          <a:xfrm>
            <a:off x="1526019" y="3166668"/>
            <a:ext cx="1812900" cy="46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300" name="Google Shape;300;p34"/>
          <p:cNvSpPr txBox="1">
            <a:spLocks noGrp="1"/>
          </p:cNvSpPr>
          <p:nvPr>
            <p:ph type="subTitle" idx="5"/>
          </p:nvPr>
        </p:nvSpPr>
        <p:spPr>
          <a:xfrm>
            <a:off x="3646051" y="3166668"/>
            <a:ext cx="1851900" cy="46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301" name="Google Shape;301;p34"/>
          <p:cNvSpPr txBox="1">
            <a:spLocks noGrp="1"/>
          </p:cNvSpPr>
          <p:nvPr>
            <p:ph type="subTitle" idx="6"/>
          </p:nvPr>
        </p:nvSpPr>
        <p:spPr>
          <a:xfrm>
            <a:off x="5797968" y="3170098"/>
            <a:ext cx="1850700" cy="46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302" name="Google Shape;302;p34"/>
          <p:cNvSpPr/>
          <p:nvPr/>
        </p:nvSpPr>
        <p:spPr>
          <a:xfrm rot="5400000">
            <a:off x="1077063" y="1815559"/>
            <a:ext cx="2710575" cy="2139650"/>
          </a:xfrm>
          <a:prstGeom prst="flowChartPreparation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34"/>
          <p:cNvSpPr/>
          <p:nvPr/>
        </p:nvSpPr>
        <p:spPr>
          <a:xfrm rot="5400000">
            <a:off x="3216713" y="1815559"/>
            <a:ext cx="2710575" cy="2139650"/>
          </a:xfrm>
          <a:prstGeom prst="flowChartPreparation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34"/>
          <p:cNvSpPr/>
          <p:nvPr/>
        </p:nvSpPr>
        <p:spPr>
          <a:xfrm rot="5400000">
            <a:off x="5356363" y="1815559"/>
            <a:ext cx="2710575" cy="2139650"/>
          </a:xfrm>
          <a:prstGeom prst="flowChartPreparation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4">
  <p:cSld name="CUSTOM_49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35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5279" y="-469300"/>
            <a:ext cx="3071650" cy="2771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35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605746" y="-468167"/>
            <a:ext cx="3071650" cy="2771549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35"/>
          <p:cNvSpPr txBox="1">
            <a:spLocks noGrp="1"/>
          </p:cNvSpPr>
          <p:nvPr>
            <p:ph type="ctrTitle"/>
          </p:nvPr>
        </p:nvSpPr>
        <p:spPr>
          <a:xfrm flipH="1">
            <a:off x="457200" y="452225"/>
            <a:ext cx="82296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9" name="Google Shape;309;p35"/>
          <p:cNvSpPr txBox="1">
            <a:spLocks noGrp="1"/>
          </p:cNvSpPr>
          <p:nvPr>
            <p:ph type="subTitle" idx="1"/>
          </p:nvPr>
        </p:nvSpPr>
        <p:spPr>
          <a:xfrm>
            <a:off x="560206" y="2951258"/>
            <a:ext cx="23865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35"/>
          <p:cNvSpPr txBox="1">
            <a:spLocks noGrp="1"/>
          </p:cNvSpPr>
          <p:nvPr>
            <p:ph type="subTitle" idx="2"/>
          </p:nvPr>
        </p:nvSpPr>
        <p:spPr>
          <a:xfrm>
            <a:off x="3390622" y="2951265"/>
            <a:ext cx="23805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35"/>
          <p:cNvSpPr txBox="1">
            <a:spLocks noGrp="1"/>
          </p:cNvSpPr>
          <p:nvPr>
            <p:ph type="subTitle" idx="3"/>
          </p:nvPr>
        </p:nvSpPr>
        <p:spPr>
          <a:xfrm>
            <a:off x="6232531" y="2953683"/>
            <a:ext cx="23670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35"/>
          <p:cNvSpPr txBox="1">
            <a:spLocks noGrp="1"/>
          </p:cNvSpPr>
          <p:nvPr>
            <p:ph type="subTitle" idx="4"/>
          </p:nvPr>
        </p:nvSpPr>
        <p:spPr>
          <a:xfrm>
            <a:off x="560200" y="3571274"/>
            <a:ext cx="2386500" cy="39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313" name="Google Shape;313;p35"/>
          <p:cNvSpPr txBox="1">
            <a:spLocks noGrp="1"/>
          </p:cNvSpPr>
          <p:nvPr>
            <p:ph type="subTitle" idx="5"/>
          </p:nvPr>
        </p:nvSpPr>
        <p:spPr>
          <a:xfrm>
            <a:off x="3404151" y="3571274"/>
            <a:ext cx="2353500" cy="39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314" name="Google Shape;314;p35"/>
          <p:cNvSpPr txBox="1">
            <a:spLocks noGrp="1"/>
          </p:cNvSpPr>
          <p:nvPr>
            <p:ph type="subTitle" idx="6"/>
          </p:nvPr>
        </p:nvSpPr>
        <p:spPr>
          <a:xfrm>
            <a:off x="6232531" y="3561605"/>
            <a:ext cx="23670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315" name="Google Shape;315;p35"/>
          <p:cNvSpPr txBox="1">
            <a:spLocks noGrp="1"/>
          </p:cNvSpPr>
          <p:nvPr>
            <p:ph type="subTitle" idx="7"/>
          </p:nvPr>
        </p:nvSpPr>
        <p:spPr>
          <a:xfrm>
            <a:off x="540000" y="2580087"/>
            <a:ext cx="23865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316" name="Google Shape;316;p35"/>
          <p:cNvSpPr txBox="1">
            <a:spLocks noGrp="1"/>
          </p:cNvSpPr>
          <p:nvPr>
            <p:ph type="subTitle" idx="8"/>
          </p:nvPr>
        </p:nvSpPr>
        <p:spPr>
          <a:xfrm>
            <a:off x="3384649" y="2580087"/>
            <a:ext cx="23535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317" name="Google Shape;317;p35"/>
          <p:cNvSpPr txBox="1">
            <a:spLocks noGrp="1"/>
          </p:cNvSpPr>
          <p:nvPr>
            <p:ph type="subTitle" idx="9"/>
          </p:nvPr>
        </p:nvSpPr>
        <p:spPr>
          <a:xfrm>
            <a:off x="6212900" y="2583512"/>
            <a:ext cx="23670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318" name="Google Shape;318;p35"/>
          <p:cNvSpPr/>
          <p:nvPr/>
        </p:nvSpPr>
        <p:spPr>
          <a:xfrm>
            <a:off x="6120000" y="2551773"/>
            <a:ext cx="2560200" cy="10677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35"/>
          <p:cNvSpPr/>
          <p:nvPr/>
        </p:nvSpPr>
        <p:spPr>
          <a:xfrm>
            <a:off x="3291900" y="2551782"/>
            <a:ext cx="2560200" cy="10677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35"/>
          <p:cNvSpPr/>
          <p:nvPr/>
        </p:nvSpPr>
        <p:spPr>
          <a:xfrm>
            <a:off x="463800" y="2551773"/>
            <a:ext cx="2560200" cy="10677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35"/>
          <p:cNvSpPr txBox="1"/>
          <p:nvPr/>
        </p:nvSpPr>
        <p:spPr>
          <a:xfrm>
            <a:off x="6123563" y="3619448"/>
            <a:ext cx="2553300" cy="3456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6760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sp>
        <p:nvSpPr>
          <p:cNvPr id="322" name="Google Shape;322;p35"/>
          <p:cNvSpPr txBox="1"/>
          <p:nvPr/>
        </p:nvSpPr>
        <p:spPr>
          <a:xfrm>
            <a:off x="467363" y="3619448"/>
            <a:ext cx="2553300" cy="3456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6760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sp>
        <p:nvSpPr>
          <p:cNvPr id="323" name="Google Shape;323;p35"/>
          <p:cNvSpPr txBox="1"/>
          <p:nvPr/>
        </p:nvSpPr>
        <p:spPr>
          <a:xfrm>
            <a:off x="3295463" y="3619454"/>
            <a:ext cx="2553300" cy="345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6760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3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6"/>
          <p:cNvSpPr txBox="1">
            <a:spLocks noGrp="1"/>
          </p:cNvSpPr>
          <p:nvPr>
            <p:ph type="ctrTitle"/>
          </p:nvPr>
        </p:nvSpPr>
        <p:spPr>
          <a:xfrm flipH="1">
            <a:off x="457200" y="449368"/>
            <a:ext cx="82296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326" name="Google Shape;326;p36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843313" y="-695298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36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-12" y="-695298"/>
            <a:ext cx="2300675" cy="207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4"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7"/>
          <p:cNvSpPr txBox="1">
            <a:spLocks noGrp="1"/>
          </p:cNvSpPr>
          <p:nvPr>
            <p:ph type="ctrTitle"/>
          </p:nvPr>
        </p:nvSpPr>
        <p:spPr>
          <a:xfrm flipH="1">
            <a:off x="457200" y="444387"/>
            <a:ext cx="82296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330" name="Google Shape;330;p37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300675" cy="207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16"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p38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5279" y="-316900"/>
            <a:ext cx="3071650" cy="2771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38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605746" y="-315767"/>
            <a:ext cx="3071650" cy="2771549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38"/>
          <p:cNvSpPr txBox="1">
            <a:spLocks noGrp="1"/>
          </p:cNvSpPr>
          <p:nvPr>
            <p:ph type="ctrTitle"/>
          </p:nvPr>
        </p:nvSpPr>
        <p:spPr>
          <a:xfrm flipH="1">
            <a:off x="540000" y="441718"/>
            <a:ext cx="80640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5">
  <p:cSld name="CUSTOM_50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39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843225" y="6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39"/>
          <p:cNvSpPr txBox="1">
            <a:spLocks noGrp="1"/>
          </p:cNvSpPr>
          <p:nvPr>
            <p:ph type="ctrTitle"/>
          </p:nvPr>
        </p:nvSpPr>
        <p:spPr>
          <a:xfrm flipH="1">
            <a:off x="457200" y="452237"/>
            <a:ext cx="82296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8" name="Google Shape;338;p39"/>
          <p:cNvSpPr txBox="1">
            <a:spLocks noGrp="1"/>
          </p:cNvSpPr>
          <p:nvPr>
            <p:ph type="subTitle" idx="1"/>
          </p:nvPr>
        </p:nvSpPr>
        <p:spPr>
          <a:xfrm>
            <a:off x="1203833" y="2719326"/>
            <a:ext cx="22401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39"/>
          <p:cNvSpPr txBox="1">
            <a:spLocks noGrp="1"/>
          </p:cNvSpPr>
          <p:nvPr>
            <p:ph type="subTitle" idx="2"/>
          </p:nvPr>
        </p:nvSpPr>
        <p:spPr>
          <a:xfrm>
            <a:off x="4766489" y="3583682"/>
            <a:ext cx="22992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0" name="Google Shape;340;p39"/>
          <p:cNvSpPr txBox="1">
            <a:spLocks noGrp="1"/>
          </p:cNvSpPr>
          <p:nvPr>
            <p:ph type="subTitle" idx="3"/>
          </p:nvPr>
        </p:nvSpPr>
        <p:spPr>
          <a:xfrm>
            <a:off x="4772499" y="1802770"/>
            <a:ext cx="22992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p39"/>
          <p:cNvSpPr txBox="1">
            <a:spLocks noGrp="1"/>
          </p:cNvSpPr>
          <p:nvPr>
            <p:ph type="subTitle" idx="4"/>
          </p:nvPr>
        </p:nvSpPr>
        <p:spPr>
          <a:xfrm>
            <a:off x="1203833" y="2196338"/>
            <a:ext cx="22401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342" name="Google Shape;342;p39"/>
          <p:cNvSpPr txBox="1">
            <a:spLocks noGrp="1"/>
          </p:cNvSpPr>
          <p:nvPr>
            <p:ph type="subTitle" idx="5"/>
          </p:nvPr>
        </p:nvSpPr>
        <p:spPr>
          <a:xfrm>
            <a:off x="4798042" y="3079150"/>
            <a:ext cx="22731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343" name="Google Shape;343;p39"/>
          <p:cNvSpPr txBox="1">
            <a:spLocks noGrp="1"/>
          </p:cNvSpPr>
          <p:nvPr>
            <p:ph type="subTitle" idx="6"/>
          </p:nvPr>
        </p:nvSpPr>
        <p:spPr>
          <a:xfrm>
            <a:off x="4772499" y="1272083"/>
            <a:ext cx="22992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6">
  <p:cSld name="CUSTOM_51"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0"/>
          <p:cNvSpPr txBox="1">
            <a:spLocks noGrp="1"/>
          </p:cNvSpPr>
          <p:nvPr>
            <p:ph type="ctrTitle"/>
          </p:nvPr>
        </p:nvSpPr>
        <p:spPr>
          <a:xfrm flipH="1">
            <a:off x="457200" y="437047"/>
            <a:ext cx="82296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346" name="Google Shape;346;p40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40291" y="3913885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40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4051" y="3913885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40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540059" y="-586073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40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6724" y="-590242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40"/>
          <p:cNvSpPr txBox="1">
            <a:spLocks noGrp="1"/>
          </p:cNvSpPr>
          <p:nvPr>
            <p:ph type="subTitle" idx="1"/>
          </p:nvPr>
        </p:nvSpPr>
        <p:spPr>
          <a:xfrm>
            <a:off x="672350" y="1887930"/>
            <a:ext cx="19566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40"/>
          <p:cNvSpPr txBox="1">
            <a:spLocks noGrp="1"/>
          </p:cNvSpPr>
          <p:nvPr>
            <p:ph type="subTitle" idx="2"/>
          </p:nvPr>
        </p:nvSpPr>
        <p:spPr>
          <a:xfrm>
            <a:off x="3580500" y="3409864"/>
            <a:ext cx="19566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40"/>
          <p:cNvSpPr txBox="1">
            <a:spLocks noGrp="1"/>
          </p:cNvSpPr>
          <p:nvPr>
            <p:ph type="subTitle" idx="3"/>
          </p:nvPr>
        </p:nvSpPr>
        <p:spPr>
          <a:xfrm>
            <a:off x="6515100" y="1895625"/>
            <a:ext cx="19344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3" name="Google Shape;353;p40"/>
          <p:cNvSpPr txBox="1">
            <a:spLocks noGrp="1"/>
          </p:cNvSpPr>
          <p:nvPr>
            <p:ph type="subTitle" idx="4"/>
          </p:nvPr>
        </p:nvSpPr>
        <p:spPr>
          <a:xfrm>
            <a:off x="683450" y="1561974"/>
            <a:ext cx="19344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354" name="Google Shape;354;p40"/>
          <p:cNvSpPr txBox="1">
            <a:spLocks noGrp="1"/>
          </p:cNvSpPr>
          <p:nvPr>
            <p:ph type="subTitle" idx="5"/>
          </p:nvPr>
        </p:nvSpPr>
        <p:spPr>
          <a:xfrm>
            <a:off x="3591600" y="3070826"/>
            <a:ext cx="19344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355" name="Google Shape;355;p40"/>
          <p:cNvSpPr txBox="1">
            <a:spLocks noGrp="1"/>
          </p:cNvSpPr>
          <p:nvPr>
            <p:ph type="subTitle" idx="6"/>
          </p:nvPr>
        </p:nvSpPr>
        <p:spPr>
          <a:xfrm>
            <a:off x="6515100" y="1561974"/>
            <a:ext cx="19344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ubTitle" idx="1"/>
          </p:nvPr>
        </p:nvSpPr>
        <p:spPr>
          <a:xfrm>
            <a:off x="2336850" y="2792565"/>
            <a:ext cx="2085600" cy="119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ubTitle" idx="2"/>
          </p:nvPr>
        </p:nvSpPr>
        <p:spPr>
          <a:xfrm>
            <a:off x="4721650" y="2781757"/>
            <a:ext cx="2085600" cy="119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ctrTitle"/>
          </p:nvPr>
        </p:nvSpPr>
        <p:spPr>
          <a:xfrm flipH="1">
            <a:off x="4721600" y="462755"/>
            <a:ext cx="3673200" cy="130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ctrTitle" idx="3"/>
          </p:nvPr>
        </p:nvSpPr>
        <p:spPr>
          <a:xfrm>
            <a:off x="2229313" y="2629926"/>
            <a:ext cx="2300700" cy="26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ctrTitle" idx="4"/>
          </p:nvPr>
        </p:nvSpPr>
        <p:spPr>
          <a:xfrm>
            <a:off x="4572000" y="2629926"/>
            <a:ext cx="2384700" cy="26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35" name="Google Shape;35;p5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5"/>
          <p:cNvSpPr/>
          <p:nvPr/>
        </p:nvSpPr>
        <p:spPr>
          <a:xfrm rot="5400000">
            <a:off x="2050488" y="1999184"/>
            <a:ext cx="2658200" cy="2384800"/>
          </a:xfrm>
          <a:prstGeom prst="flowChartPreparation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 rot="5400000">
            <a:off x="4435288" y="1999174"/>
            <a:ext cx="2658200" cy="2384800"/>
          </a:xfrm>
          <a:prstGeom prst="flowChartPreparation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7">
  <p:cSld name="CUSTOM_52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1"/>
          <p:cNvSpPr txBox="1">
            <a:spLocks noGrp="1"/>
          </p:cNvSpPr>
          <p:nvPr>
            <p:ph type="ctrTitle"/>
          </p:nvPr>
        </p:nvSpPr>
        <p:spPr>
          <a:xfrm flipH="1">
            <a:off x="457200" y="437050"/>
            <a:ext cx="82296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358" name="Google Shape;358;p41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41"/>
          <p:cNvSpPr txBox="1">
            <a:spLocks noGrp="1"/>
          </p:cNvSpPr>
          <p:nvPr>
            <p:ph type="subTitle" idx="1"/>
          </p:nvPr>
        </p:nvSpPr>
        <p:spPr>
          <a:xfrm>
            <a:off x="1700600" y="2921393"/>
            <a:ext cx="13953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0" name="Google Shape;360;p41"/>
          <p:cNvSpPr txBox="1">
            <a:spLocks noGrp="1"/>
          </p:cNvSpPr>
          <p:nvPr>
            <p:ph type="subTitle" idx="2"/>
          </p:nvPr>
        </p:nvSpPr>
        <p:spPr>
          <a:xfrm>
            <a:off x="1553500" y="2529762"/>
            <a:ext cx="16431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361" name="Google Shape;361;p41"/>
          <p:cNvSpPr txBox="1">
            <a:spLocks noGrp="1"/>
          </p:cNvSpPr>
          <p:nvPr>
            <p:ph type="subTitle" idx="3"/>
          </p:nvPr>
        </p:nvSpPr>
        <p:spPr>
          <a:xfrm>
            <a:off x="1691000" y="2027255"/>
            <a:ext cx="13953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362" name="Google Shape;362;p41"/>
          <p:cNvSpPr txBox="1">
            <a:spLocks noGrp="1"/>
          </p:cNvSpPr>
          <p:nvPr>
            <p:ph type="subTitle" idx="4"/>
          </p:nvPr>
        </p:nvSpPr>
        <p:spPr>
          <a:xfrm>
            <a:off x="5929000" y="2926550"/>
            <a:ext cx="16431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41"/>
          <p:cNvSpPr txBox="1">
            <a:spLocks noGrp="1"/>
          </p:cNvSpPr>
          <p:nvPr>
            <p:ph type="subTitle" idx="5"/>
          </p:nvPr>
        </p:nvSpPr>
        <p:spPr>
          <a:xfrm>
            <a:off x="5905750" y="2518950"/>
            <a:ext cx="16896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364" name="Google Shape;364;p41"/>
          <p:cNvSpPr txBox="1">
            <a:spLocks noGrp="1"/>
          </p:cNvSpPr>
          <p:nvPr>
            <p:ph type="subTitle" idx="6"/>
          </p:nvPr>
        </p:nvSpPr>
        <p:spPr>
          <a:xfrm>
            <a:off x="6001300" y="2032688"/>
            <a:ext cx="14985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365" name="Google Shape;365;p41"/>
          <p:cNvSpPr txBox="1">
            <a:spLocks noGrp="1"/>
          </p:cNvSpPr>
          <p:nvPr>
            <p:ph type="subTitle" idx="7"/>
          </p:nvPr>
        </p:nvSpPr>
        <p:spPr>
          <a:xfrm>
            <a:off x="3768500" y="3407943"/>
            <a:ext cx="16068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6" name="Google Shape;366;p41"/>
          <p:cNvSpPr txBox="1">
            <a:spLocks noGrp="1"/>
          </p:cNvSpPr>
          <p:nvPr>
            <p:ph type="subTitle" idx="8"/>
          </p:nvPr>
        </p:nvSpPr>
        <p:spPr>
          <a:xfrm>
            <a:off x="3604790" y="3039918"/>
            <a:ext cx="19344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367" name="Google Shape;367;p41"/>
          <p:cNvSpPr txBox="1">
            <a:spLocks noGrp="1"/>
          </p:cNvSpPr>
          <p:nvPr>
            <p:ph type="subTitle" idx="9"/>
          </p:nvPr>
        </p:nvSpPr>
        <p:spPr>
          <a:xfrm>
            <a:off x="3604790" y="2529480"/>
            <a:ext cx="19344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368" name="Google Shape;368;p41"/>
          <p:cNvSpPr/>
          <p:nvPr/>
        </p:nvSpPr>
        <p:spPr>
          <a:xfrm>
            <a:off x="3577850" y="1722475"/>
            <a:ext cx="1988100" cy="2905200"/>
          </a:xfrm>
          <a:prstGeom prst="rect">
            <a:avLst/>
          </a:prstGeom>
          <a:solidFill>
            <a:srgbClr val="FFFFFF">
              <a:alpha val="1192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       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69" name="Google Shape;369;p41"/>
          <p:cNvSpPr/>
          <p:nvPr/>
        </p:nvSpPr>
        <p:spPr>
          <a:xfrm>
            <a:off x="5756500" y="1177900"/>
            <a:ext cx="1988100" cy="2905200"/>
          </a:xfrm>
          <a:prstGeom prst="rect">
            <a:avLst/>
          </a:prstGeom>
          <a:solidFill>
            <a:srgbClr val="FFFFFF">
              <a:alpha val="1192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       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70" name="Google Shape;370;p41"/>
          <p:cNvSpPr/>
          <p:nvPr/>
        </p:nvSpPr>
        <p:spPr>
          <a:xfrm>
            <a:off x="1399400" y="1177900"/>
            <a:ext cx="1988100" cy="2905200"/>
          </a:xfrm>
          <a:prstGeom prst="rect">
            <a:avLst/>
          </a:prstGeom>
          <a:solidFill>
            <a:srgbClr val="FFFFFF">
              <a:alpha val="11920"/>
            </a:srgb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        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371" name="Google Shape;371;p41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843125" y="0"/>
            <a:ext cx="2300675" cy="207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8">
  <p:cSld name="CUSTOM_54"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42"/>
          <p:cNvSpPr txBox="1">
            <a:spLocks noGrp="1"/>
          </p:cNvSpPr>
          <p:nvPr>
            <p:ph type="subTitle" idx="1"/>
          </p:nvPr>
        </p:nvSpPr>
        <p:spPr>
          <a:xfrm>
            <a:off x="974900" y="3744804"/>
            <a:ext cx="21570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42"/>
          <p:cNvSpPr txBox="1">
            <a:spLocks noGrp="1"/>
          </p:cNvSpPr>
          <p:nvPr>
            <p:ph type="subTitle" idx="2"/>
          </p:nvPr>
        </p:nvSpPr>
        <p:spPr>
          <a:xfrm>
            <a:off x="3554325" y="3744826"/>
            <a:ext cx="21447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42"/>
          <p:cNvSpPr txBox="1">
            <a:spLocks noGrp="1"/>
          </p:cNvSpPr>
          <p:nvPr>
            <p:ph type="subTitle" idx="3"/>
          </p:nvPr>
        </p:nvSpPr>
        <p:spPr>
          <a:xfrm>
            <a:off x="6002400" y="3747226"/>
            <a:ext cx="21447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6" name="Google Shape;376;p42"/>
          <p:cNvSpPr txBox="1">
            <a:spLocks noGrp="1"/>
          </p:cNvSpPr>
          <p:nvPr>
            <p:ph type="subTitle" idx="4"/>
          </p:nvPr>
        </p:nvSpPr>
        <p:spPr>
          <a:xfrm>
            <a:off x="965900" y="3428412"/>
            <a:ext cx="21750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377" name="Google Shape;377;p42"/>
          <p:cNvSpPr txBox="1">
            <a:spLocks noGrp="1"/>
          </p:cNvSpPr>
          <p:nvPr>
            <p:ph type="subTitle" idx="5"/>
          </p:nvPr>
        </p:nvSpPr>
        <p:spPr>
          <a:xfrm>
            <a:off x="3566479" y="3439312"/>
            <a:ext cx="21447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378" name="Google Shape;378;p42"/>
          <p:cNvSpPr txBox="1">
            <a:spLocks noGrp="1"/>
          </p:cNvSpPr>
          <p:nvPr>
            <p:ph type="subTitle" idx="6"/>
          </p:nvPr>
        </p:nvSpPr>
        <p:spPr>
          <a:xfrm>
            <a:off x="5987250" y="3439300"/>
            <a:ext cx="21750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pic>
        <p:nvPicPr>
          <p:cNvPr id="379" name="Google Shape;379;p42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28600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42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843325" y="-228600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42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0" y="3997725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42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843325" y="3997725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42"/>
          <p:cNvSpPr txBox="1">
            <a:spLocks noGrp="1"/>
          </p:cNvSpPr>
          <p:nvPr>
            <p:ph type="ctrTitle"/>
          </p:nvPr>
        </p:nvSpPr>
        <p:spPr>
          <a:xfrm flipH="1">
            <a:off x="457200" y="445025"/>
            <a:ext cx="82296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 4">
  <p:cSld name="CUSTOM_17"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Google Shape;385;p43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843225" y="6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43"/>
          <p:cNvSpPr txBox="1">
            <a:spLocks noGrp="1"/>
          </p:cNvSpPr>
          <p:nvPr>
            <p:ph type="ctrTitle"/>
          </p:nvPr>
        </p:nvSpPr>
        <p:spPr>
          <a:xfrm flipH="1">
            <a:off x="457200" y="452237"/>
            <a:ext cx="82296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387" name="Google Shape;387;p43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58926" y="4150897"/>
            <a:ext cx="1414025" cy="127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43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43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967964" y="4293802"/>
            <a:ext cx="1414025" cy="127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CUSTOM_18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Google Shape;391;p44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762551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44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843325" y="3762551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4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0" y="-38650"/>
            <a:ext cx="3300524" cy="2978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4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843475" y="0"/>
            <a:ext cx="3300524" cy="2978075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44"/>
          <p:cNvSpPr txBox="1">
            <a:spLocks noGrp="1"/>
          </p:cNvSpPr>
          <p:nvPr>
            <p:ph type="ctrTitle"/>
          </p:nvPr>
        </p:nvSpPr>
        <p:spPr>
          <a:xfrm flipH="1">
            <a:off x="540000" y="452237"/>
            <a:ext cx="80640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 6">
  <p:cSld name="CUSTOM_19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Google Shape;397;p45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71524" y="-514075"/>
            <a:ext cx="2933449" cy="264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45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972867" y="-514075"/>
            <a:ext cx="2933449" cy="264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45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0" y="3997725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45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843325" y="3997725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45"/>
          <p:cNvSpPr txBox="1">
            <a:spLocks noGrp="1"/>
          </p:cNvSpPr>
          <p:nvPr>
            <p:ph type="ctrTitle"/>
          </p:nvPr>
        </p:nvSpPr>
        <p:spPr>
          <a:xfrm flipH="1">
            <a:off x="540000" y="452237"/>
            <a:ext cx="80640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5">
  <p:cSld name="CUSTOM_23"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46"/>
          <p:cNvSpPr txBox="1">
            <a:spLocks noGrp="1"/>
          </p:cNvSpPr>
          <p:nvPr>
            <p:ph type="ctrTitle"/>
          </p:nvPr>
        </p:nvSpPr>
        <p:spPr>
          <a:xfrm flipH="1">
            <a:off x="457200" y="452237"/>
            <a:ext cx="82296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4" name="Google Shape;404;p46"/>
          <p:cNvSpPr txBox="1">
            <a:spLocks noGrp="1"/>
          </p:cNvSpPr>
          <p:nvPr>
            <p:ph type="ctrTitle" idx="2"/>
          </p:nvPr>
        </p:nvSpPr>
        <p:spPr>
          <a:xfrm>
            <a:off x="1690457" y="1900424"/>
            <a:ext cx="2629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05" name="Google Shape;405;p46"/>
          <p:cNvSpPr txBox="1">
            <a:spLocks noGrp="1"/>
          </p:cNvSpPr>
          <p:nvPr>
            <p:ph type="subTitle" idx="1"/>
          </p:nvPr>
        </p:nvSpPr>
        <p:spPr>
          <a:xfrm>
            <a:off x="2051807" y="2369775"/>
            <a:ext cx="19065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06" name="Google Shape;406;p46"/>
          <p:cNvSpPr txBox="1">
            <a:spLocks noGrp="1"/>
          </p:cNvSpPr>
          <p:nvPr>
            <p:ph type="ctrTitle" idx="3"/>
          </p:nvPr>
        </p:nvSpPr>
        <p:spPr>
          <a:xfrm>
            <a:off x="1690457" y="3405003"/>
            <a:ext cx="2629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07" name="Google Shape;407;p46"/>
          <p:cNvSpPr txBox="1">
            <a:spLocks noGrp="1"/>
          </p:cNvSpPr>
          <p:nvPr>
            <p:ph type="subTitle" idx="4"/>
          </p:nvPr>
        </p:nvSpPr>
        <p:spPr>
          <a:xfrm>
            <a:off x="2051807" y="3871725"/>
            <a:ext cx="19065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08" name="Google Shape;408;p46"/>
          <p:cNvSpPr txBox="1">
            <a:spLocks noGrp="1"/>
          </p:cNvSpPr>
          <p:nvPr>
            <p:ph type="ctrTitle" idx="5"/>
          </p:nvPr>
        </p:nvSpPr>
        <p:spPr>
          <a:xfrm>
            <a:off x="4824357" y="1900424"/>
            <a:ext cx="2629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09" name="Google Shape;409;p46"/>
          <p:cNvSpPr txBox="1">
            <a:spLocks noGrp="1"/>
          </p:cNvSpPr>
          <p:nvPr>
            <p:ph type="subTitle" idx="6"/>
          </p:nvPr>
        </p:nvSpPr>
        <p:spPr>
          <a:xfrm>
            <a:off x="5185707" y="2369775"/>
            <a:ext cx="19065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10" name="Google Shape;410;p46"/>
          <p:cNvSpPr txBox="1">
            <a:spLocks noGrp="1"/>
          </p:cNvSpPr>
          <p:nvPr>
            <p:ph type="ctrTitle" idx="7"/>
          </p:nvPr>
        </p:nvSpPr>
        <p:spPr>
          <a:xfrm>
            <a:off x="4824357" y="3405003"/>
            <a:ext cx="2629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1" name="Google Shape;411;p46"/>
          <p:cNvSpPr txBox="1">
            <a:spLocks noGrp="1"/>
          </p:cNvSpPr>
          <p:nvPr>
            <p:ph type="subTitle" idx="8"/>
          </p:nvPr>
        </p:nvSpPr>
        <p:spPr>
          <a:xfrm>
            <a:off x="5185707" y="3871725"/>
            <a:ext cx="19065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cxnSp>
        <p:nvCxnSpPr>
          <p:cNvPr id="412" name="Google Shape;412;p46"/>
          <p:cNvCxnSpPr/>
          <p:nvPr/>
        </p:nvCxnSpPr>
        <p:spPr>
          <a:xfrm>
            <a:off x="2273400" y="2110663"/>
            <a:ext cx="4597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3" name="Google Shape;413;p46"/>
          <p:cNvCxnSpPr/>
          <p:nvPr/>
        </p:nvCxnSpPr>
        <p:spPr>
          <a:xfrm>
            <a:off x="2273400" y="3627438"/>
            <a:ext cx="4597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14" name="Google Shape;414;p46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5400000" flipH="1">
            <a:off x="6941050" y="-576048"/>
            <a:ext cx="2754276" cy="2485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46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134550" y="-576388"/>
            <a:ext cx="2754276" cy="2485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46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144075" y="3612343"/>
            <a:ext cx="2754276" cy="2485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46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5400000" flipH="1">
            <a:off x="6931525" y="3621493"/>
            <a:ext cx="2754276" cy="248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6">
  <p:cSld name="CUSTOM_24"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47"/>
          <p:cNvSpPr txBox="1">
            <a:spLocks noGrp="1"/>
          </p:cNvSpPr>
          <p:nvPr>
            <p:ph type="ctrTitle"/>
          </p:nvPr>
        </p:nvSpPr>
        <p:spPr>
          <a:xfrm flipH="1">
            <a:off x="540000" y="452237"/>
            <a:ext cx="80640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20" name="Google Shape;420;p47"/>
          <p:cNvSpPr txBox="1">
            <a:spLocks noGrp="1"/>
          </p:cNvSpPr>
          <p:nvPr>
            <p:ph type="ctrTitle" idx="2"/>
          </p:nvPr>
        </p:nvSpPr>
        <p:spPr>
          <a:xfrm>
            <a:off x="229439" y="2376009"/>
            <a:ext cx="2629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21" name="Google Shape;421;p47"/>
          <p:cNvSpPr txBox="1">
            <a:spLocks noGrp="1"/>
          </p:cNvSpPr>
          <p:nvPr>
            <p:ph type="subTitle" idx="1"/>
          </p:nvPr>
        </p:nvSpPr>
        <p:spPr>
          <a:xfrm>
            <a:off x="590789" y="2837472"/>
            <a:ext cx="19065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22" name="Google Shape;422;p47"/>
          <p:cNvSpPr txBox="1">
            <a:spLocks noGrp="1"/>
          </p:cNvSpPr>
          <p:nvPr>
            <p:ph type="ctrTitle" idx="3"/>
          </p:nvPr>
        </p:nvSpPr>
        <p:spPr>
          <a:xfrm>
            <a:off x="2243273" y="2381109"/>
            <a:ext cx="2629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23" name="Google Shape;423;p47"/>
          <p:cNvSpPr txBox="1">
            <a:spLocks noGrp="1"/>
          </p:cNvSpPr>
          <p:nvPr>
            <p:ph type="subTitle" idx="4"/>
          </p:nvPr>
        </p:nvSpPr>
        <p:spPr>
          <a:xfrm>
            <a:off x="2604623" y="2842572"/>
            <a:ext cx="19065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24" name="Google Shape;424;p47"/>
          <p:cNvSpPr txBox="1">
            <a:spLocks noGrp="1"/>
          </p:cNvSpPr>
          <p:nvPr>
            <p:ph type="ctrTitle" idx="5"/>
          </p:nvPr>
        </p:nvSpPr>
        <p:spPr>
          <a:xfrm>
            <a:off x="4285903" y="2386506"/>
            <a:ext cx="2629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25" name="Google Shape;425;p47"/>
          <p:cNvSpPr txBox="1">
            <a:spLocks noGrp="1"/>
          </p:cNvSpPr>
          <p:nvPr>
            <p:ph type="subTitle" idx="6"/>
          </p:nvPr>
        </p:nvSpPr>
        <p:spPr>
          <a:xfrm>
            <a:off x="4647253" y="2847969"/>
            <a:ext cx="19065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26" name="Google Shape;426;p47"/>
          <p:cNvSpPr txBox="1">
            <a:spLocks noGrp="1"/>
          </p:cNvSpPr>
          <p:nvPr>
            <p:ph type="ctrTitle" idx="7"/>
          </p:nvPr>
        </p:nvSpPr>
        <p:spPr>
          <a:xfrm>
            <a:off x="6290426" y="2391606"/>
            <a:ext cx="2629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27" name="Google Shape;427;p47"/>
          <p:cNvSpPr txBox="1">
            <a:spLocks noGrp="1"/>
          </p:cNvSpPr>
          <p:nvPr>
            <p:ph type="subTitle" idx="8"/>
          </p:nvPr>
        </p:nvSpPr>
        <p:spPr>
          <a:xfrm>
            <a:off x="6651776" y="2853069"/>
            <a:ext cx="19065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pic>
        <p:nvPicPr>
          <p:cNvPr id="428" name="Google Shape;428;p47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071825" y="-581130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47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-208780" y="3638875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47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852804" y="3644024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47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" y="-581412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47"/>
          <p:cNvSpPr/>
          <p:nvPr/>
        </p:nvSpPr>
        <p:spPr>
          <a:xfrm>
            <a:off x="5173671" y="1733509"/>
            <a:ext cx="853640" cy="738728"/>
          </a:xfrm>
          <a:custGeom>
            <a:avLst/>
            <a:gdLst/>
            <a:ahLst/>
            <a:cxnLst/>
            <a:rect l="l" t="t" r="r" b="b"/>
            <a:pathLst>
              <a:path w="9834" h="8508" extrusionOk="0">
                <a:moveTo>
                  <a:pt x="2425" y="1"/>
                </a:moveTo>
                <a:lnTo>
                  <a:pt x="1" y="4254"/>
                </a:lnTo>
                <a:lnTo>
                  <a:pt x="458" y="5077"/>
                </a:lnTo>
                <a:lnTo>
                  <a:pt x="2425" y="8507"/>
                </a:lnTo>
                <a:lnTo>
                  <a:pt x="7364" y="8507"/>
                </a:lnTo>
                <a:lnTo>
                  <a:pt x="9330" y="5077"/>
                </a:lnTo>
                <a:lnTo>
                  <a:pt x="9833" y="4254"/>
                </a:lnTo>
                <a:lnTo>
                  <a:pt x="7364" y="1"/>
                </a:ln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47"/>
          <p:cNvSpPr/>
          <p:nvPr/>
        </p:nvSpPr>
        <p:spPr>
          <a:xfrm>
            <a:off x="3131041" y="1723025"/>
            <a:ext cx="853640" cy="738728"/>
          </a:xfrm>
          <a:custGeom>
            <a:avLst/>
            <a:gdLst/>
            <a:ahLst/>
            <a:cxnLst/>
            <a:rect l="l" t="t" r="r" b="b"/>
            <a:pathLst>
              <a:path w="9834" h="8508" extrusionOk="0">
                <a:moveTo>
                  <a:pt x="2425" y="1"/>
                </a:moveTo>
                <a:lnTo>
                  <a:pt x="1" y="4254"/>
                </a:lnTo>
                <a:lnTo>
                  <a:pt x="458" y="5077"/>
                </a:lnTo>
                <a:lnTo>
                  <a:pt x="2425" y="8507"/>
                </a:lnTo>
                <a:lnTo>
                  <a:pt x="7364" y="8507"/>
                </a:lnTo>
                <a:lnTo>
                  <a:pt x="9330" y="5077"/>
                </a:lnTo>
                <a:lnTo>
                  <a:pt x="9833" y="4254"/>
                </a:lnTo>
                <a:lnTo>
                  <a:pt x="7364" y="1"/>
                </a:ln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47"/>
          <p:cNvSpPr/>
          <p:nvPr/>
        </p:nvSpPr>
        <p:spPr>
          <a:xfrm>
            <a:off x="7178193" y="1733522"/>
            <a:ext cx="853640" cy="738728"/>
          </a:xfrm>
          <a:custGeom>
            <a:avLst/>
            <a:gdLst/>
            <a:ahLst/>
            <a:cxnLst/>
            <a:rect l="l" t="t" r="r" b="b"/>
            <a:pathLst>
              <a:path w="9834" h="8508" extrusionOk="0">
                <a:moveTo>
                  <a:pt x="2425" y="1"/>
                </a:moveTo>
                <a:lnTo>
                  <a:pt x="1" y="4254"/>
                </a:lnTo>
                <a:lnTo>
                  <a:pt x="458" y="5077"/>
                </a:lnTo>
                <a:lnTo>
                  <a:pt x="2425" y="8507"/>
                </a:lnTo>
                <a:lnTo>
                  <a:pt x="7364" y="8507"/>
                </a:lnTo>
                <a:lnTo>
                  <a:pt x="9330" y="5077"/>
                </a:lnTo>
                <a:lnTo>
                  <a:pt x="9833" y="4254"/>
                </a:lnTo>
                <a:lnTo>
                  <a:pt x="7364" y="1"/>
                </a:ln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47"/>
          <p:cNvSpPr/>
          <p:nvPr/>
        </p:nvSpPr>
        <p:spPr>
          <a:xfrm>
            <a:off x="1117206" y="1723013"/>
            <a:ext cx="853640" cy="738728"/>
          </a:xfrm>
          <a:custGeom>
            <a:avLst/>
            <a:gdLst/>
            <a:ahLst/>
            <a:cxnLst/>
            <a:rect l="l" t="t" r="r" b="b"/>
            <a:pathLst>
              <a:path w="9834" h="8508" extrusionOk="0">
                <a:moveTo>
                  <a:pt x="2425" y="1"/>
                </a:moveTo>
                <a:lnTo>
                  <a:pt x="1" y="4254"/>
                </a:lnTo>
                <a:lnTo>
                  <a:pt x="458" y="5077"/>
                </a:lnTo>
                <a:lnTo>
                  <a:pt x="2425" y="8507"/>
                </a:lnTo>
                <a:lnTo>
                  <a:pt x="7364" y="8507"/>
                </a:lnTo>
                <a:lnTo>
                  <a:pt x="9330" y="5077"/>
                </a:lnTo>
                <a:lnTo>
                  <a:pt x="9833" y="4254"/>
                </a:lnTo>
                <a:lnTo>
                  <a:pt x="7364" y="1"/>
                </a:ln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55"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48"/>
          <p:cNvSpPr txBox="1">
            <a:spLocks noGrp="1"/>
          </p:cNvSpPr>
          <p:nvPr>
            <p:ph type="ctrTitle"/>
          </p:nvPr>
        </p:nvSpPr>
        <p:spPr>
          <a:xfrm flipH="1">
            <a:off x="540000" y="452026"/>
            <a:ext cx="80640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38" name="Google Shape;438;p48"/>
          <p:cNvSpPr txBox="1">
            <a:spLocks noGrp="1"/>
          </p:cNvSpPr>
          <p:nvPr>
            <p:ph type="subTitle" idx="1"/>
          </p:nvPr>
        </p:nvSpPr>
        <p:spPr>
          <a:xfrm>
            <a:off x="772100" y="1791299"/>
            <a:ext cx="20136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pic>
        <p:nvPicPr>
          <p:cNvPr id="439" name="Google Shape;439;p48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071825" y="-581130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48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-208780" y="3638875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48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852804" y="3644024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48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" y="-581412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48"/>
          <p:cNvSpPr txBox="1">
            <a:spLocks noGrp="1"/>
          </p:cNvSpPr>
          <p:nvPr>
            <p:ph type="title" idx="2" hasCustomPrompt="1"/>
          </p:nvPr>
        </p:nvSpPr>
        <p:spPr>
          <a:xfrm>
            <a:off x="772100" y="1481125"/>
            <a:ext cx="2013600" cy="453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44" name="Google Shape;444;p48"/>
          <p:cNvSpPr txBox="1">
            <a:spLocks noGrp="1"/>
          </p:cNvSpPr>
          <p:nvPr>
            <p:ph type="subTitle" idx="3"/>
          </p:nvPr>
        </p:nvSpPr>
        <p:spPr>
          <a:xfrm>
            <a:off x="763375" y="2854584"/>
            <a:ext cx="20136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45" name="Google Shape;445;p48"/>
          <p:cNvSpPr txBox="1">
            <a:spLocks noGrp="1"/>
          </p:cNvSpPr>
          <p:nvPr>
            <p:ph type="title" idx="4" hasCustomPrompt="1"/>
          </p:nvPr>
        </p:nvSpPr>
        <p:spPr>
          <a:xfrm>
            <a:off x="763375" y="2549389"/>
            <a:ext cx="2013600" cy="453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46" name="Google Shape;446;p48"/>
          <p:cNvSpPr txBox="1">
            <a:spLocks noGrp="1"/>
          </p:cNvSpPr>
          <p:nvPr>
            <p:ph type="subTitle" idx="5"/>
          </p:nvPr>
        </p:nvSpPr>
        <p:spPr>
          <a:xfrm>
            <a:off x="6369350" y="1791299"/>
            <a:ext cx="20136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47" name="Google Shape;447;p48"/>
          <p:cNvSpPr txBox="1">
            <a:spLocks noGrp="1"/>
          </p:cNvSpPr>
          <p:nvPr>
            <p:ph type="title" idx="6" hasCustomPrompt="1"/>
          </p:nvPr>
        </p:nvSpPr>
        <p:spPr>
          <a:xfrm>
            <a:off x="6369300" y="1481125"/>
            <a:ext cx="2013600" cy="453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48" name="Google Shape;448;p48"/>
          <p:cNvSpPr txBox="1">
            <a:spLocks noGrp="1"/>
          </p:cNvSpPr>
          <p:nvPr>
            <p:ph type="subTitle" idx="7"/>
          </p:nvPr>
        </p:nvSpPr>
        <p:spPr>
          <a:xfrm>
            <a:off x="6369300" y="2849652"/>
            <a:ext cx="20136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49" name="Google Shape;449;p48"/>
          <p:cNvSpPr txBox="1">
            <a:spLocks noGrp="1"/>
          </p:cNvSpPr>
          <p:nvPr>
            <p:ph type="title" idx="8" hasCustomPrompt="1"/>
          </p:nvPr>
        </p:nvSpPr>
        <p:spPr>
          <a:xfrm>
            <a:off x="6369300" y="2549402"/>
            <a:ext cx="2013600" cy="453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2">
  <p:cSld name="CUSTOM_56"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49"/>
          <p:cNvSpPr txBox="1">
            <a:spLocks noGrp="1"/>
          </p:cNvSpPr>
          <p:nvPr>
            <p:ph type="ctrTitle"/>
          </p:nvPr>
        </p:nvSpPr>
        <p:spPr>
          <a:xfrm flipH="1">
            <a:off x="540000" y="452237"/>
            <a:ext cx="80640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52" name="Google Shape;452;p49"/>
          <p:cNvSpPr txBox="1">
            <a:spLocks noGrp="1"/>
          </p:cNvSpPr>
          <p:nvPr>
            <p:ph type="subTitle" idx="1"/>
          </p:nvPr>
        </p:nvSpPr>
        <p:spPr>
          <a:xfrm>
            <a:off x="1132000" y="3432862"/>
            <a:ext cx="1874100" cy="36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pic>
        <p:nvPicPr>
          <p:cNvPr id="453" name="Google Shape;453;p49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" y="-581412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454" name="Google Shape;454;p49"/>
          <p:cNvSpPr txBox="1">
            <a:spLocks noGrp="1"/>
          </p:cNvSpPr>
          <p:nvPr>
            <p:ph type="title" idx="2" hasCustomPrompt="1"/>
          </p:nvPr>
        </p:nvSpPr>
        <p:spPr>
          <a:xfrm>
            <a:off x="3725850" y="2029263"/>
            <a:ext cx="1515900" cy="453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55" name="Google Shape;455;p49"/>
          <p:cNvSpPr txBox="1">
            <a:spLocks noGrp="1"/>
          </p:cNvSpPr>
          <p:nvPr>
            <p:ph type="title" idx="3" hasCustomPrompt="1"/>
          </p:nvPr>
        </p:nvSpPr>
        <p:spPr>
          <a:xfrm>
            <a:off x="3022450" y="3601675"/>
            <a:ext cx="1407300" cy="453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56" name="Google Shape;456;p49"/>
          <p:cNvSpPr txBox="1">
            <a:spLocks noGrp="1"/>
          </p:cNvSpPr>
          <p:nvPr>
            <p:ph type="title" idx="4" hasCustomPrompt="1"/>
          </p:nvPr>
        </p:nvSpPr>
        <p:spPr>
          <a:xfrm>
            <a:off x="4565843" y="3408687"/>
            <a:ext cx="685800" cy="453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57" name="Google Shape;457;p49"/>
          <p:cNvSpPr txBox="1">
            <a:spLocks noGrp="1"/>
          </p:cNvSpPr>
          <p:nvPr>
            <p:ph type="subTitle" idx="5"/>
          </p:nvPr>
        </p:nvSpPr>
        <p:spPr>
          <a:xfrm>
            <a:off x="5445069" y="1751762"/>
            <a:ext cx="1868700" cy="36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58" name="Google Shape;458;p49"/>
          <p:cNvSpPr txBox="1">
            <a:spLocks noGrp="1"/>
          </p:cNvSpPr>
          <p:nvPr>
            <p:ph type="subTitle" idx="6"/>
          </p:nvPr>
        </p:nvSpPr>
        <p:spPr>
          <a:xfrm>
            <a:off x="5326225" y="3441195"/>
            <a:ext cx="1874100" cy="36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59" name="Google Shape;459;p49"/>
          <p:cNvSpPr txBox="1">
            <a:spLocks noGrp="1"/>
          </p:cNvSpPr>
          <p:nvPr>
            <p:ph type="subTitle" idx="7"/>
          </p:nvPr>
        </p:nvSpPr>
        <p:spPr>
          <a:xfrm>
            <a:off x="5439558" y="1986687"/>
            <a:ext cx="1868700" cy="67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60" name="Google Shape;460;p49"/>
          <p:cNvSpPr txBox="1">
            <a:spLocks noGrp="1"/>
          </p:cNvSpPr>
          <p:nvPr>
            <p:ph type="subTitle" idx="8"/>
          </p:nvPr>
        </p:nvSpPr>
        <p:spPr>
          <a:xfrm>
            <a:off x="5328925" y="3808995"/>
            <a:ext cx="1868700" cy="56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61" name="Google Shape;461;p49"/>
          <p:cNvSpPr txBox="1">
            <a:spLocks noGrp="1"/>
          </p:cNvSpPr>
          <p:nvPr>
            <p:ph type="subTitle" idx="9"/>
          </p:nvPr>
        </p:nvSpPr>
        <p:spPr>
          <a:xfrm>
            <a:off x="1132000" y="3592190"/>
            <a:ext cx="1874100" cy="7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CUSTOM_25"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3" name="Google Shape;463;p50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51926" y="-847134"/>
            <a:ext cx="3136825" cy="2830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50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559554" y="-846583"/>
            <a:ext cx="3136825" cy="2830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50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-552472" y="2791087"/>
            <a:ext cx="3136825" cy="2830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p50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549518" y="2790536"/>
            <a:ext cx="3136825" cy="2830350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50"/>
          <p:cNvSpPr txBox="1">
            <a:spLocks noGrp="1"/>
          </p:cNvSpPr>
          <p:nvPr>
            <p:ph type="ctrTitle"/>
          </p:nvPr>
        </p:nvSpPr>
        <p:spPr>
          <a:xfrm flipH="1">
            <a:off x="540000" y="452237"/>
            <a:ext cx="80640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ctrTitle"/>
          </p:nvPr>
        </p:nvSpPr>
        <p:spPr>
          <a:xfrm flipH="1">
            <a:off x="540000" y="452237"/>
            <a:ext cx="80640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41" name="Google Shape;41;p6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300675" cy="207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 8">
  <p:cSld name="CUSTOM_26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9" name="Google Shape;469;p51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843225" y="-914119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p51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0" y="3991490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p51"/>
          <p:cNvSpPr txBox="1">
            <a:spLocks noGrp="1"/>
          </p:cNvSpPr>
          <p:nvPr>
            <p:ph type="ctrTitle"/>
          </p:nvPr>
        </p:nvSpPr>
        <p:spPr>
          <a:xfrm flipH="1">
            <a:off x="540000" y="452237"/>
            <a:ext cx="80640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2">
  <p:cSld name="CUSTOM_57"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52"/>
          <p:cNvSpPr txBox="1">
            <a:spLocks noGrp="1"/>
          </p:cNvSpPr>
          <p:nvPr>
            <p:ph type="title" hasCustomPrompt="1"/>
          </p:nvPr>
        </p:nvSpPr>
        <p:spPr>
          <a:xfrm>
            <a:off x="416676" y="1400075"/>
            <a:ext cx="6014400" cy="178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0"/>
              <a:buNone/>
              <a:defRPr sz="1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400"/>
              <a:buFont typeface="Fira Sans Extra Condensed Medium"/>
              <a:buNone/>
              <a:defRPr sz="5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400"/>
              <a:buFont typeface="Fira Sans Extra Condensed Medium"/>
              <a:buNone/>
              <a:defRPr sz="5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400"/>
              <a:buFont typeface="Fira Sans Extra Condensed Medium"/>
              <a:buNone/>
              <a:defRPr sz="5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400"/>
              <a:buFont typeface="Fira Sans Extra Condensed Medium"/>
              <a:buNone/>
              <a:defRPr sz="5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400"/>
              <a:buFont typeface="Fira Sans Extra Condensed Medium"/>
              <a:buNone/>
              <a:defRPr sz="5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400"/>
              <a:buFont typeface="Fira Sans Extra Condensed Medium"/>
              <a:buNone/>
              <a:defRPr sz="5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400"/>
              <a:buFont typeface="Fira Sans Extra Condensed Medium"/>
              <a:buNone/>
              <a:defRPr sz="5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400"/>
              <a:buFont typeface="Fira Sans Extra Condensed Medium"/>
              <a:buNone/>
              <a:defRPr sz="5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74" name="Google Shape;474;p52"/>
          <p:cNvSpPr txBox="1">
            <a:spLocks noGrp="1"/>
          </p:cNvSpPr>
          <p:nvPr>
            <p:ph type="subTitle" idx="1"/>
          </p:nvPr>
        </p:nvSpPr>
        <p:spPr>
          <a:xfrm>
            <a:off x="540000" y="3159050"/>
            <a:ext cx="6016500" cy="39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75" name="Google Shape;475;p52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3325" y="-12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52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6843315" y="3067592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52"/>
          <p:cNvSpPr/>
          <p:nvPr/>
        </p:nvSpPr>
        <p:spPr>
          <a:xfrm rot="5400000">
            <a:off x="1688625" y="-740500"/>
            <a:ext cx="3179100" cy="65565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9">
  <p:cSld name="CUSTOM_58"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53"/>
          <p:cNvSpPr txBox="1">
            <a:spLocks noGrp="1"/>
          </p:cNvSpPr>
          <p:nvPr>
            <p:ph type="ctrTitle"/>
          </p:nvPr>
        </p:nvSpPr>
        <p:spPr>
          <a:xfrm flipH="1">
            <a:off x="457200" y="452237"/>
            <a:ext cx="82296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480" name="Google Shape;480;p53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481" name="Google Shape;481;p53"/>
          <p:cNvSpPr txBox="1">
            <a:spLocks noGrp="1"/>
          </p:cNvSpPr>
          <p:nvPr>
            <p:ph type="subTitle" idx="1"/>
          </p:nvPr>
        </p:nvSpPr>
        <p:spPr>
          <a:xfrm>
            <a:off x="1758182" y="4055692"/>
            <a:ext cx="12177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53"/>
          <p:cNvSpPr txBox="1">
            <a:spLocks noGrp="1"/>
          </p:cNvSpPr>
          <p:nvPr>
            <p:ph type="subTitle" idx="2"/>
          </p:nvPr>
        </p:nvSpPr>
        <p:spPr>
          <a:xfrm>
            <a:off x="3939062" y="4070880"/>
            <a:ext cx="12624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3" name="Google Shape;483;p53"/>
          <p:cNvSpPr txBox="1">
            <a:spLocks noGrp="1"/>
          </p:cNvSpPr>
          <p:nvPr>
            <p:ph type="subTitle" idx="3"/>
          </p:nvPr>
        </p:nvSpPr>
        <p:spPr>
          <a:xfrm>
            <a:off x="6187500" y="4069687"/>
            <a:ext cx="12624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4" name="Google Shape;484;p53"/>
          <p:cNvSpPr txBox="1">
            <a:spLocks noGrp="1"/>
          </p:cNvSpPr>
          <p:nvPr>
            <p:ph type="subTitle" idx="4"/>
          </p:nvPr>
        </p:nvSpPr>
        <p:spPr>
          <a:xfrm>
            <a:off x="1743882" y="3729155"/>
            <a:ext cx="12177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485" name="Google Shape;485;p53"/>
          <p:cNvSpPr txBox="1">
            <a:spLocks noGrp="1"/>
          </p:cNvSpPr>
          <p:nvPr>
            <p:ph type="subTitle" idx="5"/>
          </p:nvPr>
        </p:nvSpPr>
        <p:spPr>
          <a:xfrm>
            <a:off x="3939062" y="3733800"/>
            <a:ext cx="12624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486" name="Google Shape;486;p53"/>
          <p:cNvSpPr txBox="1">
            <a:spLocks noGrp="1"/>
          </p:cNvSpPr>
          <p:nvPr>
            <p:ph type="subTitle" idx="6"/>
          </p:nvPr>
        </p:nvSpPr>
        <p:spPr>
          <a:xfrm>
            <a:off x="6187600" y="3733632"/>
            <a:ext cx="12624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0">
  <p:cSld name="CUSTOM_59"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8" name="Google Shape;488;p54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40291" y="3761485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54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4051" y="3761485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Google Shape;490;p54"/>
          <p:cNvSpPr txBox="1">
            <a:spLocks noGrp="1"/>
          </p:cNvSpPr>
          <p:nvPr>
            <p:ph type="ctrTitle"/>
          </p:nvPr>
        </p:nvSpPr>
        <p:spPr>
          <a:xfrm flipH="1">
            <a:off x="540000" y="452237"/>
            <a:ext cx="80640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91" name="Google Shape;491;p54"/>
          <p:cNvSpPr txBox="1">
            <a:spLocks noGrp="1"/>
          </p:cNvSpPr>
          <p:nvPr>
            <p:ph type="subTitle" idx="1"/>
          </p:nvPr>
        </p:nvSpPr>
        <p:spPr>
          <a:xfrm>
            <a:off x="768200" y="2833363"/>
            <a:ext cx="14319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2" name="Google Shape;492;p54"/>
          <p:cNvSpPr txBox="1">
            <a:spLocks noGrp="1"/>
          </p:cNvSpPr>
          <p:nvPr>
            <p:ph type="subTitle" idx="2"/>
          </p:nvPr>
        </p:nvSpPr>
        <p:spPr>
          <a:xfrm>
            <a:off x="3833745" y="2843907"/>
            <a:ext cx="14319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3" name="Google Shape;493;p54"/>
          <p:cNvSpPr txBox="1">
            <a:spLocks noGrp="1"/>
          </p:cNvSpPr>
          <p:nvPr>
            <p:ph type="subTitle" idx="3"/>
          </p:nvPr>
        </p:nvSpPr>
        <p:spPr>
          <a:xfrm>
            <a:off x="6910975" y="2835788"/>
            <a:ext cx="14319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4" name="Google Shape;494;p54"/>
          <p:cNvSpPr txBox="1">
            <a:spLocks noGrp="1"/>
          </p:cNvSpPr>
          <p:nvPr>
            <p:ph type="subTitle" idx="4"/>
          </p:nvPr>
        </p:nvSpPr>
        <p:spPr>
          <a:xfrm>
            <a:off x="768200" y="2472707"/>
            <a:ext cx="1431900" cy="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495" name="Google Shape;495;p54"/>
          <p:cNvSpPr txBox="1">
            <a:spLocks noGrp="1"/>
          </p:cNvSpPr>
          <p:nvPr>
            <p:ph type="subTitle" idx="5"/>
          </p:nvPr>
        </p:nvSpPr>
        <p:spPr>
          <a:xfrm>
            <a:off x="3833875" y="2472725"/>
            <a:ext cx="14319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496" name="Google Shape;496;p54"/>
          <p:cNvSpPr txBox="1">
            <a:spLocks noGrp="1"/>
          </p:cNvSpPr>
          <p:nvPr>
            <p:ph type="subTitle" idx="6"/>
          </p:nvPr>
        </p:nvSpPr>
        <p:spPr>
          <a:xfrm>
            <a:off x="6911111" y="2476132"/>
            <a:ext cx="14319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497" name="Google Shape;497;p54"/>
          <p:cNvSpPr/>
          <p:nvPr/>
        </p:nvSpPr>
        <p:spPr>
          <a:xfrm rot="5400000">
            <a:off x="287567" y="1686614"/>
            <a:ext cx="2394897" cy="2075867"/>
          </a:xfrm>
          <a:custGeom>
            <a:avLst/>
            <a:gdLst/>
            <a:ahLst/>
            <a:cxnLst/>
            <a:rect l="l" t="t" r="r" b="b"/>
            <a:pathLst>
              <a:path w="31949" h="27693" extrusionOk="0">
                <a:moveTo>
                  <a:pt x="7959" y="1"/>
                </a:moveTo>
                <a:lnTo>
                  <a:pt x="1" y="13846"/>
                </a:lnTo>
                <a:lnTo>
                  <a:pt x="7959" y="27692"/>
                </a:lnTo>
                <a:lnTo>
                  <a:pt x="23991" y="27692"/>
                </a:lnTo>
                <a:lnTo>
                  <a:pt x="31949" y="13846"/>
                </a:lnTo>
                <a:lnTo>
                  <a:pt x="23991" y="1"/>
                </a:ln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54"/>
          <p:cNvSpPr/>
          <p:nvPr/>
        </p:nvSpPr>
        <p:spPr>
          <a:xfrm rot="5400000">
            <a:off x="1194834" y="1350189"/>
            <a:ext cx="578916" cy="501797"/>
          </a:xfrm>
          <a:custGeom>
            <a:avLst/>
            <a:gdLst/>
            <a:ahLst/>
            <a:cxnLst/>
            <a:rect l="l" t="t" r="r" b="b"/>
            <a:pathLst>
              <a:path w="31949" h="27693" extrusionOk="0">
                <a:moveTo>
                  <a:pt x="7959" y="1"/>
                </a:moveTo>
                <a:lnTo>
                  <a:pt x="1" y="13846"/>
                </a:lnTo>
                <a:lnTo>
                  <a:pt x="7959" y="27692"/>
                </a:lnTo>
                <a:lnTo>
                  <a:pt x="23991" y="27692"/>
                </a:lnTo>
                <a:lnTo>
                  <a:pt x="31949" y="13846"/>
                </a:lnTo>
                <a:lnTo>
                  <a:pt x="23991" y="1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54"/>
          <p:cNvSpPr/>
          <p:nvPr/>
        </p:nvSpPr>
        <p:spPr>
          <a:xfrm rot="5400000">
            <a:off x="3385220" y="1686614"/>
            <a:ext cx="2394897" cy="2075867"/>
          </a:xfrm>
          <a:custGeom>
            <a:avLst/>
            <a:gdLst/>
            <a:ahLst/>
            <a:cxnLst/>
            <a:rect l="l" t="t" r="r" b="b"/>
            <a:pathLst>
              <a:path w="31949" h="27693" extrusionOk="0">
                <a:moveTo>
                  <a:pt x="7959" y="1"/>
                </a:moveTo>
                <a:lnTo>
                  <a:pt x="1" y="13846"/>
                </a:lnTo>
                <a:lnTo>
                  <a:pt x="7959" y="27692"/>
                </a:lnTo>
                <a:lnTo>
                  <a:pt x="23991" y="27692"/>
                </a:lnTo>
                <a:lnTo>
                  <a:pt x="31949" y="13846"/>
                </a:lnTo>
                <a:lnTo>
                  <a:pt x="23991" y="1"/>
                </a:ln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54"/>
          <p:cNvSpPr/>
          <p:nvPr/>
        </p:nvSpPr>
        <p:spPr>
          <a:xfrm rot="5400000">
            <a:off x="6415442" y="1686614"/>
            <a:ext cx="2394897" cy="2075867"/>
          </a:xfrm>
          <a:custGeom>
            <a:avLst/>
            <a:gdLst/>
            <a:ahLst/>
            <a:cxnLst/>
            <a:rect l="l" t="t" r="r" b="b"/>
            <a:pathLst>
              <a:path w="31949" h="27693" extrusionOk="0">
                <a:moveTo>
                  <a:pt x="7959" y="1"/>
                </a:moveTo>
                <a:lnTo>
                  <a:pt x="1" y="13846"/>
                </a:lnTo>
                <a:lnTo>
                  <a:pt x="7959" y="27692"/>
                </a:lnTo>
                <a:lnTo>
                  <a:pt x="23991" y="27692"/>
                </a:lnTo>
                <a:lnTo>
                  <a:pt x="31949" y="13846"/>
                </a:lnTo>
                <a:lnTo>
                  <a:pt x="23991" y="1"/>
                </a:ln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54"/>
          <p:cNvSpPr/>
          <p:nvPr/>
        </p:nvSpPr>
        <p:spPr>
          <a:xfrm rot="5400000">
            <a:off x="7328448" y="1350201"/>
            <a:ext cx="578916" cy="501797"/>
          </a:xfrm>
          <a:custGeom>
            <a:avLst/>
            <a:gdLst/>
            <a:ahLst/>
            <a:cxnLst/>
            <a:rect l="l" t="t" r="r" b="b"/>
            <a:pathLst>
              <a:path w="31949" h="27693" extrusionOk="0">
                <a:moveTo>
                  <a:pt x="7959" y="1"/>
                </a:moveTo>
                <a:lnTo>
                  <a:pt x="1" y="13846"/>
                </a:lnTo>
                <a:lnTo>
                  <a:pt x="7959" y="27692"/>
                </a:lnTo>
                <a:lnTo>
                  <a:pt x="23991" y="27692"/>
                </a:lnTo>
                <a:lnTo>
                  <a:pt x="31949" y="13846"/>
                </a:lnTo>
                <a:lnTo>
                  <a:pt x="23991" y="1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54"/>
          <p:cNvSpPr/>
          <p:nvPr/>
        </p:nvSpPr>
        <p:spPr>
          <a:xfrm rot="5400000">
            <a:off x="4290136" y="1350201"/>
            <a:ext cx="578916" cy="501797"/>
          </a:xfrm>
          <a:custGeom>
            <a:avLst/>
            <a:gdLst/>
            <a:ahLst/>
            <a:cxnLst/>
            <a:rect l="l" t="t" r="r" b="b"/>
            <a:pathLst>
              <a:path w="31949" h="27693" extrusionOk="0">
                <a:moveTo>
                  <a:pt x="7959" y="1"/>
                </a:moveTo>
                <a:lnTo>
                  <a:pt x="1" y="13846"/>
                </a:lnTo>
                <a:lnTo>
                  <a:pt x="7959" y="27692"/>
                </a:lnTo>
                <a:lnTo>
                  <a:pt x="23991" y="27692"/>
                </a:lnTo>
                <a:lnTo>
                  <a:pt x="31949" y="13846"/>
                </a:lnTo>
                <a:lnTo>
                  <a:pt x="23991" y="1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03" name="Google Shape;503;p5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810644" y="-1661952"/>
            <a:ext cx="3711324" cy="3348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7">
  <p:cSld name="CUSTOM_60"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5" name="Google Shape;505;p55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843225" y="6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p55"/>
          <p:cNvSpPr txBox="1">
            <a:spLocks noGrp="1"/>
          </p:cNvSpPr>
          <p:nvPr>
            <p:ph type="ctrTitle"/>
          </p:nvPr>
        </p:nvSpPr>
        <p:spPr>
          <a:xfrm flipH="1">
            <a:off x="457200" y="452237"/>
            <a:ext cx="82296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07" name="Google Shape;507;p55"/>
          <p:cNvSpPr txBox="1">
            <a:spLocks noGrp="1"/>
          </p:cNvSpPr>
          <p:nvPr>
            <p:ph type="ctrTitle" idx="2"/>
          </p:nvPr>
        </p:nvSpPr>
        <p:spPr>
          <a:xfrm>
            <a:off x="2393800" y="3851557"/>
            <a:ext cx="1231200" cy="36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08" name="Google Shape;508;p55"/>
          <p:cNvSpPr txBox="1">
            <a:spLocks noGrp="1"/>
          </p:cNvSpPr>
          <p:nvPr>
            <p:ph type="subTitle" idx="1"/>
          </p:nvPr>
        </p:nvSpPr>
        <p:spPr>
          <a:xfrm>
            <a:off x="2393800" y="4112538"/>
            <a:ext cx="12312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09" name="Google Shape;509;p55"/>
          <p:cNvSpPr txBox="1">
            <a:spLocks noGrp="1"/>
          </p:cNvSpPr>
          <p:nvPr>
            <p:ph type="ctrTitle" idx="3"/>
          </p:nvPr>
        </p:nvSpPr>
        <p:spPr>
          <a:xfrm>
            <a:off x="4454450" y="3859775"/>
            <a:ext cx="1231200" cy="36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10" name="Google Shape;510;p55"/>
          <p:cNvSpPr txBox="1">
            <a:spLocks noGrp="1"/>
          </p:cNvSpPr>
          <p:nvPr>
            <p:ph type="subTitle" idx="4"/>
          </p:nvPr>
        </p:nvSpPr>
        <p:spPr>
          <a:xfrm>
            <a:off x="4454600" y="4111838"/>
            <a:ext cx="12312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11" name="Google Shape;511;p55"/>
          <p:cNvSpPr txBox="1">
            <a:spLocks noGrp="1"/>
          </p:cNvSpPr>
          <p:nvPr>
            <p:ph type="ctrTitle" idx="5"/>
          </p:nvPr>
        </p:nvSpPr>
        <p:spPr>
          <a:xfrm>
            <a:off x="3443775" y="1362901"/>
            <a:ext cx="1231200" cy="36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12" name="Google Shape;512;p55"/>
          <p:cNvSpPr txBox="1">
            <a:spLocks noGrp="1"/>
          </p:cNvSpPr>
          <p:nvPr>
            <p:ph type="subTitle" idx="6"/>
          </p:nvPr>
        </p:nvSpPr>
        <p:spPr>
          <a:xfrm>
            <a:off x="3443626" y="1656449"/>
            <a:ext cx="12312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13" name="Google Shape;513;p55"/>
          <p:cNvSpPr txBox="1">
            <a:spLocks noGrp="1"/>
          </p:cNvSpPr>
          <p:nvPr>
            <p:ph type="ctrTitle" idx="7"/>
          </p:nvPr>
        </p:nvSpPr>
        <p:spPr>
          <a:xfrm>
            <a:off x="5498425" y="1361363"/>
            <a:ext cx="1231200" cy="36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14" name="Google Shape;514;p55"/>
          <p:cNvSpPr txBox="1">
            <a:spLocks noGrp="1"/>
          </p:cNvSpPr>
          <p:nvPr>
            <p:ph type="subTitle" idx="8"/>
          </p:nvPr>
        </p:nvSpPr>
        <p:spPr>
          <a:xfrm>
            <a:off x="5498325" y="1654912"/>
            <a:ext cx="12312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 1">
  <p:cSld name="CUSTOM_61"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6" name="Google Shape;516;p56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28600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56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843325" y="-228600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518" name="Google Shape;518;p56"/>
          <p:cNvSpPr txBox="1">
            <a:spLocks noGrp="1"/>
          </p:cNvSpPr>
          <p:nvPr>
            <p:ph type="ctrTitle"/>
          </p:nvPr>
        </p:nvSpPr>
        <p:spPr>
          <a:xfrm flipH="1">
            <a:off x="622800" y="454555"/>
            <a:ext cx="80640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19" name="Google Shape;519;p56"/>
          <p:cNvSpPr txBox="1">
            <a:spLocks noGrp="1"/>
          </p:cNvSpPr>
          <p:nvPr>
            <p:ph type="subTitle" idx="1"/>
          </p:nvPr>
        </p:nvSpPr>
        <p:spPr>
          <a:xfrm>
            <a:off x="1573144" y="1489382"/>
            <a:ext cx="15558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0" name="Google Shape;520;p56"/>
          <p:cNvSpPr txBox="1">
            <a:spLocks noGrp="1"/>
          </p:cNvSpPr>
          <p:nvPr>
            <p:ph type="subTitle" idx="2"/>
          </p:nvPr>
        </p:nvSpPr>
        <p:spPr>
          <a:xfrm>
            <a:off x="3787682" y="1491020"/>
            <a:ext cx="15558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1" name="Google Shape;521;p56"/>
          <p:cNvSpPr txBox="1">
            <a:spLocks noGrp="1"/>
          </p:cNvSpPr>
          <p:nvPr>
            <p:ph type="subTitle" idx="3"/>
          </p:nvPr>
        </p:nvSpPr>
        <p:spPr>
          <a:xfrm>
            <a:off x="6064122" y="1493420"/>
            <a:ext cx="15558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2" name="Google Shape;522;p56"/>
          <p:cNvSpPr txBox="1">
            <a:spLocks noGrp="1"/>
          </p:cNvSpPr>
          <p:nvPr>
            <p:ph type="subTitle" idx="4"/>
          </p:nvPr>
        </p:nvSpPr>
        <p:spPr>
          <a:xfrm>
            <a:off x="1573145" y="1060472"/>
            <a:ext cx="1555800" cy="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523" name="Google Shape;523;p56"/>
          <p:cNvSpPr txBox="1">
            <a:spLocks noGrp="1"/>
          </p:cNvSpPr>
          <p:nvPr>
            <p:ph type="subTitle" idx="5"/>
          </p:nvPr>
        </p:nvSpPr>
        <p:spPr>
          <a:xfrm>
            <a:off x="3787824" y="1072622"/>
            <a:ext cx="15558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524" name="Google Shape;524;p56"/>
          <p:cNvSpPr txBox="1">
            <a:spLocks noGrp="1"/>
          </p:cNvSpPr>
          <p:nvPr>
            <p:ph type="subTitle" idx="6"/>
          </p:nvPr>
        </p:nvSpPr>
        <p:spPr>
          <a:xfrm>
            <a:off x="6064270" y="1065510"/>
            <a:ext cx="15558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525" name="Google Shape;525;p56"/>
          <p:cNvSpPr txBox="1">
            <a:spLocks noGrp="1"/>
          </p:cNvSpPr>
          <p:nvPr>
            <p:ph type="subTitle" idx="7"/>
          </p:nvPr>
        </p:nvSpPr>
        <p:spPr>
          <a:xfrm>
            <a:off x="2692432" y="4157457"/>
            <a:ext cx="15558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6" name="Google Shape;526;p56"/>
          <p:cNvSpPr txBox="1">
            <a:spLocks noGrp="1"/>
          </p:cNvSpPr>
          <p:nvPr>
            <p:ph type="subTitle" idx="8"/>
          </p:nvPr>
        </p:nvSpPr>
        <p:spPr>
          <a:xfrm>
            <a:off x="4906147" y="4138965"/>
            <a:ext cx="15558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7" name="Google Shape;527;p56"/>
          <p:cNvSpPr txBox="1">
            <a:spLocks noGrp="1"/>
          </p:cNvSpPr>
          <p:nvPr>
            <p:ph type="subTitle" idx="9"/>
          </p:nvPr>
        </p:nvSpPr>
        <p:spPr>
          <a:xfrm>
            <a:off x="2692574" y="3773185"/>
            <a:ext cx="15558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528" name="Google Shape;528;p56"/>
          <p:cNvSpPr txBox="1">
            <a:spLocks noGrp="1"/>
          </p:cNvSpPr>
          <p:nvPr>
            <p:ph type="subTitle" idx="13"/>
          </p:nvPr>
        </p:nvSpPr>
        <p:spPr>
          <a:xfrm>
            <a:off x="4906295" y="3774166"/>
            <a:ext cx="15558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CUSTOM_27"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57"/>
          <p:cNvSpPr txBox="1">
            <a:spLocks noGrp="1"/>
          </p:cNvSpPr>
          <p:nvPr>
            <p:ph type="ctrTitle"/>
          </p:nvPr>
        </p:nvSpPr>
        <p:spPr>
          <a:xfrm flipH="1">
            <a:off x="457200" y="444899"/>
            <a:ext cx="82296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531" name="Google Shape;531;p57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831825" y="-795109"/>
            <a:ext cx="3139825" cy="2833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57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20369" y="-796531"/>
            <a:ext cx="3139825" cy="2833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0">
  <p:cSld name="CUSTOM_28"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4" name="Google Shape;534;p58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51926" y="-466134"/>
            <a:ext cx="3136825" cy="2830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58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559554" y="-465583"/>
            <a:ext cx="3136825" cy="2830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p58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-552472" y="2791087"/>
            <a:ext cx="3136825" cy="2830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p58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549518" y="2790536"/>
            <a:ext cx="3136825" cy="2830350"/>
          </a:xfrm>
          <a:prstGeom prst="rect">
            <a:avLst/>
          </a:prstGeom>
          <a:noFill/>
          <a:ln>
            <a:noFill/>
          </a:ln>
        </p:spPr>
      </p:pic>
      <p:sp>
        <p:nvSpPr>
          <p:cNvPr id="538" name="Google Shape;538;p58"/>
          <p:cNvSpPr txBox="1">
            <a:spLocks noGrp="1"/>
          </p:cNvSpPr>
          <p:nvPr>
            <p:ph type="ctrTitle"/>
          </p:nvPr>
        </p:nvSpPr>
        <p:spPr>
          <a:xfrm flipH="1">
            <a:off x="540000" y="507400"/>
            <a:ext cx="8064000" cy="67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">
  <p:cSld name="CUSTOM_34"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59"/>
          <p:cNvSpPr txBox="1">
            <a:spLocks noGrp="1"/>
          </p:cNvSpPr>
          <p:nvPr>
            <p:ph type="ctrTitle"/>
          </p:nvPr>
        </p:nvSpPr>
        <p:spPr>
          <a:xfrm flipH="1">
            <a:off x="457200" y="1443030"/>
            <a:ext cx="26958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41" name="Google Shape;541;p59"/>
          <p:cNvSpPr txBox="1"/>
          <p:nvPr/>
        </p:nvSpPr>
        <p:spPr>
          <a:xfrm>
            <a:off x="3390325" y="2006627"/>
            <a:ext cx="2818200" cy="12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CREDITS: This presentation template was created by</a:t>
            </a:r>
            <a:r>
              <a:rPr lang="en"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 </a:t>
            </a:r>
            <a:r>
              <a:rPr lang="en" sz="1200">
                <a:solidFill>
                  <a:schemeClr val="lt1"/>
                </a:solidFill>
                <a:uFill>
                  <a:noFill/>
                </a:uFill>
                <a:latin typeface="Roboto Condensed Light"/>
                <a:ea typeface="Roboto Condensed Light"/>
                <a:cs typeface="Roboto Condensed Light"/>
                <a:sym typeface="Roboto Condensed Ligh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, including icons by </a:t>
            </a:r>
            <a:r>
              <a:rPr lang="en" sz="1200">
                <a:solidFill>
                  <a:schemeClr val="lt1"/>
                </a:solidFill>
                <a:uFill>
                  <a:noFill/>
                </a:uFill>
                <a:latin typeface="Roboto Condensed Light"/>
                <a:ea typeface="Roboto Condensed Light"/>
                <a:cs typeface="Roboto Condensed Light"/>
                <a:sym typeface="Roboto Condensed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, infographics &amp; images by </a:t>
            </a:r>
            <a:r>
              <a:rPr lang="en" sz="1200">
                <a:solidFill>
                  <a:schemeClr val="lt1"/>
                </a:solidFill>
                <a:uFill>
                  <a:noFill/>
                </a:uFill>
                <a:latin typeface="Roboto Condensed Light"/>
                <a:ea typeface="Roboto Condensed Light"/>
                <a:cs typeface="Roboto Condensed Light"/>
                <a:sym typeface="Roboto Condensed Ligh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marL="13716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3716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highlight>
                <a:srgbClr val="FFD809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13716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highlight>
                <a:srgbClr val="FFD809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13716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highlight>
                  <a:srgbClr val="FFD809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endParaRPr sz="1200">
              <a:solidFill>
                <a:schemeClr val="dk1"/>
              </a:solidFill>
              <a:highlight>
                <a:srgbClr val="FFD809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137160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42" name="Google Shape;542;p59"/>
          <p:cNvSpPr txBox="1">
            <a:spLocks noGrp="1"/>
          </p:cNvSpPr>
          <p:nvPr>
            <p:ph type="subTitle" idx="1"/>
          </p:nvPr>
        </p:nvSpPr>
        <p:spPr>
          <a:xfrm>
            <a:off x="457188" y="2038763"/>
            <a:ext cx="269580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pic>
        <p:nvPicPr>
          <p:cNvPr id="543" name="Google Shape;543;p59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071778" y="-1374105"/>
            <a:ext cx="4072221" cy="367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59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058749" y="2776786"/>
            <a:ext cx="4072221" cy="36743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1">
  <p:cSld name="CUSTOM_29"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60"/>
          <p:cNvSpPr txBox="1">
            <a:spLocks noGrp="1"/>
          </p:cNvSpPr>
          <p:nvPr>
            <p:ph type="ctrTitle"/>
          </p:nvPr>
        </p:nvSpPr>
        <p:spPr>
          <a:xfrm flipH="1">
            <a:off x="540000" y="456180"/>
            <a:ext cx="80640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547" name="Google Shape;547;p60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770966" y="3973492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p60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-918995" y="3893567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Google Shape;549;p60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769829" y="-210835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0" name="Google Shape;550;p60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29394" y="-130910"/>
            <a:ext cx="2300675" cy="207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4" name="Google Shape;44;p7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7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843325" y="3067600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7"/>
          <p:cNvSpPr txBox="1">
            <a:spLocks noGrp="1"/>
          </p:cNvSpPr>
          <p:nvPr>
            <p:ph type="ctrTitle"/>
          </p:nvPr>
        </p:nvSpPr>
        <p:spPr>
          <a:xfrm flipH="1">
            <a:off x="355600" y="2236500"/>
            <a:ext cx="3956100" cy="67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subTitle" idx="1"/>
          </p:nvPr>
        </p:nvSpPr>
        <p:spPr>
          <a:xfrm>
            <a:off x="4825200" y="1728900"/>
            <a:ext cx="2490300" cy="168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cxnSp>
        <p:nvCxnSpPr>
          <p:cNvPr id="48" name="Google Shape;48;p7"/>
          <p:cNvCxnSpPr/>
          <p:nvPr/>
        </p:nvCxnSpPr>
        <p:spPr>
          <a:xfrm>
            <a:off x="4572000" y="1228200"/>
            <a:ext cx="0" cy="26871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2">
  <p:cSld name="CUSTOM_62"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61"/>
          <p:cNvSpPr txBox="1">
            <a:spLocks noGrp="1"/>
          </p:cNvSpPr>
          <p:nvPr>
            <p:ph type="ctrTitle"/>
          </p:nvPr>
        </p:nvSpPr>
        <p:spPr>
          <a:xfrm flipH="1">
            <a:off x="540000" y="456180"/>
            <a:ext cx="80640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553" name="Google Shape;553;p61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769829" y="-210835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61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29394" y="-130910"/>
            <a:ext cx="2300675" cy="207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9">
  <p:cSld name="CUSTOM_33"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62"/>
          <p:cNvSpPr txBox="1">
            <a:spLocks noGrp="1"/>
          </p:cNvSpPr>
          <p:nvPr>
            <p:ph type="ctrTitle"/>
          </p:nvPr>
        </p:nvSpPr>
        <p:spPr>
          <a:xfrm flipH="1">
            <a:off x="540000" y="455570"/>
            <a:ext cx="80640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57" name="Google Shape;557;p62"/>
          <p:cNvSpPr txBox="1">
            <a:spLocks noGrp="1"/>
          </p:cNvSpPr>
          <p:nvPr>
            <p:ph type="subTitle" idx="1"/>
          </p:nvPr>
        </p:nvSpPr>
        <p:spPr>
          <a:xfrm>
            <a:off x="2588100" y="2210650"/>
            <a:ext cx="3967800" cy="18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5080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558" name="Google Shape;558;p62">
            <a:hlinkClick r:id="rId2"/>
          </p:cNvPr>
          <p:cNvSpPr txBox="1">
            <a:spLocks noGrp="1"/>
          </p:cNvSpPr>
          <p:nvPr>
            <p:ph type="ctrTitle" idx="2"/>
          </p:nvPr>
        </p:nvSpPr>
        <p:spPr>
          <a:xfrm>
            <a:off x="3224100" y="1799442"/>
            <a:ext cx="2695800" cy="26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559" name="Google Shape;559;p62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247964" y="3287692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p62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-984228" y="3207767"/>
            <a:ext cx="2300675" cy="207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41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2" name="Google Shape;562;p63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843313" y="-9498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Google Shape;563;p63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-12" y="-9498"/>
            <a:ext cx="2300675" cy="207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41_1"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5" name="Google Shape;565;p64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247964" y="3135292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p64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-984228" y="3055367"/>
            <a:ext cx="2300675" cy="207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 1">
  <p:cSld name="CUSTOM_7"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68"/>
          <p:cNvSpPr/>
          <p:nvPr/>
        </p:nvSpPr>
        <p:spPr>
          <a:xfrm flipH="1">
            <a:off x="475" y="-14675"/>
            <a:ext cx="9144000" cy="51582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578" name="Google Shape;578;p68"/>
          <p:cNvSpPr/>
          <p:nvPr/>
        </p:nvSpPr>
        <p:spPr>
          <a:xfrm>
            <a:off x="1183800" y="0"/>
            <a:ext cx="7960500" cy="4144500"/>
          </a:xfrm>
          <a:prstGeom prst="rect">
            <a:avLst/>
          </a:prstGeom>
          <a:solidFill>
            <a:srgbClr val="E65463">
              <a:alpha val="84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68"/>
          <p:cNvSpPr/>
          <p:nvPr/>
        </p:nvSpPr>
        <p:spPr>
          <a:xfrm>
            <a:off x="0" y="1899474"/>
            <a:ext cx="1575000" cy="3244200"/>
          </a:xfrm>
          <a:prstGeom prst="rect">
            <a:avLst/>
          </a:prstGeom>
          <a:solidFill>
            <a:srgbClr val="413B49">
              <a:alpha val="59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580" name="Google Shape;580;p68"/>
          <p:cNvSpPr txBox="1">
            <a:spLocks noGrp="1"/>
          </p:cNvSpPr>
          <p:nvPr>
            <p:ph type="ctrTitle"/>
          </p:nvPr>
        </p:nvSpPr>
        <p:spPr>
          <a:xfrm>
            <a:off x="4697175" y="1320225"/>
            <a:ext cx="36168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581" name="Google Shape;581;p68"/>
          <p:cNvSpPr txBox="1">
            <a:spLocks noGrp="1"/>
          </p:cNvSpPr>
          <p:nvPr>
            <p:ph type="subTitle" idx="1"/>
          </p:nvPr>
        </p:nvSpPr>
        <p:spPr>
          <a:xfrm>
            <a:off x="5911825" y="2977800"/>
            <a:ext cx="2402100" cy="7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 1 2">
  <p:cSld name="CUSTOM_7_2"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69"/>
          <p:cNvSpPr/>
          <p:nvPr/>
        </p:nvSpPr>
        <p:spPr>
          <a:xfrm>
            <a:off x="0" y="-7350"/>
            <a:ext cx="9144000" cy="51582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69"/>
          <p:cNvSpPr/>
          <p:nvPr/>
        </p:nvSpPr>
        <p:spPr>
          <a:xfrm flipH="1">
            <a:off x="175" y="0"/>
            <a:ext cx="7960500" cy="4144500"/>
          </a:xfrm>
          <a:prstGeom prst="rect">
            <a:avLst/>
          </a:prstGeom>
          <a:solidFill>
            <a:srgbClr val="E65463">
              <a:alpha val="84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69"/>
          <p:cNvSpPr txBox="1">
            <a:spLocks noGrp="1"/>
          </p:cNvSpPr>
          <p:nvPr>
            <p:ph type="ctrTitle"/>
          </p:nvPr>
        </p:nvSpPr>
        <p:spPr>
          <a:xfrm flipH="1">
            <a:off x="829925" y="2407375"/>
            <a:ext cx="5685000" cy="67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586" name="Google Shape;586;p69"/>
          <p:cNvSpPr txBox="1">
            <a:spLocks noGrp="1"/>
          </p:cNvSpPr>
          <p:nvPr>
            <p:ph type="subTitle" idx="1"/>
          </p:nvPr>
        </p:nvSpPr>
        <p:spPr>
          <a:xfrm flipH="1">
            <a:off x="830035" y="2509574"/>
            <a:ext cx="3010800" cy="117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587" name="Google Shape;587;p69"/>
          <p:cNvSpPr/>
          <p:nvPr/>
        </p:nvSpPr>
        <p:spPr>
          <a:xfrm flipH="1">
            <a:off x="7569475" y="1899474"/>
            <a:ext cx="1575000" cy="3244200"/>
          </a:xfrm>
          <a:prstGeom prst="rect">
            <a:avLst/>
          </a:prstGeom>
          <a:solidFill>
            <a:srgbClr val="413B49">
              <a:alpha val="59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 3">
  <p:cSld name="CUSTOM_9"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70"/>
          <p:cNvSpPr/>
          <p:nvPr/>
        </p:nvSpPr>
        <p:spPr>
          <a:xfrm>
            <a:off x="-1" y="941127"/>
            <a:ext cx="6078300" cy="4202400"/>
          </a:xfrm>
          <a:prstGeom prst="rect">
            <a:avLst/>
          </a:prstGeom>
          <a:solidFill>
            <a:srgbClr val="413B49">
              <a:alpha val="59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590" name="Google Shape;590;p70"/>
          <p:cNvSpPr/>
          <p:nvPr/>
        </p:nvSpPr>
        <p:spPr>
          <a:xfrm>
            <a:off x="2083250" y="7125"/>
            <a:ext cx="7061400" cy="5143500"/>
          </a:xfrm>
          <a:prstGeom prst="rect">
            <a:avLst/>
          </a:prstGeom>
          <a:solidFill>
            <a:srgbClr val="E65463">
              <a:alpha val="84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591" name="Google Shape;591;p70"/>
          <p:cNvSpPr txBox="1">
            <a:spLocks noGrp="1"/>
          </p:cNvSpPr>
          <p:nvPr>
            <p:ph type="ctrTitle"/>
          </p:nvPr>
        </p:nvSpPr>
        <p:spPr>
          <a:xfrm>
            <a:off x="4611075" y="1349275"/>
            <a:ext cx="3502800" cy="151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92" name="Google Shape;592;p70"/>
          <p:cNvSpPr txBox="1">
            <a:spLocks noGrp="1"/>
          </p:cNvSpPr>
          <p:nvPr>
            <p:ph type="subTitle" idx="1"/>
          </p:nvPr>
        </p:nvSpPr>
        <p:spPr>
          <a:xfrm>
            <a:off x="4611075" y="2723339"/>
            <a:ext cx="3502800" cy="18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 3 1">
  <p:cSld name="CUSTOM_9_1"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71"/>
          <p:cNvSpPr/>
          <p:nvPr/>
        </p:nvSpPr>
        <p:spPr>
          <a:xfrm flipH="1">
            <a:off x="474" y="-14675"/>
            <a:ext cx="9144000" cy="51582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595;p71"/>
          <p:cNvSpPr/>
          <p:nvPr/>
        </p:nvSpPr>
        <p:spPr>
          <a:xfrm flipH="1">
            <a:off x="3066175" y="941127"/>
            <a:ext cx="6078300" cy="4202400"/>
          </a:xfrm>
          <a:prstGeom prst="rect">
            <a:avLst/>
          </a:prstGeom>
          <a:solidFill>
            <a:srgbClr val="413B49">
              <a:alpha val="59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596" name="Google Shape;596;p71"/>
          <p:cNvSpPr/>
          <p:nvPr/>
        </p:nvSpPr>
        <p:spPr>
          <a:xfrm flipH="1">
            <a:off x="-1" y="7125"/>
            <a:ext cx="6078300" cy="5143500"/>
          </a:xfrm>
          <a:prstGeom prst="rect">
            <a:avLst/>
          </a:prstGeom>
          <a:solidFill>
            <a:srgbClr val="E65463">
              <a:alpha val="84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597" name="Google Shape;597;p71"/>
          <p:cNvSpPr txBox="1">
            <a:spLocks noGrp="1"/>
          </p:cNvSpPr>
          <p:nvPr>
            <p:ph type="ctrTitle"/>
          </p:nvPr>
        </p:nvSpPr>
        <p:spPr>
          <a:xfrm flipH="1">
            <a:off x="1030599" y="1349275"/>
            <a:ext cx="3502800" cy="151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98" name="Google Shape;598;p71"/>
          <p:cNvSpPr txBox="1">
            <a:spLocks noGrp="1"/>
          </p:cNvSpPr>
          <p:nvPr>
            <p:ph type="subTitle" idx="1"/>
          </p:nvPr>
        </p:nvSpPr>
        <p:spPr>
          <a:xfrm flipH="1">
            <a:off x="1030599" y="2723339"/>
            <a:ext cx="3502800" cy="18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 2">
  <p:cSld name="CUSTOM_8"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7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Clr>
                <a:srgbClr val="000000"/>
              </a:buClr>
              <a:buSzPts val="1100"/>
              <a:buFont typeface="Arial"/>
              <a:buNone/>
              <a:defRPr/>
            </a:lvl1pPr>
            <a:lvl2pPr lvl="1" rtl="0">
              <a:buClr>
                <a:srgbClr val="000000"/>
              </a:buClr>
              <a:buSzPts val="1100"/>
              <a:buFont typeface="Arial"/>
              <a:buNone/>
              <a:defRPr/>
            </a:lvl2pPr>
            <a:lvl3pPr lvl="2" rtl="0">
              <a:buClr>
                <a:srgbClr val="000000"/>
              </a:buClr>
              <a:buSzPts val="1100"/>
              <a:buFont typeface="Arial"/>
              <a:buNone/>
              <a:defRPr/>
            </a:lvl3pPr>
            <a:lvl4pPr lvl="3" rtl="0">
              <a:buClr>
                <a:srgbClr val="000000"/>
              </a:buClr>
              <a:buSzPts val="1100"/>
              <a:buFont typeface="Arial"/>
              <a:buNone/>
              <a:defRPr/>
            </a:lvl4pPr>
            <a:lvl5pPr lvl="4" rtl="0">
              <a:buClr>
                <a:srgbClr val="000000"/>
              </a:buClr>
              <a:buSzPts val="1100"/>
              <a:buFont typeface="Arial"/>
              <a:buNone/>
              <a:defRPr/>
            </a:lvl5pPr>
            <a:lvl6pPr lvl="5" rtl="0">
              <a:buClr>
                <a:srgbClr val="000000"/>
              </a:buClr>
              <a:buSzPts val="1100"/>
              <a:buFont typeface="Arial"/>
              <a:buNone/>
              <a:defRPr/>
            </a:lvl6pPr>
            <a:lvl7pPr lvl="6" rtl="0">
              <a:buClr>
                <a:srgbClr val="000000"/>
              </a:buClr>
              <a:buSzPts val="1100"/>
              <a:buFont typeface="Arial"/>
              <a:buNone/>
              <a:defRPr/>
            </a:lvl7pPr>
            <a:lvl8pPr lvl="7" rtl="0">
              <a:buClr>
                <a:srgbClr val="000000"/>
              </a:buClr>
              <a:buSzPts val="1100"/>
              <a:buFont typeface="Arial"/>
              <a:buNone/>
              <a:defRPr/>
            </a:lvl8pPr>
            <a:lvl9pPr lvl="8" rtl="0">
              <a:buClr>
                <a:srgbClr val="000000"/>
              </a:buClr>
              <a:buSzPts val="1100"/>
              <a:buFont typeface="Arial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01" name="Google Shape;601;p72"/>
          <p:cNvSpPr/>
          <p:nvPr/>
        </p:nvSpPr>
        <p:spPr>
          <a:xfrm>
            <a:off x="0" y="-14675"/>
            <a:ext cx="9144000" cy="51582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72"/>
          <p:cNvSpPr/>
          <p:nvPr/>
        </p:nvSpPr>
        <p:spPr>
          <a:xfrm>
            <a:off x="0" y="978325"/>
            <a:ext cx="9144000" cy="3172200"/>
          </a:xfrm>
          <a:prstGeom prst="rect">
            <a:avLst/>
          </a:prstGeom>
          <a:solidFill>
            <a:srgbClr val="E65463">
              <a:alpha val="84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8275"/>
              </a:solidFill>
            </a:endParaRPr>
          </a:p>
        </p:txBody>
      </p:sp>
      <p:sp>
        <p:nvSpPr>
          <p:cNvPr id="603" name="Google Shape;603;p72"/>
          <p:cNvSpPr txBox="1">
            <a:spLocks noGrp="1"/>
          </p:cNvSpPr>
          <p:nvPr>
            <p:ph type="body" idx="1"/>
          </p:nvPr>
        </p:nvSpPr>
        <p:spPr>
          <a:xfrm>
            <a:off x="642050" y="2134800"/>
            <a:ext cx="5308200" cy="14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Char char="●"/>
              <a:defRPr>
                <a:solidFill>
                  <a:srgbClr val="FFFFFF"/>
                </a:solidFill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○"/>
              <a:defRPr>
                <a:solidFill>
                  <a:srgbClr val="FFFFFF"/>
                </a:solidFill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2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04" name="Google Shape;604;p72"/>
          <p:cNvSpPr txBox="1">
            <a:spLocks noGrp="1"/>
          </p:cNvSpPr>
          <p:nvPr>
            <p:ph type="title"/>
          </p:nvPr>
        </p:nvSpPr>
        <p:spPr>
          <a:xfrm>
            <a:off x="4722997" y="1262675"/>
            <a:ext cx="3808200" cy="89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05" name="Google Shape;605;p72"/>
          <p:cNvSpPr/>
          <p:nvPr/>
        </p:nvSpPr>
        <p:spPr>
          <a:xfrm flipH="1">
            <a:off x="0" y="0"/>
            <a:ext cx="301500" cy="5143500"/>
          </a:xfrm>
          <a:prstGeom prst="rect">
            <a:avLst/>
          </a:prstGeom>
          <a:solidFill>
            <a:srgbClr val="413B49">
              <a:alpha val="59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subTitle" idx="1"/>
          </p:nvPr>
        </p:nvSpPr>
        <p:spPr>
          <a:xfrm>
            <a:off x="5427750" y="1819787"/>
            <a:ext cx="2857500" cy="5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ctrTitle"/>
          </p:nvPr>
        </p:nvSpPr>
        <p:spPr>
          <a:xfrm flipH="1">
            <a:off x="5427750" y="981587"/>
            <a:ext cx="2857500" cy="8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53" name="Google Shape;53;p8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751762" y="3062175"/>
            <a:ext cx="3802725" cy="343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8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18562" y="-1160625"/>
            <a:ext cx="3802725" cy="343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 2 1">
  <p:cSld name="CUSTOM_8_1"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7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08" name="Google Shape;608;p73"/>
          <p:cNvSpPr/>
          <p:nvPr/>
        </p:nvSpPr>
        <p:spPr>
          <a:xfrm>
            <a:off x="0" y="-14675"/>
            <a:ext cx="9144000" cy="51582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73"/>
          <p:cNvSpPr/>
          <p:nvPr/>
        </p:nvSpPr>
        <p:spPr>
          <a:xfrm>
            <a:off x="0" y="978325"/>
            <a:ext cx="9144000" cy="3172200"/>
          </a:xfrm>
          <a:prstGeom prst="rect">
            <a:avLst/>
          </a:prstGeom>
          <a:solidFill>
            <a:srgbClr val="E65463">
              <a:alpha val="84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8275"/>
              </a:solidFill>
            </a:endParaRPr>
          </a:p>
        </p:txBody>
      </p:sp>
      <p:sp>
        <p:nvSpPr>
          <p:cNvPr id="610" name="Google Shape;610;p73"/>
          <p:cNvSpPr txBox="1">
            <a:spLocks noGrp="1"/>
          </p:cNvSpPr>
          <p:nvPr>
            <p:ph type="title"/>
          </p:nvPr>
        </p:nvSpPr>
        <p:spPr>
          <a:xfrm>
            <a:off x="1676549" y="2123400"/>
            <a:ext cx="2847000" cy="89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11" name="Google Shape;611;p73"/>
          <p:cNvSpPr txBox="1">
            <a:spLocks noGrp="1"/>
          </p:cNvSpPr>
          <p:nvPr>
            <p:ph type="subTitle" idx="1"/>
          </p:nvPr>
        </p:nvSpPr>
        <p:spPr>
          <a:xfrm flipH="1">
            <a:off x="4792272" y="1986750"/>
            <a:ext cx="2631000" cy="117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612" name="Google Shape;612;p73"/>
          <p:cNvSpPr/>
          <p:nvPr/>
        </p:nvSpPr>
        <p:spPr>
          <a:xfrm flipH="1">
            <a:off x="0" y="0"/>
            <a:ext cx="4627800" cy="309900"/>
          </a:xfrm>
          <a:prstGeom prst="rect">
            <a:avLst/>
          </a:prstGeom>
          <a:solidFill>
            <a:srgbClr val="413B49">
              <a:alpha val="59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 2 1 1">
  <p:cSld name="CUSTOM_8_1_1"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74"/>
          <p:cNvSpPr/>
          <p:nvPr/>
        </p:nvSpPr>
        <p:spPr>
          <a:xfrm>
            <a:off x="0" y="-14675"/>
            <a:ext cx="9144000" cy="51582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" name="Google Shape;615;p74"/>
          <p:cNvSpPr/>
          <p:nvPr/>
        </p:nvSpPr>
        <p:spPr>
          <a:xfrm>
            <a:off x="0" y="978325"/>
            <a:ext cx="9144000" cy="3172200"/>
          </a:xfrm>
          <a:prstGeom prst="rect">
            <a:avLst/>
          </a:prstGeom>
          <a:solidFill>
            <a:srgbClr val="E65463">
              <a:alpha val="84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8275"/>
              </a:solidFill>
            </a:endParaRPr>
          </a:p>
        </p:txBody>
      </p:sp>
      <p:sp>
        <p:nvSpPr>
          <p:cNvPr id="616" name="Google Shape;616;p74"/>
          <p:cNvSpPr txBox="1">
            <a:spLocks noGrp="1"/>
          </p:cNvSpPr>
          <p:nvPr>
            <p:ph type="title"/>
          </p:nvPr>
        </p:nvSpPr>
        <p:spPr>
          <a:xfrm flipH="1">
            <a:off x="4516092" y="2123400"/>
            <a:ext cx="2847000" cy="89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17" name="Google Shape;617;p74"/>
          <p:cNvSpPr txBox="1">
            <a:spLocks noGrp="1"/>
          </p:cNvSpPr>
          <p:nvPr>
            <p:ph type="subTitle" idx="1"/>
          </p:nvPr>
        </p:nvSpPr>
        <p:spPr>
          <a:xfrm>
            <a:off x="1780912" y="1986750"/>
            <a:ext cx="2466300" cy="117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618" name="Google Shape;618;p74"/>
          <p:cNvSpPr/>
          <p:nvPr/>
        </p:nvSpPr>
        <p:spPr>
          <a:xfrm flipH="1">
            <a:off x="4516200" y="0"/>
            <a:ext cx="4627800" cy="309900"/>
          </a:xfrm>
          <a:prstGeom prst="rect">
            <a:avLst/>
          </a:prstGeom>
          <a:solidFill>
            <a:srgbClr val="413B49">
              <a:alpha val="59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 2 1 1 1 1">
  <p:cSld name="CUSTOM_8_1_1_1_1"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75"/>
          <p:cNvSpPr/>
          <p:nvPr/>
        </p:nvSpPr>
        <p:spPr>
          <a:xfrm>
            <a:off x="0" y="-14675"/>
            <a:ext cx="9144000" cy="51582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621;p75"/>
          <p:cNvSpPr/>
          <p:nvPr/>
        </p:nvSpPr>
        <p:spPr>
          <a:xfrm>
            <a:off x="0" y="978325"/>
            <a:ext cx="9144000" cy="3172200"/>
          </a:xfrm>
          <a:prstGeom prst="rect">
            <a:avLst/>
          </a:prstGeom>
          <a:solidFill>
            <a:srgbClr val="E65463">
              <a:alpha val="84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8275"/>
              </a:solidFill>
            </a:endParaRPr>
          </a:p>
        </p:txBody>
      </p:sp>
      <p:sp>
        <p:nvSpPr>
          <p:cNvPr id="622" name="Google Shape;622;p75"/>
          <p:cNvSpPr txBox="1">
            <a:spLocks noGrp="1"/>
          </p:cNvSpPr>
          <p:nvPr>
            <p:ph type="title"/>
          </p:nvPr>
        </p:nvSpPr>
        <p:spPr>
          <a:xfrm flipH="1">
            <a:off x="1868707" y="2123400"/>
            <a:ext cx="5406600" cy="89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 type="titleOnly">
  <p:cSld name="TITLE_ONLY">
    <p:bg>
      <p:bgPr>
        <a:noFill/>
        <a:effectLst/>
      </p:bgPr>
    </p:bg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76"/>
          <p:cNvSpPr/>
          <p:nvPr/>
        </p:nvSpPr>
        <p:spPr>
          <a:xfrm>
            <a:off x="4560425" y="471475"/>
            <a:ext cx="4587300" cy="4200600"/>
          </a:xfrm>
          <a:prstGeom prst="rect">
            <a:avLst/>
          </a:prstGeom>
          <a:solidFill>
            <a:srgbClr val="E65463">
              <a:alpha val="84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76"/>
          <p:cNvSpPr/>
          <p:nvPr/>
        </p:nvSpPr>
        <p:spPr>
          <a:xfrm>
            <a:off x="-7500" y="471475"/>
            <a:ext cx="4587300" cy="4200600"/>
          </a:xfrm>
          <a:prstGeom prst="rect">
            <a:avLst/>
          </a:prstGeom>
          <a:solidFill>
            <a:srgbClr val="413B49">
              <a:alpha val="59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76"/>
          <p:cNvSpPr txBox="1">
            <a:spLocks noGrp="1"/>
          </p:cNvSpPr>
          <p:nvPr>
            <p:ph type="ctrTitle"/>
          </p:nvPr>
        </p:nvSpPr>
        <p:spPr>
          <a:xfrm>
            <a:off x="759125" y="600200"/>
            <a:ext cx="3343800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27" name="Google Shape;627;p76"/>
          <p:cNvSpPr txBox="1">
            <a:spLocks noGrp="1"/>
          </p:cNvSpPr>
          <p:nvPr>
            <p:ph type="subTitle" idx="1"/>
          </p:nvPr>
        </p:nvSpPr>
        <p:spPr>
          <a:xfrm>
            <a:off x="759113" y="3032650"/>
            <a:ext cx="27972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28" name="Google Shape;628;p76"/>
          <p:cNvSpPr txBox="1">
            <a:spLocks noGrp="1"/>
          </p:cNvSpPr>
          <p:nvPr>
            <p:ph type="subTitle" idx="2"/>
          </p:nvPr>
        </p:nvSpPr>
        <p:spPr>
          <a:xfrm>
            <a:off x="5411863" y="3032650"/>
            <a:ext cx="27972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29" name="Google Shape;629;p76"/>
          <p:cNvSpPr txBox="1">
            <a:spLocks noGrp="1"/>
          </p:cNvSpPr>
          <p:nvPr>
            <p:ph type="ctrTitle" idx="3"/>
          </p:nvPr>
        </p:nvSpPr>
        <p:spPr>
          <a:xfrm>
            <a:off x="792969" y="2211450"/>
            <a:ext cx="2797200" cy="644700"/>
          </a:xfrm>
          <a:prstGeom prst="rect">
            <a:avLst/>
          </a:prstGeom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630" name="Google Shape;630;p76"/>
          <p:cNvSpPr txBox="1">
            <a:spLocks noGrp="1"/>
          </p:cNvSpPr>
          <p:nvPr>
            <p:ph type="ctrTitle" idx="4"/>
          </p:nvPr>
        </p:nvSpPr>
        <p:spPr>
          <a:xfrm>
            <a:off x="5445719" y="2211450"/>
            <a:ext cx="2797200" cy="644700"/>
          </a:xfrm>
          <a:prstGeom prst="rect">
            <a:avLst/>
          </a:prstGeom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grpSp>
        <p:nvGrpSpPr>
          <p:cNvPr id="631" name="Google Shape;631;p76"/>
          <p:cNvGrpSpPr/>
          <p:nvPr/>
        </p:nvGrpSpPr>
        <p:grpSpPr>
          <a:xfrm>
            <a:off x="4576072" y="4075"/>
            <a:ext cx="392700" cy="5157600"/>
            <a:chOff x="3047922" y="4075"/>
            <a:chExt cx="392700" cy="5157600"/>
          </a:xfrm>
        </p:grpSpPr>
        <p:sp>
          <p:nvSpPr>
            <p:cNvPr id="632" name="Google Shape;632;p76"/>
            <p:cNvSpPr/>
            <p:nvPr/>
          </p:nvSpPr>
          <p:spPr>
            <a:xfrm rot="5400000">
              <a:off x="3017322" y="2373000"/>
              <a:ext cx="453900" cy="3927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33" name="Google Shape;633;p76"/>
            <p:cNvCxnSpPr/>
            <p:nvPr/>
          </p:nvCxnSpPr>
          <p:spPr>
            <a:xfrm>
              <a:off x="3053725" y="4075"/>
              <a:ext cx="0" cy="5157600"/>
            </a:xfrm>
            <a:prstGeom prst="straightConnector1">
              <a:avLst/>
            </a:prstGeom>
            <a:noFill/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A7B17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3">
  <p:cSld name="TITLE_ONLY_3">
    <p:bg>
      <p:bgPr>
        <a:noFill/>
        <a:effectLst/>
      </p:bgPr>
    </p:bg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77"/>
          <p:cNvSpPr/>
          <p:nvPr/>
        </p:nvSpPr>
        <p:spPr>
          <a:xfrm>
            <a:off x="4560425" y="-7025"/>
            <a:ext cx="4587300" cy="5157600"/>
          </a:xfrm>
          <a:prstGeom prst="rect">
            <a:avLst/>
          </a:prstGeom>
          <a:solidFill>
            <a:srgbClr val="413B49">
              <a:alpha val="59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77"/>
          <p:cNvSpPr/>
          <p:nvPr/>
        </p:nvSpPr>
        <p:spPr>
          <a:xfrm>
            <a:off x="-7500" y="-7025"/>
            <a:ext cx="4567800" cy="5157600"/>
          </a:xfrm>
          <a:prstGeom prst="rect">
            <a:avLst/>
          </a:prstGeom>
          <a:solidFill>
            <a:srgbClr val="E65463">
              <a:alpha val="84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77"/>
          <p:cNvSpPr txBox="1">
            <a:spLocks noGrp="1"/>
          </p:cNvSpPr>
          <p:nvPr>
            <p:ph type="ctrTitle"/>
          </p:nvPr>
        </p:nvSpPr>
        <p:spPr>
          <a:xfrm>
            <a:off x="2146200" y="600200"/>
            <a:ext cx="4851600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38" name="Google Shape;638;p77"/>
          <p:cNvSpPr txBox="1">
            <a:spLocks noGrp="1"/>
          </p:cNvSpPr>
          <p:nvPr>
            <p:ph type="subTitle" idx="1"/>
          </p:nvPr>
        </p:nvSpPr>
        <p:spPr>
          <a:xfrm>
            <a:off x="759113" y="2337500"/>
            <a:ext cx="27972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39" name="Google Shape;639;p77"/>
          <p:cNvSpPr txBox="1">
            <a:spLocks noGrp="1"/>
          </p:cNvSpPr>
          <p:nvPr>
            <p:ph type="subTitle" idx="2"/>
          </p:nvPr>
        </p:nvSpPr>
        <p:spPr>
          <a:xfrm>
            <a:off x="5411863" y="2337500"/>
            <a:ext cx="27972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40" name="Google Shape;640;p77"/>
          <p:cNvSpPr/>
          <p:nvPr/>
        </p:nvSpPr>
        <p:spPr>
          <a:xfrm rot="5400000">
            <a:off x="4545472" y="2860425"/>
            <a:ext cx="453900" cy="3927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A7B17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2">
  <p:cSld name="TITLE_ONLY_2">
    <p:bg>
      <p:bgPr>
        <a:noFill/>
        <a:effectLst/>
      </p:bgPr>
    </p:bg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78"/>
          <p:cNvSpPr/>
          <p:nvPr/>
        </p:nvSpPr>
        <p:spPr>
          <a:xfrm>
            <a:off x="4773188" y="1362900"/>
            <a:ext cx="3094673" cy="3781988"/>
          </a:xfrm>
          <a:custGeom>
            <a:avLst/>
            <a:gdLst/>
            <a:ahLst/>
            <a:cxnLst/>
            <a:rect l="l" t="t" r="r" b="b"/>
            <a:pathLst>
              <a:path w="3429000" h="4959984" extrusionOk="0">
                <a:moveTo>
                  <a:pt x="3428822" y="4959629"/>
                </a:moveTo>
                <a:lnTo>
                  <a:pt x="0" y="4959629"/>
                </a:lnTo>
                <a:lnTo>
                  <a:pt x="0" y="0"/>
                </a:lnTo>
                <a:lnTo>
                  <a:pt x="3428822" y="0"/>
                </a:lnTo>
                <a:lnTo>
                  <a:pt x="3428822" y="4959629"/>
                </a:lnTo>
                <a:close/>
              </a:path>
            </a:pathLst>
          </a:custGeom>
          <a:solidFill>
            <a:srgbClr val="E65463">
              <a:alpha val="8498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643" name="Google Shape;643;p78"/>
          <p:cNvSpPr/>
          <p:nvPr/>
        </p:nvSpPr>
        <p:spPr>
          <a:xfrm>
            <a:off x="1276113" y="1362900"/>
            <a:ext cx="3094673" cy="3781988"/>
          </a:xfrm>
          <a:custGeom>
            <a:avLst/>
            <a:gdLst/>
            <a:ahLst/>
            <a:cxnLst/>
            <a:rect l="l" t="t" r="r" b="b"/>
            <a:pathLst>
              <a:path w="3429000" h="4959984" extrusionOk="0">
                <a:moveTo>
                  <a:pt x="3428822" y="4959629"/>
                </a:moveTo>
                <a:lnTo>
                  <a:pt x="0" y="4959629"/>
                </a:lnTo>
                <a:lnTo>
                  <a:pt x="0" y="0"/>
                </a:lnTo>
                <a:lnTo>
                  <a:pt x="3428822" y="0"/>
                </a:lnTo>
                <a:lnTo>
                  <a:pt x="3428822" y="4959629"/>
                </a:lnTo>
                <a:close/>
              </a:path>
            </a:pathLst>
          </a:custGeom>
          <a:solidFill>
            <a:srgbClr val="E65463">
              <a:alpha val="8498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644" name="Google Shape;644;p78"/>
          <p:cNvSpPr txBox="1">
            <a:spLocks noGrp="1"/>
          </p:cNvSpPr>
          <p:nvPr>
            <p:ph type="ctrTitle"/>
          </p:nvPr>
        </p:nvSpPr>
        <p:spPr>
          <a:xfrm>
            <a:off x="1348450" y="225175"/>
            <a:ext cx="6447000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3000"/>
              <a:buNone/>
              <a:defRPr sz="3000">
                <a:solidFill>
                  <a:srgbClr val="413B49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645" name="Google Shape;645;p78"/>
          <p:cNvSpPr txBox="1">
            <a:spLocks noGrp="1"/>
          </p:cNvSpPr>
          <p:nvPr>
            <p:ph type="subTitle" idx="1"/>
          </p:nvPr>
        </p:nvSpPr>
        <p:spPr>
          <a:xfrm>
            <a:off x="1513750" y="2985400"/>
            <a:ext cx="26193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46" name="Google Shape;646;p78"/>
          <p:cNvSpPr txBox="1">
            <a:spLocks noGrp="1"/>
          </p:cNvSpPr>
          <p:nvPr>
            <p:ph type="subTitle" idx="2"/>
          </p:nvPr>
        </p:nvSpPr>
        <p:spPr>
          <a:xfrm>
            <a:off x="5010875" y="2985400"/>
            <a:ext cx="26193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47" name="Google Shape;647;p78"/>
          <p:cNvSpPr txBox="1">
            <a:spLocks noGrp="1"/>
          </p:cNvSpPr>
          <p:nvPr>
            <p:ph type="ctrTitle" idx="3"/>
          </p:nvPr>
        </p:nvSpPr>
        <p:spPr>
          <a:xfrm>
            <a:off x="1513756" y="2340700"/>
            <a:ext cx="26193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648" name="Google Shape;648;p78"/>
          <p:cNvSpPr txBox="1">
            <a:spLocks noGrp="1"/>
          </p:cNvSpPr>
          <p:nvPr>
            <p:ph type="ctrTitle" idx="4"/>
          </p:nvPr>
        </p:nvSpPr>
        <p:spPr>
          <a:xfrm>
            <a:off x="5010881" y="2340700"/>
            <a:ext cx="26193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649" name="Google Shape;649;p78"/>
          <p:cNvSpPr/>
          <p:nvPr/>
        </p:nvSpPr>
        <p:spPr>
          <a:xfrm flipH="1">
            <a:off x="142275" y="1230300"/>
            <a:ext cx="272700" cy="3913200"/>
          </a:xfrm>
          <a:prstGeom prst="rect">
            <a:avLst/>
          </a:prstGeom>
          <a:solidFill>
            <a:srgbClr val="E65463">
              <a:alpha val="84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650" name="Google Shape;650;p78"/>
          <p:cNvSpPr/>
          <p:nvPr/>
        </p:nvSpPr>
        <p:spPr>
          <a:xfrm flipH="1">
            <a:off x="0" y="0"/>
            <a:ext cx="272700" cy="5143500"/>
          </a:xfrm>
          <a:prstGeom prst="rect">
            <a:avLst/>
          </a:prstGeom>
          <a:solidFill>
            <a:srgbClr val="413B49">
              <a:alpha val="59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2 1">
  <p:cSld name="TITLE_ONLY_2_1">
    <p:bg>
      <p:bgPr>
        <a:noFill/>
        <a:effectLst/>
      </p:bgPr>
    </p:bg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79"/>
          <p:cNvSpPr/>
          <p:nvPr/>
        </p:nvSpPr>
        <p:spPr>
          <a:xfrm>
            <a:off x="0" y="1257350"/>
            <a:ext cx="9146858" cy="3459589"/>
          </a:xfrm>
          <a:custGeom>
            <a:avLst/>
            <a:gdLst/>
            <a:ahLst/>
            <a:cxnLst/>
            <a:rect l="l" t="t" r="r" b="b"/>
            <a:pathLst>
              <a:path w="3429000" h="4959984" extrusionOk="0">
                <a:moveTo>
                  <a:pt x="3428822" y="4959629"/>
                </a:moveTo>
                <a:lnTo>
                  <a:pt x="0" y="4959629"/>
                </a:lnTo>
                <a:lnTo>
                  <a:pt x="0" y="0"/>
                </a:lnTo>
                <a:lnTo>
                  <a:pt x="3428822" y="0"/>
                </a:lnTo>
                <a:lnTo>
                  <a:pt x="3428822" y="4959629"/>
                </a:lnTo>
                <a:close/>
              </a:path>
            </a:pathLst>
          </a:custGeom>
          <a:solidFill>
            <a:srgbClr val="E65463">
              <a:alpha val="8498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653" name="Google Shape;653;p79"/>
          <p:cNvSpPr txBox="1">
            <a:spLocks noGrp="1"/>
          </p:cNvSpPr>
          <p:nvPr>
            <p:ph type="ctrTitle"/>
          </p:nvPr>
        </p:nvSpPr>
        <p:spPr>
          <a:xfrm>
            <a:off x="1348450" y="225175"/>
            <a:ext cx="6447000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3000"/>
              <a:buNone/>
              <a:defRPr sz="3000">
                <a:solidFill>
                  <a:srgbClr val="413B49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654" name="Google Shape;654;p79"/>
          <p:cNvSpPr txBox="1">
            <a:spLocks noGrp="1"/>
          </p:cNvSpPr>
          <p:nvPr>
            <p:ph type="subTitle" idx="1"/>
          </p:nvPr>
        </p:nvSpPr>
        <p:spPr>
          <a:xfrm>
            <a:off x="464600" y="2883250"/>
            <a:ext cx="26193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55" name="Google Shape;655;p79"/>
          <p:cNvSpPr txBox="1">
            <a:spLocks noGrp="1"/>
          </p:cNvSpPr>
          <p:nvPr>
            <p:ph type="subTitle" idx="2"/>
          </p:nvPr>
        </p:nvSpPr>
        <p:spPr>
          <a:xfrm>
            <a:off x="3262350" y="2883250"/>
            <a:ext cx="26193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56" name="Google Shape;656;p79"/>
          <p:cNvSpPr txBox="1">
            <a:spLocks noGrp="1"/>
          </p:cNvSpPr>
          <p:nvPr>
            <p:ph type="ctrTitle" idx="3"/>
          </p:nvPr>
        </p:nvSpPr>
        <p:spPr>
          <a:xfrm>
            <a:off x="464606" y="2238550"/>
            <a:ext cx="26193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657" name="Google Shape;657;p79"/>
          <p:cNvSpPr txBox="1">
            <a:spLocks noGrp="1"/>
          </p:cNvSpPr>
          <p:nvPr>
            <p:ph type="ctrTitle" idx="4"/>
          </p:nvPr>
        </p:nvSpPr>
        <p:spPr>
          <a:xfrm>
            <a:off x="3262356" y="2238550"/>
            <a:ext cx="26193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658" name="Google Shape;658;p79"/>
          <p:cNvSpPr txBox="1">
            <a:spLocks noGrp="1"/>
          </p:cNvSpPr>
          <p:nvPr>
            <p:ph type="subTitle" idx="5"/>
          </p:nvPr>
        </p:nvSpPr>
        <p:spPr>
          <a:xfrm>
            <a:off x="6060100" y="2883250"/>
            <a:ext cx="26193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59" name="Google Shape;659;p79"/>
          <p:cNvSpPr txBox="1">
            <a:spLocks noGrp="1"/>
          </p:cNvSpPr>
          <p:nvPr>
            <p:ph type="ctrTitle" idx="6"/>
          </p:nvPr>
        </p:nvSpPr>
        <p:spPr>
          <a:xfrm>
            <a:off x="6060106" y="2238550"/>
            <a:ext cx="26193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Fira Sans Condensed Medium"/>
              <a:buNone/>
              <a:defRPr sz="16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1 1">
  <p:cSld name="TITLE_ONLY_1_1">
    <p:bg>
      <p:bgPr>
        <a:noFill/>
        <a:effectLst/>
      </p:bgPr>
    </p:bg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80"/>
          <p:cNvSpPr/>
          <p:nvPr/>
        </p:nvSpPr>
        <p:spPr>
          <a:xfrm>
            <a:off x="75" y="469725"/>
            <a:ext cx="3048000" cy="4199400"/>
          </a:xfrm>
          <a:prstGeom prst="rect">
            <a:avLst/>
          </a:prstGeom>
          <a:solidFill>
            <a:srgbClr val="413B49">
              <a:alpha val="59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p80"/>
          <p:cNvSpPr/>
          <p:nvPr/>
        </p:nvSpPr>
        <p:spPr>
          <a:xfrm>
            <a:off x="3050200" y="470909"/>
            <a:ext cx="3048000" cy="4199400"/>
          </a:xfrm>
          <a:prstGeom prst="rect">
            <a:avLst/>
          </a:prstGeom>
          <a:solidFill>
            <a:srgbClr val="E65463">
              <a:alpha val="84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663;p80"/>
          <p:cNvSpPr/>
          <p:nvPr/>
        </p:nvSpPr>
        <p:spPr>
          <a:xfrm>
            <a:off x="6095925" y="469725"/>
            <a:ext cx="3048000" cy="4199400"/>
          </a:xfrm>
          <a:prstGeom prst="rect">
            <a:avLst/>
          </a:prstGeom>
          <a:solidFill>
            <a:srgbClr val="AE3F4A">
              <a:alpha val="84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4" name="Google Shape;664;p80"/>
          <p:cNvGrpSpPr/>
          <p:nvPr/>
        </p:nvGrpSpPr>
        <p:grpSpPr>
          <a:xfrm>
            <a:off x="3047997" y="4075"/>
            <a:ext cx="3440775" cy="5157600"/>
            <a:chOff x="3047922" y="4075"/>
            <a:chExt cx="3440775" cy="5157600"/>
          </a:xfrm>
        </p:grpSpPr>
        <p:grpSp>
          <p:nvGrpSpPr>
            <p:cNvPr id="665" name="Google Shape;665;p80"/>
            <p:cNvGrpSpPr/>
            <p:nvPr/>
          </p:nvGrpSpPr>
          <p:grpSpPr>
            <a:xfrm>
              <a:off x="3047922" y="4075"/>
              <a:ext cx="3440775" cy="5157600"/>
              <a:chOff x="3047922" y="4075"/>
              <a:chExt cx="3440775" cy="5157600"/>
            </a:xfrm>
          </p:grpSpPr>
          <p:grpSp>
            <p:nvGrpSpPr>
              <p:cNvPr id="666" name="Google Shape;666;p80"/>
              <p:cNvGrpSpPr/>
              <p:nvPr/>
            </p:nvGrpSpPr>
            <p:grpSpPr>
              <a:xfrm>
                <a:off x="3047922" y="2342400"/>
                <a:ext cx="3440775" cy="453900"/>
                <a:chOff x="3047922" y="2342400"/>
                <a:chExt cx="3440775" cy="453900"/>
              </a:xfrm>
            </p:grpSpPr>
            <p:sp>
              <p:nvSpPr>
                <p:cNvPr id="667" name="Google Shape;667;p80"/>
                <p:cNvSpPr/>
                <p:nvPr/>
              </p:nvSpPr>
              <p:spPr>
                <a:xfrm rot="5400000">
                  <a:off x="3017322" y="2373000"/>
                  <a:ext cx="453900" cy="392700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8" name="Google Shape;668;p80"/>
                <p:cNvSpPr/>
                <p:nvPr/>
              </p:nvSpPr>
              <p:spPr>
                <a:xfrm rot="5400000">
                  <a:off x="6065397" y="2373000"/>
                  <a:ext cx="453900" cy="392700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cxnSp>
            <p:nvCxnSpPr>
              <p:cNvPr id="669" name="Google Shape;669;p80"/>
              <p:cNvCxnSpPr/>
              <p:nvPr/>
            </p:nvCxnSpPr>
            <p:spPr>
              <a:xfrm>
                <a:off x="3053725" y="4075"/>
                <a:ext cx="0" cy="515760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670" name="Google Shape;670;p80"/>
            <p:cNvCxnSpPr/>
            <p:nvPr/>
          </p:nvCxnSpPr>
          <p:spPr>
            <a:xfrm>
              <a:off x="6100425" y="4075"/>
              <a:ext cx="0" cy="5157600"/>
            </a:xfrm>
            <a:prstGeom prst="straightConnector1">
              <a:avLst/>
            </a:prstGeom>
            <a:noFill/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71" name="Google Shape;671;p80"/>
          <p:cNvSpPr txBox="1">
            <a:spLocks noGrp="1"/>
          </p:cNvSpPr>
          <p:nvPr>
            <p:ph type="ctrTitle"/>
          </p:nvPr>
        </p:nvSpPr>
        <p:spPr>
          <a:xfrm>
            <a:off x="3043625" y="600200"/>
            <a:ext cx="2938500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72" name="Google Shape;672;p80"/>
          <p:cNvSpPr txBox="1">
            <a:spLocks noGrp="1"/>
          </p:cNvSpPr>
          <p:nvPr>
            <p:ph type="ctrTitle" idx="2"/>
          </p:nvPr>
        </p:nvSpPr>
        <p:spPr>
          <a:xfrm>
            <a:off x="642688" y="2768950"/>
            <a:ext cx="18813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Fira Sans Condensed Medium"/>
              <a:buNone/>
              <a:defRPr sz="18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Fira Sans Condensed Medium"/>
              <a:buNone/>
              <a:defRPr sz="18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Fira Sans Condensed Medium"/>
              <a:buNone/>
              <a:defRPr sz="18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Fira Sans Condensed Medium"/>
              <a:buNone/>
              <a:defRPr sz="18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Fira Sans Condensed Medium"/>
              <a:buNone/>
              <a:defRPr sz="18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Fira Sans Condensed Medium"/>
              <a:buNone/>
              <a:defRPr sz="18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Fira Sans Condensed Medium"/>
              <a:buNone/>
              <a:defRPr sz="18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Fira Sans Condensed Medium"/>
              <a:buNone/>
              <a:defRPr sz="18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Fira Sans Condensed Medium"/>
              <a:buNone/>
              <a:defRPr sz="18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673" name="Google Shape;673;p80"/>
          <p:cNvSpPr txBox="1">
            <a:spLocks noGrp="1"/>
          </p:cNvSpPr>
          <p:nvPr>
            <p:ph type="subTitle" idx="1"/>
          </p:nvPr>
        </p:nvSpPr>
        <p:spPr>
          <a:xfrm>
            <a:off x="642700" y="3337450"/>
            <a:ext cx="18813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74" name="Google Shape;674;p80"/>
          <p:cNvSpPr txBox="1">
            <a:spLocks noGrp="1"/>
          </p:cNvSpPr>
          <p:nvPr>
            <p:ph type="ctrTitle" idx="3"/>
          </p:nvPr>
        </p:nvSpPr>
        <p:spPr>
          <a:xfrm>
            <a:off x="3690688" y="2768950"/>
            <a:ext cx="18813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Fira Sans Condensed Medium"/>
              <a:buNone/>
              <a:defRPr sz="18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Fira Sans Condensed Medium"/>
              <a:buNone/>
              <a:defRPr sz="18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Fira Sans Condensed Medium"/>
              <a:buNone/>
              <a:defRPr sz="18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Fira Sans Condensed Medium"/>
              <a:buNone/>
              <a:defRPr sz="18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Fira Sans Condensed Medium"/>
              <a:buNone/>
              <a:defRPr sz="18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Fira Sans Condensed Medium"/>
              <a:buNone/>
              <a:defRPr sz="18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Fira Sans Condensed Medium"/>
              <a:buNone/>
              <a:defRPr sz="18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Fira Sans Condensed Medium"/>
              <a:buNone/>
              <a:defRPr sz="18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Fira Sans Condensed Medium"/>
              <a:buNone/>
              <a:defRPr sz="18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675" name="Google Shape;675;p80"/>
          <p:cNvSpPr txBox="1">
            <a:spLocks noGrp="1"/>
          </p:cNvSpPr>
          <p:nvPr>
            <p:ph type="subTitle" idx="4"/>
          </p:nvPr>
        </p:nvSpPr>
        <p:spPr>
          <a:xfrm>
            <a:off x="3690700" y="3337450"/>
            <a:ext cx="18813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76" name="Google Shape;676;p80"/>
          <p:cNvSpPr txBox="1">
            <a:spLocks noGrp="1"/>
          </p:cNvSpPr>
          <p:nvPr>
            <p:ph type="ctrTitle" idx="5"/>
          </p:nvPr>
        </p:nvSpPr>
        <p:spPr>
          <a:xfrm>
            <a:off x="6738688" y="2768950"/>
            <a:ext cx="18813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Fira Sans Condensed Medium"/>
              <a:buNone/>
              <a:defRPr sz="1800">
                <a:solidFill>
                  <a:srgbClr val="FFFFFF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Font typeface="Fira Sans Condensed Medium"/>
              <a:buNone/>
              <a:defRPr sz="1800">
                <a:solidFill>
                  <a:srgbClr val="CCCCCC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Font typeface="Fira Sans Condensed Medium"/>
              <a:buNone/>
              <a:defRPr sz="1800">
                <a:solidFill>
                  <a:srgbClr val="CCCCCC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Font typeface="Fira Sans Condensed Medium"/>
              <a:buNone/>
              <a:defRPr sz="1800">
                <a:solidFill>
                  <a:srgbClr val="CCCCCC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Font typeface="Fira Sans Condensed Medium"/>
              <a:buNone/>
              <a:defRPr sz="1800">
                <a:solidFill>
                  <a:srgbClr val="CCCCCC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Font typeface="Fira Sans Condensed Medium"/>
              <a:buNone/>
              <a:defRPr sz="1800">
                <a:solidFill>
                  <a:srgbClr val="CCCCCC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Font typeface="Fira Sans Condensed Medium"/>
              <a:buNone/>
              <a:defRPr sz="1800">
                <a:solidFill>
                  <a:srgbClr val="CCCCCC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Font typeface="Fira Sans Condensed Medium"/>
              <a:buNone/>
              <a:defRPr sz="1800">
                <a:solidFill>
                  <a:srgbClr val="CCCCCC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Font typeface="Fira Sans Condensed Medium"/>
              <a:buNone/>
              <a:defRPr sz="1800">
                <a:solidFill>
                  <a:srgbClr val="CCCCCC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677" name="Google Shape;677;p80"/>
          <p:cNvSpPr txBox="1">
            <a:spLocks noGrp="1"/>
          </p:cNvSpPr>
          <p:nvPr>
            <p:ph type="subTitle" idx="6"/>
          </p:nvPr>
        </p:nvSpPr>
        <p:spPr>
          <a:xfrm>
            <a:off x="6738700" y="3337450"/>
            <a:ext cx="18813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_1">
    <p:bg>
      <p:bgPr>
        <a:solidFill>
          <a:srgbClr val="FFFFFF"/>
        </a:solidFill>
        <a:effectLst/>
      </p:bgPr>
    </p:bg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81"/>
          <p:cNvSpPr/>
          <p:nvPr/>
        </p:nvSpPr>
        <p:spPr>
          <a:xfrm>
            <a:off x="0" y="1693175"/>
            <a:ext cx="9144000" cy="3450600"/>
          </a:xfrm>
          <a:prstGeom prst="rect">
            <a:avLst/>
          </a:prstGeom>
          <a:solidFill>
            <a:srgbClr val="E65463">
              <a:alpha val="84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8275"/>
              </a:solidFill>
            </a:endParaRPr>
          </a:p>
        </p:txBody>
      </p:sp>
      <p:cxnSp>
        <p:nvCxnSpPr>
          <p:cNvPr id="680" name="Google Shape;680;p81"/>
          <p:cNvCxnSpPr/>
          <p:nvPr/>
        </p:nvCxnSpPr>
        <p:spPr>
          <a:xfrm rot="10800000">
            <a:off x="1654675" y="1693225"/>
            <a:ext cx="0" cy="34506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1" name="Google Shape;681;p81"/>
          <p:cNvCxnSpPr/>
          <p:nvPr/>
        </p:nvCxnSpPr>
        <p:spPr>
          <a:xfrm rot="10800000">
            <a:off x="3968125" y="1693225"/>
            <a:ext cx="0" cy="34506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2" name="Google Shape;682;p81"/>
          <p:cNvCxnSpPr/>
          <p:nvPr/>
        </p:nvCxnSpPr>
        <p:spPr>
          <a:xfrm rot="10800000">
            <a:off x="6258550" y="1693225"/>
            <a:ext cx="0" cy="34506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83" name="Google Shape;683;p81"/>
          <p:cNvSpPr txBox="1">
            <a:spLocks noGrp="1"/>
          </p:cNvSpPr>
          <p:nvPr>
            <p:ph type="ctrTitle"/>
          </p:nvPr>
        </p:nvSpPr>
        <p:spPr>
          <a:xfrm>
            <a:off x="1716237" y="3009604"/>
            <a:ext cx="2629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84" name="Google Shape;684;p81"/>
          <p:cNvSpPr txBox="1">
            <a:spLocks noGrp="1"/>
          </p:cNvSpPr>
          <p:nvPr>
            <p:ph type="subTitle" idx="1"/>
          </p:nvPr>
        </p:nvSpPr>
        <p:spPr>
          <a:xfrm>
            <a:off x="1716228" y="3471066"/>
            <a:ext cx="19065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85" name="Google Shape;685;p81"/>
          <p:cNvSpPr txBox="1">
            <a:spLocks noGrp="1"/>
          </p:cNvSpPr>
          <p:nvPr>
            <p:ph type="title" idx="2" hasCustomPrompt="1"/>
          </p:nvPr>
        </p:nvSpPr>
        <p:spPr>
          <a:xfrm>
            <a:off x="1640037" y="2416641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686" name="Google Shape;686;p81"/>
          <p:cNvSpPr txBox="1">
            <a:spLocks noGrp="1"/>
          </p:cNvSpPr>
          <p:nvPr>
            <p:ph type="ctrTitle" idx="3"/>
          </p:nvPr>
        </p:nvSpPr>
        <p:spPr>
          <a:xfrm>
            <a:off x="4013612" y="3006205"/>
            <a:ext cx="2629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87" name="Google Shape;687;p81"/>
          <p:cNvSpPr txBox="1">
            <a:spLocks noGrp="1"/>
          </p:cNvSpPr>
          <p:nvPr>
            <p:ph type="subTitle" idx="4"/>
          </p:nvPr>
        </p:nvSpPr>
        <p:spPr>
          <a:xfrm>
            <a:off x="4013600" y="3467667"/>
            <a:ext cx="19767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88" name="Google Shape;688;p81"/>
          <p:cNvSpPr txBox="1">
            <a:spLocks noGrp="1"/>
          </p:cNvSpPr>
          <p:nvPr>
            <p:ph type="title" idx="5" hasCustomPrompt="1"/>
          </p:nvPr>
        </p:nvSpPr>
        <p:spPr>
          <a:xfrm>
            <a:off x="3937412" y="2413242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689" name="Google Shape;689;p81"/>
          <p:cNvSpPr txBox="1">
            <a:spLocks noGrp="1"/>
          </p:cNvSpPr>
          <p:nvPr>
            <p:ph type="ctrTitle" idx="6"/>
          </p:nvPr>
        </p:nvSpPr>
        <p:spPr>
          <a:xfrm>
            <a:off x="6310987" y="3006215"/>
            <a:ext cx="2629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90" name="Google Shape;690;p81"/>
          <p:cNvSpPr txBox="1">
            <a:spLocks noGrp="1"/>
          </p:cNvSpPr>
          <p:nvPr>
            <p:ph type="subTitle" idx="7"/>
          </p:nvPr>
        </p:nvSpPr>
        <p:spPr>
          <a:xfrm>
            <a:off x="6310978" y="3467677"/>
            <a:ext cx="19065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91" name="Google Shape;691;p81"/>
          <p:cNvSpPr txBox="1">
            <a:spLocks noGrp="1"/>
          </p:cNvSpPr>
          <p:nvPr>
            <p:ph type="title" idx="8" hasCustomPrompt="1"/>
          </p:nvPr>
        </p:nvSpPr>
        <p:spPr>
          <a:xfrm>
            <a:off x="6234787" y="2413252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692" name="Google Shape;692;p81"/>
          <p:cNvSpPr txBox="1">
            <a:spLocks noGrp="1"/>
          </p:cNvSpPr>
          <p:nvPr>
            <p:ph type="ctrTitle" idx="9"/>
          </p:nvPr>
        </p:nvSpPr>
        <p:spPr>
          <a:xfrm>
            <a:off x="2031600" y="600200"/>
            <a:ext cx="5080800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3000"/>
              <a:buNone/>
              <a:defRPr sz="3000">
                <a:solidFill>
                  <a:srgbClr val="413B4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IGN 2 1 1">
  <p:cSld name="CUSTOM_6_1_1">
    <p:bg>
      <p:bgPr>
        <a:solidFill>
          <a:srgbClr val="FFFFFF"/>
        </a:solidFill>
        <a:effectLst/>
      </p:bgPr>
    </p:bg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82"/>
          <p:cNvSpPr txBox="1">
            <a:spLocks noGrp="1"/>
          </p:cNvSpPr>
          <p:nvPr>
            <p:ph type="ctrTitle"/>
          </p:nvPr>
        </p:nvSpPr>
        <p:spPr>
          <a:xfrm>
            <a:off x="1964851" y="28410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800"/>
              <a:buNone/>
              <a:defRPr sz="1800">
                <a:solidFill>
                  <a:srgbClr val="413B49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695" name="Google Shape;695;p82"/>
          <p:cNvSpPr/>
          <p:nvPr/>
        </p:nvSpPr>
        <p:spPr>
          <a:xfrm>
            <a:off x="8729025" y="1230300"/>
            <a:ext cx="272700" cy="3913200"/>
          </a:xfrm>
          <a:prstGeom prst="rect">
            <a:avLst/>
          </a:prstGeom>
          <a:solidFill>
            <a:srgbClr val="413B49">
              <a:alpha val="59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696" name="Google Shape;696;p82"/>
          <p:cNvSpPr/>
          <p:nvPr/>
        </p:nvSpPr>
        <p:spPr>
          <a:xfrm>
            <a:off x="8871300" y="0"/>
            <a:ext cx="272700" cy="5143500"/>
          </a:xfrm>
          <a:prstGeom prst="rect">
            <a:avLst/>
          </a:prstGeom>
          <a:solidFill>
            <a:srgbClr val="E65463">
              <a:alpha val="84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>
            <a:spLocks noGrp="1"/>
          </p:cNvSpPr>
          <p:nvPr>
            <p:ph type="subTitle" idx="1"/>
          </p:nvPr>
        </p:nvSpPr>
        <p:spPr>
          <a:xfrm>
            <a:off x="2101725" y="3712858"/>
            <a:ext cx="21750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subTitle" idx="2"/>
          </p:nvPr>
        </p:nvSpPr>
        <p:spPr>
          <a:xfrm>
            <a:off x="4789400" y="3715662"/>
            <a:ext cx="21750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subTitle" idx="3"/>
          </p:nvPr>
        </p:nvSpPr>
        <p:spPr>
          <a:xfrm>
            <a:off x="2101725" y="3396845"/>
            <a:ext cx="21750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subTitle" idx="4"/>
          </p:nvPr>
        </p:nvSpPr>
        <p:spPr>
          <a:xfrm>
            <a:off x="4789400" y="3395392"/>
            <a:ext cx="21570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pic>
        <p:nvPicPr>
          <p:cNvPr id="60" name="Google Shape;60;p9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28600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9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843325" y="-228600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9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>
            <a:off x="0" y="3997725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9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843325" y="3997725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9"/>
          <p:cNvSpPr txBox="1">
            <a:spLocks noGrp="1"/>
          </p:cNvSpPr>
          <p:nvPr>
            <p:ph type="ctrTitle"/>
          </p:nvPr>
        </p:nvSpPr>
        <p:spPr>
          <a:xfrm flipH="1">
            <a:off x="457200" y="445025"/>
            <a:ext cx="82296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IGN 2 1 1 2">
  <p:cSld name="CUSTOM_6_1_1_2">
    <p:bg>
      <p:bgPr>
        <a:solidFill>
          <a:srgbClr val="FFFFFF"/>
        </a:solidFill>
        <a:effectLst/>
      </p:bgPr>
    </p:bg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83"/>
          <p:cNvSpPr txBox="1">
            <a:spLocks noGrp="1"/>
          </p:cNvSpPr>
          <p:nvPr>
            <p:ph type="ctrTitle"/>
          </p:nvPr>
        </p:nvSpPr>
        <p:spPr>
          <a:xfrm>
            <a:off x="1964851" y="28410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800"/>
              <a:buNone/>
              <a:defRPr sz="1800">
                <a:solidFill>
                  <a:srgbClr val="413B49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800"/>
              <a:buNone/>
              <a:defRPr sz="1800">
                <a:solidFill>
                  <a:srgbClr val="413B49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800"/>
              <a:buNone/>
              <a:defRPr sz="1800">
                <a:solidFill>
                  <a:srgbClr val="413B49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800"/>
              <a:buNone/>
              <a:defRPr sz="1800">
                <a:solidFill>
                  <a:srgbClr val="413B49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800"/>
              <a:buNone/>
              <a:defRPr sz="1800">
                <a:solidFill>
                  <a:srgbClr val="413B49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800"/>
              <a:buNone/>
              <a:defRPr sz="1800">
                <a:solidFill>
                  <a:srgbClr val="413B49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800"/>
              <a:buNone/>
              <a:defRPr sz="1800">
                <a:solidFill>
                  <a:srgbClr val="413B49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800"/>
              <a:buNone/>
              <a:defRPr sz="1800">
                <a:solidFill>
                  <a:srgbClr val="413B49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800"/>
              <a:buNone/>
              <a:defRPr sz="1800">
                <a:solidFill>
                  <a:srgbClr val="413B49"/>
                </a:solidFill>
              </a:defRPr>
            </a:lvl9pPr>
          </a:lstStyle>
          <a:p>
            <a:endParaRPr/>
          </a:p>
        </p:txBody>
      </p:sp>
      <p:sp>
        <p:nvSpPr>
          <p:cNvPr id="699" name="Google Shape;699;p83"/>
          <p:cNvSpPr/>
          <p:nvPr/>
        </p:nvSpPr>
        <p:spPr>
          <a:xfrm>
            <a:off x="8729025" y="1230300"/>
            <a:ext cx="272700" cy="3913200"/>
          </a:xfrm>
          <a:prstGeom prst="rect">
            <a:avLst/>
          </a:prstGeom>
          <a:solidFill>
            <a:srgbClr val="413B49">
              <a:alpha val="59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700" name="Google Shape;700;p83"/>
          <p:cNvSpPr/>
          <p:nvPr/>
        </p:nvSpPr>
        <p:spPr>
          <a:xfrm>
            <a:off x="8871300" y="0"/>
            <a:ext cx="272700" cy="5143500"/>
          </a:xfrm>
          <a:prstGeom prst="rect">
            <a:avLst/>
          </a:prstGeom>
          <a:solidFill>
            <a:srgbClr val="E65463">
              <a:alpha val="84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701" name="Google Shape;701;p83"/>
          <p:cNvSpPr txBox="1">
            <a:spLocks noGrp="1"/>
          </p:cNvSpPr>
          <p:nvPr>
            <p:ph type="subTitle" idx="1"/>
          </p:nvPr>
        </p:nvSpPr>
        <p:spPr>
          <a:xfrm>
            <a:off x="2081097" y="4331625"/>
            <a:ext cx="49818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IGN 2 1 1 1">
  <p:cSld name="CUSTOM_6_1_1_1">
    <p:bg>
      <p:bgPr>
        <a:solidFill>
          <a:srgbClr val="FFFFFF"/>
        </a:solidFill>
        <a:effectLst/>
      </p:bgPr>
    </p:bg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84"/>
          <p:cNvSpPr txBox="1">
            <a:spLocks noGrp="1"/>
          </p:cNvSpPr>
          <p:nvPr>
            <p:ph type="ctrTitle"/>
          </p:nvPr>
        </p:nvSpPr>
        <p:spPr>
          <a:xfrm>
            <a:off x="1964851" y="28410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800"/>
              <a:buNone/>
              <a:defRPr sz="1800">
                <a:solidFill>
                  <a:srgbClr val="413B49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800"/>
              <a:buNone/>
              <a:defRPr sz="1800">
                <a:solidFill>
                  <a:srgbClr val="413B49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800"/>
              <a:buNone/>
              <a:defRPr sz="1800">
                <a:solidFill>
                  <a:srgbClr val="413B49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800"/>
              <a:buNone/>
              <a:defRPr sz="1800">
                <a:solidFill>
                  <a:srgbClr val="413B49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800"/>
              <a:buNone/>
              <a:defRPr sz="1800">
                <a:solidFill>
                  <a:srgbClr val="413B49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800"/>
              <a:buNone/>
              <a:defRPr sz="1800">
                <a:solidFill>
                  <a:srgbClr val="413B49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800"/>
              <a:buNone/>
              <a:defRPr sz="1800">
                <a:solidFill>
                  <a:srgbClr val="413B49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800"/>
              <a:buNone/>
              <a:defRPr sz="1800">
                <a:solidFill>
                  <a:srgbClr val="413B49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800"/>
              <a:buNone/>
              <a:defRPr sz="1800">
                <a:solidFill>
                  <a:srgbClr val="413B49"/>
                </a:solidFill>
              </a:defRPr>
            </a:lvl9pPr>
          </a:lstStyle>
          <a:p>
            <a:endParaRPr/>
          </a:p>
        </p:txBody>
      </p:sp>
      <p:sp>
        <p:nvSpPr>
          <p:cNvPr id="704" name="Google Shape;704;p84"/>
          <p:cNvSpPr/>
          <p:nvPr/>
        </p:nvSpPr>
        <p:spPr>
          <a:xfrm flipH="1">
            <a:off x="142275" y="1230300"/>
            <a:ext cx="272700" cy="3913200"/>
          </a:xfrm>
          <a:prstGeom prst="rect">
            <a:avLst/>
          </a:prstGeom>
          <a:solidFill>
            <a:srgbClr val="E65463">
              <a:alpha val="84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705" name="Google Shape;705;p84"/>
          <p:cNvSpPr/>
          <p:nvPr/>
        </p:nvSpPr>
        <p:spPr>
          <a:xfrm flipH="1">
            <a:off x="0" y="0"/>
            <a:ext cx="272700" cy="5143500"/>
          </a:xfrm>
          <a:prstGeom prst="rect">
            <a:avLst/>
          </a:prstGeom>
          <a:solidFill>
            <a:srgbClr val="413B49">
              <a:alpha val="59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706" name="Google Shape;706;p84"/>
          <p:cNvSpPr txBox="1">
            <a:spLocks noGrp="1"/>
          </p:cNvSpPr>
          <p:nvPr>
            <p:ph type="ctrTitle" idx="2"/>
          </p:nvPr>
        </p:nvSpPr>
        <p:spPr>
          <a:xfrm>
            <a:off x="884600" y="1769925"/>
            <a:ext cx="2429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9pPr>
          </a:lstStyle>
          <a:p>
            <a:endParaRPr/>
          </a:p>
        </p:txBody>
      </p:sp>
      <p:sp>
        <p:nvSpPr>
          <p:cNvPr id="707" name="Google Shape;707;p84"/>
          <p:cNvSpPr txBox="1">
            <a:spLocks noGrp="1"/>
          </p:cNvSpPr>
          <p:nvPr>
            <p:ph type="subTitle" idx="1"/>
          </p:nvPr>
        </p:nvSpPr>
        <p:spPr>
          <a:xfrm>
            <a:off x="1186052" y="2231399"/>
            <a:ext cx="18264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9pPr>
          </a:lstStyle>
          <a:p>
            <a:endParaRPr/>
          </a:p>
        </p:txBody>
      </p:sp>
      <p:sp>
        <p:nvSpPr>
          <p:cNvPr id="708" name="Google Shape;708;p84"/>
          <p:cNvSpPr txBox="1">
            <a:spLocks noGrp="1"/>
          </p:cNvSpPr>
          <p:nvPr>
            <p:ph type="ctrTitle" idx="3"/>
          </p:nvPr>
        </p:nvSpPr>
        <p:spPr>
          <a:xfrm>
            <a:off x="3357313" y="1766525"/>
            <a:ext cx="2429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9pPr>
          </a:lstStyle>
          <a:p>
            <a:endParaRPr/>
          </a:p>
        </p:txBody>
      </p:sp>
      <p:sp>
        <p:nvSpPr>
          <p:cNvPr id="709" name="Google Shape;709;p84"/>
          <p:cNvSpPr txBox="1">
            <a:spLocks noGrp="1"/>
          </p:cNvSpPr>
          <p:nvPr>
            <p:ph type="subTitle" idx="4"/>
          </p:nvPr>
        </p:nvSpPr>
        <p:spPr>
          <a:xfrm>
            <a:off x="3658770" y="2227996"/>
            <a:ext cx="18264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9pPr>
          </a:lstStyle>
          <a:p>
            <a:endParaRPr/>
          </a:p>
        </p:txBody>
      </p:sp>
      <p:sp>
        <p:nvSpPr>
          <p:cNvPr id="710" name="Google Shape;710;p84"/>
          <p:cNvSpPr txBox="1">
            <a:spLocks noGrp="1"/>
          </p:cNvSpPr>
          <p:nvPr>
            <p:ph type="ctrTitle" idx="5"/>
          </p:nvPr>
        </p:nvSpPr>
        <p:spPr>
          <a:xfrm>
            <a:off x="5830012" y="1766550"/>
            <a:ext cx="2429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9pPr>
          </a:lstStyle>
          <a:p>
            <a:endParaRPr/>
          </a:p>
        </p:txBody>
      </p:sp>
      <p:sp>
        <p:nvSpPr>
          <p:cNvPr id="711" name="Google Shape;711;p84"/>
          <p:cNvSpPr txBox="1">
            <a:spLocks noGrp="1"/>
          </p:cNvSpPr>
          <p:nvPr>
            <p:ph type="subTitle" idx="6"/>
          </p:nvPr>
        </p:nvSpPr>
        <p:spPr>
          <a:xfrm>
            <a:off x="6131601" y="2228000"/>
            <a:ext cx="18264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9pPr>
          </a:lstStyle>
          <a:p>
            <a:endParaRPr/>
          </a:p>
        </p:txBody>
      </p:sp>
      <p:sp>
        <p:nvSpPr>
          <p:cNvPr id="712" name="Google Shape;712;p84"/>
          <p:cNvSpPr txBox="1">
            <a:spLocks noGrp="1"/>
          </p:cNvSpPr>
          <p:nvPr>
            <p:ph type="ctrTitle" idx="7"/>
          </p:nvPr>
        </p:nvSpPr>
        <p:spPr>
          <a:xfrm>
            <a:off x="884600" y="3295651"/>
            <a:ext cx="2429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9pPr>
          </a:lstStyle>
          <a:p>
            <a:endParaRPr/>
          </a:p>
        </p:txBody>
      </p:sp>
      <p:sp>
        <p:nvSpPr>
          <p:cNvPr id="713" name="Google Shape;713;p84"/>
          <p:cNvSpPr txBox="1">
            <a:spLocks noGrp="1"/>
          </p:cNvSpPr>
          <p:nvPr>
            <p:ph type="subTitle" idx="8"/>
          </p:nvPr>
        </p:nvSpPr>
        <p:spPr>
          <a:xfrm>
            <a:off x="1186052" y="3757125"/>
            <a:ext cx="18264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9pPr>
          </a:lstStyle>
          <a:p>
            <a:endParaRPr/>
          </a:p>
        </p:txBody>
      </p:sp>
      <p:sp>
        <p:nvSpPr>
          <p:cNvPr id="714" name="Google Shape;714;p84"/>
          <p:cNvSpPr txBox="1">
            <a:spLocks noGrp="1"/>
          </p:cNvSpPr>
          <p:nvPr>
            <p:ph type="ctrTitle" idx="9"/>
          </p:nvPr>
        </p:nvSpPr>
        <p:spPr>
          <a:xfrm>
            <a:off x="3357313" y="3292254"/>
            <a:ext cx="2429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9pPr>
          </a:lstStyle>
          <a:p>
            <a:endParaRPr/>
          </a:p>
        </p:txBody>
      </p:sp>
      <p:sp>
        <p:nvSpPr>
          <p:cNvPr id="715" name="Google Shape;715;p84"/>
          <p:cNvSpPr txBox="1">
            <a:spLocks noGrp="1"/>
          </p:cNvSpPr>
          <p:nvPr>
            <p:ph type="subTitle" idx="13"/>
          </p:nvPr>
        </p:nvSpPr>
        <p:spPr>
          <a:xfrm>
            <a:off x="3658770" y="3753724"/>
            <a:ext cx="18264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9pPr>
          </a:lstStyle>
          <a:p>
            <a:endParaRPr/>
          </a:p>
        </p:txBody>
      </p:sp>
      <p:sp>
        <p:nvSpPr>
          <p:cNvPr id="716" name="Google Shape;716;p84"/>
          <p:cNvSpPr txBox="1">
            <a:spLocks noGrp="1"/>
          </p:cNvSpPr>
          <p:nvPr>
            <p:ph type="ctrTitle" idx="14"/>
          </p:nvPr>
        </p:nvSpPr>
        <p:spPr>
          <a:xfrm>
            <a:off x="5830012" y="3292275"/>
            <a:ext cx="2429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600"/>
              <a:buNone/>
              <a:defRPr sz="1600">
                <a:solidFill>
                  <a:srgbClr val="413B49"/>
                </a:solidFill>
              </a:defRPr>
            </a:lvl9pPr>
          </a:lstStyle>
          <a:p>
            <a:endParaRPr/>
          </a:p>
        </p:txBody>
      </p:sp>
      <p:sp>
        <p:nvSpPr>
          <p:cNvPr id="717" name="Google Shape;717;p84"/>
          <p:cNvSpPr txBox="1">
            <a:spLocks noGrp="1"/>
          </p:cNvSpPr>
          <p:nvPr>
            <p:ph type="subTitle" idx="15"/>
          </p:nvPr>
        </p:nvSpPr>
        <p:spPr>
          <a:xfrm>
            <a:off x="6131601" y="3753725"/>
            <a:ext cx="18264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200"/>
              <a:buNone/>
              <a:defRPr>
                <a:solidFill>
                  <a:srgbClr val="413B49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IGN 2 1 1 1 1">
  <p:cSld name="CUSTOM_6_1_1_1_1">
    <p:bg>
      <p:bgPr>
        <a:solidFill>
          <a:srgbClr val="FFFFFF"/>
        </a:solidFill>
        <a:effectLst/>
      </p:bgPr>
    </p:bg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85"/>
          <p:cNvSpPr txBox="1">
            <a:spLocks noGrp="1"/>
          </p:cNvSpPr>
          <p:nvPr>
            <p:ph type="ctrTitle"/>
          </p:nvPr>
        </p:nvSpPr>
        <p:spPr>
          <a:xfrm>
            <a:off x="1964851" y="28410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800"/>
              <a:buNone/>
              <a:defRPr sz="1800">
                <a:solidFill>
                  <a:srgbClr val="413B49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800"/>
              <a:buNone/>
              <a:defRPr sz="1800">
                <a:solidFill>
                  <a:srgbClr val="413B49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800"/>
              <a:buNone/>
              <a:defRPr sz="1800">
                <a:solidFill>
                  <a:srgbClr val="413B49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800"/>
              <a:buNone/>
              <a:defRPr sz="1800">
                <a:solidFill>
                  <a:srgbClr val="413B49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800"/>
              <a:buNone/>
              <a:defRPr sz="1800">
                <a:solidFill>
                  <a:srgbClr val="413B49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800"/>
              <a:buNone/>
              <a:defRPr sz="1800">
                <a:solidFill>
                  <a:srgbClr val="413B49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800"/>
              <a:buNone/>
              <a:defRPr sz="1800">
                <a:solidFill>
                  <a:srgbClr val="413B49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800"/>
              <a:buNone/>
              <a:defRPr sz="1800">
                <a:solidFill>
                  <a:srgbClr val="413B49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13B49"/>
              </a:buClr>
              <a:buSzPts val="1800"/>
              <a:buNone/>
              <a:defRPr sz="1800">
                <a:solidFill>
                  <a:srgbClr val="413B49"/>
                </a:solidFill>
              </a:defRPr>
            </a:lvl9pPr>
          </a:lstStyle>
          <a:p>
            <a:endParaRPr/>
          </a:p>
        </p:txBody>
      </p:sp>
      <p:sp>
        <p:nvSpPr>
          <p:cNvPr id="720" name="Google Shape;720;p85"/>
          <p:cNvSpPr/>
          <p:nvPr/>
        </p:nvSpPr>
        <p:spPr>
          <a:xfrm flipH="1">
            <a:off x="142275" y="1230300"/>
            <a:ext cx="272700" cy="3913200"/>
          </a:xfrm>
          <a:prstGeom prst="rect">
            <a:avLst/>
          </a:prstGeom>
          <a:solidFill>
            <a:srgbClr val="E65463">
              <a:alpha val="84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721" name="Google Shape;721;p85"/>
          <p:cNvSpPr/>
          <p:nvPr/>
        </p:nvSpPr>
        <p:spPr>
          <a:xfrm flipH="1">
            <a:off x="0" y="0"/>
            <a:ext cx="272700" cy="5143500"/>
          </a:xfrm>
          <a:prstGeom prst="rect">
            <a:avLst/>
          </a:prstGeom>
          <a:solidFill>
            <a:srgbClr val="413B49">
              <a:alpha val="74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 4 1">
  <p:cSld name="CUSTOM_10_1"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86"/>
          <p:cNvSpPr/>
          <p:nvPr/>
        </p:nvSpPr>
        <p:spPr>
          <a:xfrm flipH="1">
            <a:off x="0" y="679995"/>
            <a:ext cx="8481600" cy="4463400"/>
          </a:xfrm>
          <a:prstGeom prst="rect">
            <a:avLst/>
          </a:prstGeom>
          <a:solidFill>
            <a:srgbClr val="413B49">
              <a:alpha val="59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724" name="Google Shape;724;p86"/>
          <p:cNvSpPr/>
          <p:nvPr/>
        </p:nvSpPr>
        <p:spPr>
          <a:xfrm flipH="1">
            <a:off x="662875" y="7125"/>
            <a:ext cx="8481600" cy="4510200"/>
          </a:xfrm>
          <a:prstGeom prst="rect">
            <a:avLst/>
          </a:prstGeom>
          <a:solidFill>
            <a:srgbClr val="E65463">
              <a:alpha val="84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725" name="Google Shape;725;p86"/>
          <p:cNvSpPr txBox="1">
            <a:spLocks noGrp="1"/>
          </p:cNvSpPr>
          <p:nvPr>
            <p:ph type="ctrTitle"/>
          </p:nvPr>
        </p:nvSpPr>
        <p:spPr>
          <a:xfrm>
            <a:off x="2031600" y="600200"/>
            <a:ext cx="5080800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 5">
  <p:cSld name="CUSTOM_11"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87"/>
          <p:cNvSpPr/>
          <p:nvPr/>
        </p:nvSpPr>
        <p:spPr>
          <a:xfrm flipH="1">
            <a:off x="210" y="-7350"/>
            <a:ext cx="9144000" cy="51582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8" name="Google Shape;728;p87"/>
          <p:cNvSpPr/>
          <p:nvPr/>
        </p:nvSpPr>
        <p:spPr>
          <a:xfrm flipH="1">
            <a:off x="1158813" y="948450"/>
            <a:ext cx="7985400" cy="4202400"/>
          </a:xfrm>
          <a:prstGeom prst="rect">
            <a:avLst/>
          </a:prstGeom>
          <a:solidFill>
            <a:srgbClr val="E65463">
              <a:alpha val="84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729" name="Google Shape;729;p87"/>
          <p:cNvSpPr/>
          <p:nvPr/>
        </p:nvSpPr>
        <p:spPr>
          <a:xfrm flipH="1">
            <a:off x="-200" y="14450"/>
            <a:ext cx="7902900" cy="4684800"/>
          </a:xfrm>
          <a:prstGeom prst="rect">
            <a:avLst/>
          </a:prstGeom>
          <a:solidFill>
            <a:srgbClr val="413B49">
              <a:alpha val="59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 5 1">
  <p:cSld name="CUSTOM_11_1"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88"/>
          <p:cNvSpPr/>
          <p:nvPr/>
        </p:nvSpPr>
        <p:spPr>
          <a:xfrm flipH="1">
            <a:off x="200" y="0"/>
            <a:ext cx="9144000" cy="51510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88"/>
          <p:cNvSpPr/>
          <p:nvPr/>
        </p:nvSpPr>
        <p:spPr>
          <a:xfrm flipH="1">
            <a:off x="-250" y="0"/>
            <a:ext cx="5677200" cy="4728600"/>
          </a:xfrm>
          <a:prstGeom prst="rect">
            <a:avLst/>
          </a:prstGeom>
          <a:solidFill>
            <a:srgbClr val="E65463">
              <a:alpha val="84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733" name="Google Shape;733;p88"/>
          <p:cNvSpPr/>
          <p:nvPr/>
        </p:nvSpPr>
        <p:spPr>
          <a:xfrm flipH="1">
            <a:off x="-225" y="3743150"/>
            <a:ext cx="7985400" cy="1407600"/>
          </a:xfrm>
          <a:prstGeom prst="rect">
            <a:avLst/>
          </a:prstGeom>
          <a:solidFill>
            <a:srgbClr val="413B49">
              <a:alpha val="59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734" name="Google Shape;734;p88"/>
          <p:cNvSpPr/>
          <p:nvPr/>
        </p:nvSpPr>
        <p:spPr>
          <a:xfrm>
            <a:off x="1754975" y="1113675"/>
            <a:ext cx="2341200" cy="2501400"/>
          </a:xfrm>
          <a:prstGeom prst="rect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5" name="Google Shape;735;p88"/>
          <p:cNvSpPr/>
          <p:nvPr/>
        </p:nvSpPr>
        <p:spPr>
          <a:xfrm flipH="1">
            <a:off x="1158825" y="0"/>
            <a:ext cx="7985400" cy="376500"/>
          </a:xfrm>
          <a:prstGeom prst="rect">
            <a:avLst/>
          </a:prstGeom>
          <a:solidFill>
            <a:srgbClr val="413B49">
              <a:alpha val="59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736" name="Google Shape;736;p88"/>
          <p:cNvSpPr txBox="1">
            <a:spLocks noGrp="1"/>
          </p:cNvSpPr>
          <p:nvPr>
            <p:ph type="subTitle" idx="1"/>
          </p:nvPr>
        </p:nvSpPr>
        <p:spPr>
          <a:xfrm>
            <a:off x="5982000" y="1472100"/>
            <a:ext cx="2429400" cy="178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200"/>
              <a:buNone/>
              <a:defRPr>
                <a:solidFill>
                  <a:srgbClr val="07376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737" name="Google Shape;737;p88"/>
          <p:cNvSpPr txBox="1">
            <a:spLocks noGrp="1"/>
          </p:cNvSpPr>
          <p:nvPr>
            <p:ph type="ctrTitle"/>
          </p:nvPr>
        </p:nvSpPr>
        <p:spPr>
          <a:xfrm>
            <a:off x="342250" y="2219726"/>
            <a:ext cx="5166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38" name="Google Shape;738;p88"/>
          <p:cNvSpPr txBox="1">
            <a:spLocks noGrp="1"/>
          </p:cNvSpPr>
          <p:nvPr>
            <p:ph type="subTitle" idx="2"/>
          </p:nvPr>
        </p:nvSpPr>
        <p:spPr>
          <a:xfrm>
            <a:off x="2012375" y="2789155"/>
            <a:ext cx="1826400" cy="9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Fira Sans Extra Condensed Light"/>
              <a:buNone/>
              <a:defRPr>
                <a:solidFill>
                  <a:srgbClr val="FFFFFF"/>
                </a:solidFill>
                <a:latin typeface="Fira Sans Extra Condensed Light"/>
                <a:ea typeface="Fira Sans Extra Condensed Light"/>
                <a:cs typeface="Fira Sans Extra Condensed Light"/>
                <a:sym typeface="Fira Sans Extra Condensed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cxnSp>
        <p:nvCxnSpPr>
          <p:cNvPr id="739" name="Google Shape;739;p88"/>
          <p:cNvCxnSpPr/>
          <p:nvPr/>
        </p:nvCxnSpPr>
        <p:spPr>
          <a:xfrm>
            <a:off x="2257925" y="2789150"/>
            <a:ext cx="133530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 5 1 3">
  <p:cSld name="CUSTOM_11_1_3"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89"/>
          <p:cNvSpPr/>
          <p:nvPr/>
        </p:nvSpPr>
        <p:spPr>
          <a:xfrm>
            <a:off x="-225" y="0"/>
            <a:ext cx="9144000" cy="51510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2" name="Google Shape;742;p89"/>
          <p:cNvSpPr/>
          <p:nvPr/>
        </p:nvSpPr>
        <p:spPr>
          <a:xfrm>
            <a:off x="3467025" y="0"/>
            <a:ext cx="5677200" cy="4728600"/>
          </a:xfrm>
          <a:prstGeom prst="rect">
            <a:avLst/>
          </a:prstGeom>
          <a:solidFill>
            <a:srgbClr val="E65463">
              <a:alpha val="84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743" name="Google Shape;743;p89"/>
          <p:cNvSpPr/>
          <p:nvPr/>
        </p:nvSpPr>
        <p:spPr>
          <a:xfrm>
            <a:off x="1158800" y="3743150"/>
            <a:ext cx="7985400" cy="1407600"/>
          </a:xfrm>
          <a:prstGeom prst="rect">
            <a:avLst/>
          </a:prstGeom>
          <a:solidFill>
            <a:srgbClr val="413B49">
              <a:alpha val="59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744" name="Google Shape;744;p89"/>
          <p:cNvSpPr/>
          <p:nvPr/>
        </p:nvSpPr>
        <p:spPr>
          <a:xfrm flipH="1">
            <a:off x="5047800" y="1113675"/>
            <a:ext cx="2341200" cy="2501400"/>
          </a:xfrm>
          <a:prstGeom prst="rect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" name="Google Shape;745;p89"/>
          <p:cNvSpPr/>
          <p:nvPr/>
        </p:nvSpPr>
        <p:spPr>
          <a:xfrm>
            <a:off x="-250" y="0"/>
            <a:ext cx="7985400" cy="376500"/>
          </a:xfrm>
          <a:prstGeom prst="rect">
            <a:avLst/>
          </a:prstGeom>
          <a:solidFill>
            <a:srgbClr val="413B49">
              <a:alpha val="59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746" name="Google Shape;746;p89"/>
          <p:cNvSpPr txBox="1">
            <a:spLocks noGrp="1"/>
          </p:cNvSpPr>
          <p:nvPr>
            <p:ph type="subTitle" idx="1"/>
          </p:nvPr>
        </p:nvSpPr>
        <p:spPr>
          <a:xfrm flipH="1">
            <a:off x="732575" y="1472100"/>
            <a:ext cx="2429400" cy="178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1200"/>
              <a:buNone/>
              <a:defRPr>
                <a:solidFill>
                  <a:srgbClr val="07376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747" name="Google Shape;747;p89"/>
          <p:cNvSpPr txBox="1">
            <a:spLocks noGrp="1"/>
          </p:cNvSpPr>
          <p:nvPr>
            <p:ph type="ctrTitle"/>
          </p:nvPr>
        </p:nvSpPr>
        <p:spPr>
          <a:xfrm flipH="1">
            <a:off x="3635125" y="2219726"/>
            <a:ext cx="5166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48" name="Google Shape;748;p89"/>
          <p:cNvSpPr txBox="1">
            <a:spLocks noGrp="1"/>
          </p:cNvSpPr>
          <p:nvPr>
            <p:ph type="subTitle" idx="2"/>
          </p:nvPr>
        </p:nvSpPr>
        <p:spPr>
          <a:xfrm flipH="1">
            <a:off x="5305200" y="2789155"/>
            <a:ext cx="1826400" cy="9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Fira Sans Extra Condensed Light"/>
              <a:buNone/>
              <a:defRPr>
                <a:solidFill>
                  <a:srgbClr val="FFFFFF"/>
                </a:solidFill>
                <a:latin typeface="Fira Sans Extra Condensed Light"/>
                <a:ea typeface="Fira Sans Extra Condensed Light"/>
                <a:cs typeface="Fira Sans Extra Condensed Light"/>
                <a:sym typeface="Fira Sans Extra Condensed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cxnSp>
        <p:nvCxnSpPr>
          <p:cNvPr id="749" name="Google Shape;749;p89"/>
          <p:cNvCxnSpPr/>
          <p:nvPr/>
        </p:nvCxnSpPr>
        <p:spPr>
          <a:xfrm rot="10800000">
            <a:off x="5550750" y="2789150"/>
            <a:ext cx="133530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 5 1 2">
  <p:cSld name="CUSTOM_11_1_2"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90"/>
          <p:cNvSpPr/>
          <p:nvPr/>
        </p:nvSpPr>
        <p:spPr>
          <a:xfrm flipH="1">
            <a:off x="200" y="0"/>
            <a:ext cx="9144000" cy="51510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2" name="Google Shape;752;p90"/>
          <p:cNvSpPr/>
          <p:nvPr/>
        </p:nvSpPr>
        <p:spPr>
          <a:xfrm flipH="1">
            <a:off x="-250" y="0"/>
            <a:ext cx="5677200" cy="4647300"/>
          </a:xfrm>
          <a:prstGeom prst="rect">
            <a:avLst/>
          </a:prstGeom>
          <a:solidFill>
            <a:srgbClr val="E65463">
              <a:alpha val="84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753" name="Google Shape;753;p90"/>
          <p:cNvSpPr txBox="1">
            <a:spLocks noGrp="1"/>
          </p:cNvSpPr>
          <p:nvPr>
            <p:ph type="ctrTitle"/>
          </p:nvPr>
        </p:nvSpPr>
        <p:spPr>
          <a:xfrm>
            <a:off x="831200" y="376498"/>
            <a:ext cx="3867300" cy="20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54" name="Google Shape;754;p90"/>
          <p:cNvSpPr txBox="1">
            <a:spLocks noGrp="1"/>
          </p:cNvSpPr>
          <p:nvPr>
            <p:ph type="subTitle" idx="1"/>
          </p:nvPr>
        </p:nvSpPr>
        <p:spPr>
          <a:xfrm>
            <a:off x="831200" y="2314225"/>
            <a:ext cx="42249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55" name="Google Shape;755;p90"/>
          <p:cNvSpPr/>
          <p:nvPr/>
        </p:nvSpPr>
        <p:spPr>
          <a:xfrm flipH="1">
            <a:off x="1158825" y="3827725"/>
            <a:ext cx="7985400" cy="1323000"/>
          </a:xfrm>
          <a:prstGeom prst="rect">
            <a:avLst/>
          </a:prstGeom>
          <a:solidFill>
            <a:srgbClr val="413B49">
              <a:alpha val="59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ctrTitle"/>
          </p:nvPr>
        </p:nvSpPr>
        <p:spPr>
          <a:xfrm flipH="1">
            <a:off x="1187500" y="445025"/>
            <a:ext cx="6784500" cy="172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68" name="Google Shape;68;p10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751762" y="3062175"/>
            <a:ext cx="3802725" cy="343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0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18562" y="-1160625"/>
            <a:ext cx="3802725" cy="343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1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67.xml"/><Relationship Id="rId21" Type="http://schemas.openxmlformats.org/officeDocument/2006/relationships/slideLayout" Target="../slideLayouts/slideLayout85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slideLayout" Target="../slideLayouts/slideLayout81.xml"/><Relationship Id="rId25" Type="http://schemas.openxmlformats.org/officeDocument/2006/relationships/theme" Target="../theme/theme3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20" Type="http://schemas.openxmlformats.org/officeDocument/2006/relationships/slideLayout" Target="../slideLayouts/slideLayout84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24" Type="http://schemas.openxmlformats.org/officeDocument/2006/relationships/slideLayout" Target="../slideLayouts/slideLayout88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23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74.xml"/><Relationship Id="rId19" Type="http://schemas.openxmlformats.org/officeDocument/2006/relationships/slideLayout" Target="../slideLayouts/slideLayout83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Relationship Id="rId22" Type="http://schemas.openxmlformats.org/officeDocument/2006/relationships/slideLayout" Target="../slideLayouts/slideLayout86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5400012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445025"/>
            <a:ext cx="8229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Squada One"/>
              <a:buNone/>
              <a:defRPr sz="3000">
                <a:solidFill>
                  <a:schemeClr val="lt1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152475"/>
            <a:ext cx="8229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Condensed Light"/>
              <a:buChar char="●"/>
              <a:defRPr sz="1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Condensed Light"/>
              <a:buChar char="○"/>
              <a:defRPr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Condensed Light"/>
              <a:buChar char="■"/>
              <a:defRPr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Condensed Light"/>
              <a:buChar char="●"/>
              <a:defRPr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Condensed Light"/>
              <a:buChar char="○"/>
              <a:defRPr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Condensed Light"/>
              <a:buChar char="■"/>
              <a:defRPr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Condensed Light"/>
              <a:buChar char="●"/>
              <a:defRPr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Condensed Light"/>
              <a:buChar char="○"/>
              <a:defRPr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Roboto Condensed Light"/>
              <a:buChar char="■"/>
              <a:defRPr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5" r:id="rId48"/>
    <p:sldLayoutId id="2147483696" r:id="rId49"/>
    <p:sldLayoutId id="2147483697" r:id="rId50"/>
    <p:sldLayoutId id="2147483698" r:id="rId51"/>
    <p:sldLayoutId id="2147483699" r:id="rId52"/>
    <p:sldLayoutId id="2147483700" r:id="rId53"/>
    <p:sldLayoutId id="2147483701" r:id="rId54"/>
    <p:sldLayoutId id="2147483702" r:id="rId55"/>
    <p:sldLayoutId id="2147483703" r:id="rId56"/>
    <p:sldLayoutId id="2147483704" r:id="rId57"/>
    <p:sldLayoutId id="2147483705" r:id="rId58"/>
    <p:sldLayoutId id="2147483706" r:id="rId59"/>
    <p:sldLayoutId id="2147483707" r:id="rId60"/>
    <p:sldLayoutId id="2147483708" r:id="rId61"/>
    <p:sldLayoutId id="2147483709" r:id="rId62"/>
    <p:sldLayoutId id="2147483710" r:id="rId6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65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569" name="Google Shape;569;p65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●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○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■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●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○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■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●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○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■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570" name="Google Shape;570;p65"/>
          <p:cNvSpPr txBox="1">
            <a:spLocks noGrp="1"/>
          </p:cNvSpPr>
          <p:nvPr>
            <p:ph type="sldNum" idx="12"/>
          </p:nvPr>
        </p:nvSpPr>
        <p:spPr>
          <a:xfrm>
            <a:off x="85486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1pPr>
            <a:lvl2pPr lvl="1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2pPr>
            <a:lvl3pPr lvl="2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3pPr>
            <a:lvl4pPr lvl="3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4pPr>
            <a:lvl5pPr lvl="4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5pPr>
            <a:lvl6pPr lvl="5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6pPr>
            <a:lvl7pPr lvl="6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7pPr>
            <a:lvl8pPr lvl="7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8pPr>
            <a:lvl9pPr lvl="8" rtl="0">
              <a:buNone/>
              <a:defRPr sz="1200"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6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Fira Sans Extra Condensed Medium"/>
              <a:buNone/>
              <a:defRPr sz="28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Squada One"/>
              <a:buNone/>
              <a:defRPr sz="2800">
                <a:solidFill>
                  <a:srgbClr val="666666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Squada One"/>
              <a:buNone/>
              <a:defRPr sz="2800">
                <a:solidFill>
                  <a:srgbClr val="666666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Squada One"/>
              <a:buNone/>
              <a:defRPr sz="2800">
                <a:solidFill>
                  <a:srgbClr val="666666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Squada One"/>
              <a:buNone/>
              <a:defRPr sz="2800">
                <a:solidFill>
                  <a:srgbClr val="666666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Squada One"/>
              <a:buNone/>
              <a:defRPr sz="2800">
                <a:solidFill>
                  <a:srgbClr val="666666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Squada One"/>
              <a:buNone/>
              <a:defRPr sz="2800">
                <a:solidFill>
                  <a:srgbClr val="666666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Squada One"/>
              <a:buNone/>
              <a:defRPr sz="2800">
                <a:solidFill>
                  <a:srgbClr val="666666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Squada One"/>
              <a:buNone/>
              <a:defRPr sz="2800">
                <a:solidFill>
                  <a:srgbClr val="666666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574" name="Google Shape;574;p6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Roboto Slab Light"/>
              <a:buChar char="●"/>
              <a:defRPr sz="1200">
                <a:solidFill>
                  <a:srgbClr val="666666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Roboto Slab Light"/>
              <a:buChar char="○"/>
              <a:defRPr sz="1200">
                <a:solidFill>
                  <a:srgbClr val="666666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Roboto Slab Light"/>
              <a:buChar char="■"/>
              <a:defRPr sz="1200">
                <a:solidFill>
                  <a:srgbClr val="666666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Roboto Slab Light"/>
              <a:buChar char="●"/>
              <a:defRPr sz="1200">
                <a:solidFill>
                  <a:srgbClr val="666666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Roboto Slab Light"/>
              <a:buChar char="○"/>
              <a:defRPr sz="1200">
                <a:solidFill>
                  <a:srgbClr val="666666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Roboto Slab Light"/>
              <a:buChar char="■"/>
              <a:defRPr sz="1200">
                <a:solidFill>
                  <a:srgbClr val="666666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Roboto Slab Light"/>
              <a:buChar char="●"/>
              <a:defRPr sz="1200">
                <a:solidFill>
                  <a:srgbClr val="666666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Roboto Slab Light"/>
              <a:buChar char="○"/>
              <a:defRPr sz="1200">
                <a:solidFill>
                  <a:srgbClr val="666666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SzPts val="1200"/>
              <a:buFont typeface="Roboto Slab Light"/>
              <a:buChar char="■"/>
              <a:defRPr sz="1200">
                <a:solidFill>
                  <a:srgbClr val="666666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>
            <a:endParaRPr/>
          </a:p>
        </p:txBody>
      </p:sp>
      <p:sp>
        <p:nvSpPr>
          <p:cNvPr id="575" name="Google Shape;575;p6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buNone/>
              <a:defRPr sz="1300">
                <a:solidFill>
                  <a:srgbClr val="666666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1pPr>
            <a:lvl2pPr lvl="1" algn="r" rtl="0">
              <a:buNone/>
              <a:defRPr sz="1300">
                <a:solidFill>
                  <a:srgbClr val="666666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lvl="2" algn="r" rtl="0">
              <a:buNone/>
              <a:defRPr sz="1300">
                <a:solidFill>
                  <a:srgbClr val="666666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lvl="3" algn="r" rtl="0">
              <a:buNone/>
              <a:defRPr sz="1300">
                <a:solidFill>
                  <a:srgbClr val="666666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lvl="4" algn="r" rtl="0">
              <a:buNone/>
              <a:defRPr sz="1300">
                <a:solidFill>
                  <a:srgbClr val="666666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lvl="5" algn="r" rtl="0">
              <a:buNone/>
              <a:defRPr sz="1300">
                <a:solidFill>
                  <a:srgbClr val="666666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lvl="6" algn="r" rtl="0">
              <a:buNone/>
              <a:defRPr sz="1300">
                <a:solidFill>
                  <a:srgbClr val="666666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lvl="7" algn="r" rtl="0">
              <a:buNone/>
              <a:defRPr sz="1300">
                <a:solidFill>
                  <a:srgbClr val="666666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lvl="8" algn="r" rtl="0">
              <a:buNone/>
              <a:defRPr sz="1300">
                <a:solidFill>
                  <a:srgbClr val="666666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  <p:sldLayoutId id="2147483730" r:id="rId19"/>
    <p:sldLayoutId id="2147483731" r:id="rId20"/>
    <p:sldLayoutId id="2147483732" r:id="rId21"/>
    <p:sldLayoutId id="2147483733" r:id="rId22"/>
    <p:sldLayoutId id="2147483734" r:id="rId23"/>
    <p:sldLayoutId id="2147483735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92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759" name="Google Shape;759;p92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36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94"/>
          <p:cNvSpPr txBox="1">
            <a:spLocks noGrp="1"/>
          </p:cNvSpPr>
          <p:nvPr>
            <p:ph type="title"/>
          </p:nvPr>
        </p:nvSpPr>
        <p:spPr>
          <a:xfrm>
            <a:off x="457200" y="2932650"/>
            <a:ext cx="82296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/>
              <a:t>Rage Against the Machine</a:t>
            </a:r>
            <a:endParaRPr lang="en-US"/>
          </a:p>
        </p:txBody>
      </p:sp>
      <p:sp>
        <p:nvSpPr>
          <p:cNvPr id="766" name="Google Shape;766;p94"/>
          <p:cNvSpPr txBox="1">
            <a:spLocks noGrp="1"/>
          </p:cNvSpPr>
          <p:nvPr>
            <p:ph type="subTitle" idx="1"/>
          </p:nvPr>
        </p:nvSpPr>
        <p:spPr>
          <a:xfrm>
            <a:off x="457275" y="3649725"/>
            <a:ext cx="8229600" cy="4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" sz="1400">
                <a:solidFill>
                  <a:srgbClr val="FFFFFF"/>
                </a:solidFill>
              </a:rPr>
              <a:t>Designing an Asset Protection Badge Course for Visual and Performing Artists</a:t>
            </a:r>
          </a:p>
          <a:p>
            <a:pPr marL="0" indent="0"/>
            <a:endParaRPr lang="en" sz="1400"/>
          </a:p>
          <a:p>
            <a:pPr marL="0" indent="0"/>
            <a:r>
              <a:rPr lang="en" sz="1200"/>
              <a:t>Katelynn Telford, MM, MLIS</a:t>
            </a:r>
          </a:p>
          <a:p>
            <a:pPr marL="0" indent="0"/>
            <a:r>
              <a:rPr lang="en" sz="1200"/>
              <a:t>Music &amp; Arts Librarian</a:t>
            </a:r>
          </a:p>
          <a:p>
            <a:pPr marL="0" indent="0"/>
            <a:r>
              <a:rPr lang="en" sz="1200"/>
              <a:t>Daniel A. Reed Library, SUNY Fredonia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Google Shape;2070;p158"/>
          <p:cNvSpPr txBox="1">
            <a:spLocks noGrp="1"/>
          </p:cNvSpPr>
          <p:nvPr>
            <p:ph type="ctrTitle"/>
          </p:nvPr>
        </p:nvSpPr>
        <p:spPr>
          <a:xfrm flipH="1">
            <a:off x="457200" y="1443030"/>
            <a:ext cx="26958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dirty="0"/>
              <a:t>Thank You!</a:t>
            </a:r>
          </a:p>
        </p:txBody>
      </p:sp>
      <p:sp>
        <p:nvSpPr>
          <p:cNvPr id="2071" name="Google Shape;2071;p158"/>
          <p:cNvSpPr txBox="1">
            <a:spLocks noGrp="1"/>
          </p:cNvSpPr>
          <p:nvPr>
            <p:ph type="subTitle" idx="1"/>
          </p:nvPr>
        </p:nvSpPr>
        <p:spPr>
          <a:xfrm>
            <a:off x="457188" y="2038763"/>
            <a:ext cx="269580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" dirty="0"/>
              <a:t>Let's Talk!</a:t>
            </a:r>
            <a:endParaRPr lang="en-US" dirty="0"/>
          </a:p>
          <a:p>
            <a:pPr marL="0" lv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Katelynn.telford@fredonia.edu</a:t>
            </a:r>
            <a:endParaRPr dirty="0"/>
          </a:p>
        </p:txBody>
      </p:sp>
      <p:cxnSp>
        <p:nvCxnSpPr>
          <p:cNvPr id="2079" name="Google Shape;2079;p158"/>
          <p:cNvCxnSpPr/>
          <p:nvPr/>
        </p:nvCxnSpPr>
        <p:spPr>
          <a:xfrm>
            <a:off x="3192018" y="1702080"/>
            <a:ext cx="0" cy="171690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112"/>
          <p:cNvSpPr txBox="1">
            <a:spLocks noGrp="1"/>
          </p:cNvSpPr>
          <p:nvPr>
            <p:ph type="ctrTitle"/>
          </p:nvPr>
        </p:nvSpPr>
        <p:spPr>
          <a:xfrm>
            <a:off x="5225420" y="485032"/>
            <a:ext cx="2965200" cy="67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Background</a:t>
            </a:r>
            <a:endParaRPr lang="en-US"/>
          </a:p>
        </p:txBody>
      </p:sp>
      <p:sp>
        <p:nvSpPr>
          <p:cNvPr id="954" name="Google Shape;954;p112"/>
          <p:cNvSpPr txBox="1">
            <a:spLocks noGrp="1"/>
          </p:cNvSpPr>
          <p:nvPr>
            <p:ph type="subTitle" idx="1"/>
          </p:nvPr>
        </p:nvSpPr>
        <p:spPr>
          <a:xfrm>
            <a:off x="4426122" y="1288111"/>
            <a:ext cx="4549947" cy="14778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 algn="l">
              <a:buClr>
                <a:schemeClr val="dk1"/>
              </a:buClr>
              <a:buSzPts val="1100"/>
              <a:buFont typeface="Arial"/>
              <a:buChar char="•"/>
            </a:pPr>
            <a:r>
              <a:rPr lang="en"/>
              <a:t>Small (~3,000 students)</a:t>
            </a:r>
          </a:p>
          <a:p>
            <a:pPr marL="285750" indent="-285750" algn="l">
              <a:buClr>
                <a:schemeClr val="dk1"/>
              </a:buClr>
              <a:buSzPts val="1100"/>
              <a:buFont typeface="Arial"/>
              <a:buChar char="•"/>
            </a:pPr>
            <a:r>
              <a:rPr lang="en"/>
              <a:t>Liberal arts curriculum</a:t>
            </a:r>
          </a:p>
          <a:p>
            <a:pPr marL="285750" indent="-285750" algn="l">
              <a:buClr>
                <a:schemeClr val="dk1"/>
              </a:buClr>
              <a:buSzPts val="1100"/>
              <a:buFont typeface="Arial"/>
              <a:buChar char="•"/>
            </a:pPr>
            <a:r>
              <a:rPr lang="en"/>
              <a:t>Known for visual/performing arts programs:</a:t>
            </a:r>
            <a:endParaRPr lang="en-US"/>
          </a:p>
          <a:p>
            <a:pPr marL="742950" lvl="1" indent="-285750" algn="l">
              <a:buClr>
                <a:schemeClr val="dk1"/>
              </a:buClr>
              <a:buSzPts val="1100"/>
              <a:buFont typeface="Courier New"/>
              <a:buChar char="o"/>
            </a:pPr>
            <a:r>
              <a:rPr lang="en"/>
              <a:t>School of Music</a:t>
            </a:r>
          </a:p>
          <a:p>
            <a:pPr marL="742950" lvl="1" indent="-285750" algn="l">
              <a:buClr>
                <a:schemeClr val="dk1"/>
              </a:buClr>
              <a:buSzPts val="1100"/>
              <a:buFont typeface="Courier New"/>
              <a:buChar char="o"/>
            </a:pPr>
            <a:r>
              <a:rPr lang="en"/>
              <a:t>Theatre &amp; Dance</a:t>
            </a:r>
          </a:p>
          <a:p>
            <a:pPr marL="742950" lvl="1" indent="-285750" algn="l">
              <a:buClr>
                <a:schemeClr val="dk1"/>
              </a:buClr>
              <a:buSzPts val="1100"/>
              <a:buFont typeface="Courier New"/>
              <a:buChar char="o"/>
            </a:pPr>
            <a:r>
              <a:rPr lang="en"/>
              <a:t>Visual Arts &amp; New Media</a:t>
            </a:r>
          </a:p>
          <a:p>
            <a:pPr marL="742950" lvl="1" indent="-285750" algn="l">
              <a:buClr>
                <a:schemeClr val="dk1"/>
              </a:buClr>
              <a:buSzPts val="1100"/>
              <a:buFont typeface="Courier New"/>
              <a:buChar char="o"/>
            </a:pPr>
            <a:endParaRPr lang="en"/>
          </a:p>
          <a:p>
            <a:pPr marL="742950" lvl="1" indent="-285750" algn="l">
              <a:buClr>
                <a:schemeClr val="dk1"/>
              </a:buClr>
              <a:buSzPts val="1100"/>
              <a:buFont typeface="Courier New"/>
              <a:buChar char="o"/>
            </a:pPr>
            <a:endParaRPr lang="en"/>
          </a:p>
          <a:p>
            <a:pPr marL="742950" lvl="1" indent="-285750" algn="l">
              <a:buClr>
                <a:schemeClr val="dk1"/>
              </a:buClr>
              <a:buSzPts val="1100"/>
              <a:buFont typeface="Courier New"/>
              <a:buChar char="o"/>
            </a:pPr>
            <a:endParaRPr lang="en"/>
          </a:p>
          <a:p>
            <a:pPr marL="285750" indent="-285750" algn="l">
              <a:buClr>
                <a:schemeClr val="dk1"/>
              </a:buClr>
              <a:buSzPts val="1100"/>
              <a:buFont typeface="Arial"/>
              <a:buChar char="•"/>
            </a:pPr>
            <a:r>
              <a:rPr lang="en"/>
              <a:t>Asked to incorporate AI/innovative technology into library instruction</a:t>
            </a:r>
          </a:p>
        </p:txBody>
      </p:sp>
      <p:pic>
        <p:nvPicPr>
          <p:cNvPr id="2" name="Picture 1" descr="A building with trees in the background&#10;&#10;AI-generated content may be incorrect.">
            <a:extLst>
              <a:ext uri="{FF2B5EF4-FFF2-40B4-BE49-F238E27FC236}">
                <a16:creationId xmlns:a16="http://schemas.microsoft.com/office/drawing/2014/main" id="{AE80051A-CECA-2689-3EA7-E2EFE221063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089" y="99212"/>
            <a:ext cx="3857626" cy="2216846"/>
          </a:xfrm>
          <a:prstGeom prst="rect">
            <a:avLst/>
          </a:prstGeom>
        </p:spPr>
      </p:pic>
      <p:pic>
        <p:nvPicPr>
          <p:cNvPr id="4" name="Picture 3" descr="A group of people looking at paintings on a wall&#10;&#10;AI-generated content may be incorrect.">
            <a:extLst>
              <a:ext uri="{FF2B5EF4-FFF2-40B4-BE49-F238E27FC236}">
                <a16:creationId xmlns:a16="http://schemas.microsoft.com/office/drawing/2014/main" id="{DF850BF7-4CC3-E47C-1F70-04A57016B32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9" t="9235" r="-128" b="-264"/>
          <a:stretch>
            <a:fillRect/>
          </a:stretch>
        </p:blipFill>
        <p:spPr>
          <a:xfrm>
            <a:off x="171972" y="2571750"/>
            <a:ext cx="3860669" cy="235342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2">
          <a:extLst>
            <a:ext uri="{FF2B5EF4-FFF2-40B4-BE49-F238E27FC236}">
              <a16:creationId xmlns:a16="http://schemas.microsoft.com/office/drawing/2014/main" id="{2B76AC37-462D-9689-57BD-6450156157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112">
            <a:extLst>
              <a:ext uri="{FF2B5EF4-FFF2-40B4-BE49-F238E27FC236}">
                <a16:creationId xmlns:a16="http://schemas.microsoft.com/office/drawing/2014/main" id="{18A84E75-93D0-7B04-D216-16C2D3B4404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089099" y="124442"/>
            <a:ext cx="2965200" cy="67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en"/>
              <a:t>The Problem</a:t>
            </a:r>
            <a:endParaRPr lang="en-US"/>
          </a:p>
        </p:txBody>
      </p:sp>
      <p:pic>
        <p:nvPicPr>
          <p:cNvPr id="3" name="Picture 2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9142AB1D-F4E3-6920-DC03-1D7ED2864E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92594"/>
            <a:ext cx="9144000" cy="11865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825EDD-7323-6895-CDEF-DDCC010E03FB}"/>
              </a:ext>
            </a:extLst>
          </p:cNvPr>
          <p:cNvSpPr txBox="1"/>
          <p:nvPr/>
        </p:nvSpPr>
        <p:spPr>
          <a:xfrm>
            <a:off x="197304" y="2156732"/>
            <a:ext cx="840241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Roboto Condensed"/>
                <a:ea typeface="Roboto"/>
                <a:cs typeface="Roboto"/>
              </a:rPr>
              <a:t>"The same school that I have poured four years and thousands of dollars into wanted to celebrate the replacement of the very thing I’m here to study."</a:t>
            </a:r>
            <a:endParaRPr lang="en-US" sz="1600">
              <a:solidFill>
                <a:schemeClr val="bg1"/>
              </a:solidFill>
              <a:latin typeface="Roboto Condensed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1FE116-D5AE-5686-132D-1BBF77F08055}"/>
              </a:ext>
            </a:extLst>
          </p:cNvPr>
          <p:cNvSpPr txBox="1"/>
          <p:nvPr/>
        </p:nvSpPr>
        <p:spPr>
          <a:xfrm>
            <a:off x="197303" y="2986768"/>
            <a:ext cx="840241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Roboto Condensed"/>
                <a:ea typeface="Roboto"/>
                <a:cs typeface="Roboto"/>
              </a:rPr>
              <a:t>"If the school cared about its students, it wouldn’t be celebrating the thing that is threatening their jobs."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79CCC6-CA1C-AE10-A420-82DA115DB139}"/>
              </a:ext>
            </a:extLst>
          </p:cNvPr>
          <p:cNvSpPr txBox="1"/>
          <p:nvPr/>
        </p:nvSpPr>
        <p:spPr>
          <a:xfrm>
            <a:off x="197304" y="3816804"/>
            <a:ext cx="7021284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Roboto Condensed"/>
                <a:ea typeface="Roboto"/>
                <a:cs typeface="Roboto"/>
              </a:rPr>
              <a:t>"...the school once again proves that it has zero regard for non-STEM students."</a:t>
            </a:r>
            <a:endParaRPr lang="en-US" sz="1600">
              <a:solidFill>
                <a:schemeClr val="bg1"/>
              </a:solidFill>
              <a:latin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600740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p127"/>
          <p:cNvSpPr txBox="1">
            <a:spLocks noGrp="1"/>
          </p:cNvSpPr>
          <p:nvPr>
            <p:ph type="ctrTitle"/>
          </p:nvPr>
        </p:nvSpPr>
        <p:spPr>
          <a:xfrm flipH="1">
            <a:off x="540000" y="452237"/>
            <a:ext cx="80640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/>
              <a:t>My Response</a:t>
            </a:r>
            <a:endParaRPr lang="en-US"/>
          </a:p>
        </p:txBody>
      </p:sp>
      <p:pic>
        <p:nvPicPr>
          <p:cNvPr id="3" name="Picture 2" descr="A logo for a company&#10;&#10;AI-generated content may be incorrect.">
            <a:extLst>
              <a:ext uri="{FF2B5EF4-FFF2-40B4-BE49-F238E27FC236}">
                <a16:creationId xmlns:a16="http://schemas.microsoft.com/office/drawing/2014/main" id="{FE3B8A45-DAB1-C9D1-3764-384CA888BF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619" y="1077033"/>
            <a:ext cx="3487569" cy="350502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6409AE3-3E5A-FFA4-A06F-AF529FFF55E0}"/>
              </a:ext>
            </a:extLst>
          </p:cNvPr>
          <p:cNvGrpSpPr/>
          <p:nvPr/>
        </p:nvGrpSpPr>
        <p:grpSpPr>
          <a:xfrm>
            <a:off x="3008108" y="949476"/>
            <a:ext cx="6285764" cy="3510686"/>
            <a:chOff x="1237700" y="819025"/>
            <a:chExt cx="6851052" cy="3647349"/>
          </a:xfrm>
        </p:grpSpPr>
        <p:pic>
          <p:nvPicPr>
            <p:cNvPr id="1230" name="Google Shape;1230;p127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37700" y="819025"/>
              <a:ext cx="6851052" cy="36473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" name="Picture 1" descr="A screenshot of a website&#10;&#10;AI-generated content may be incorrect.">
              <a:extLst>
                <a:ext uri="{FF2B5EF4-FFF2-40B4-BE49-F238E27FC236}">
                  <a16:creationId xmlns:a16="http://schemas.microsoft.com/office/drawing/2014/main" id="{E16EE880-A0C8-352C-A70C-4ED4BD958E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59068" y="1403901"/>
              <a:ext cx="3132685" cy="196298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p119"/>
          <p:cNvSpPr txBox="1">
            <a:spLocks noGrp="1"/>
          </p:cNvSpPr>
          <p:nvPr>
            <p:ph type="ctrTitle"/>
          </p:nvPr>
        </p:nvSpPr>
        <p:spPr>
          <a:xfrm flipH="1">
            <a:off x="457200" y="449368"/>
            <a:ext cx="82296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/>
              <a:t>Course Breakdown</a:t>
            </a:r>
            <a:endParaRPr lang="en-US"/>
          </a:p>
        </p:txBody>
      </p:sp>
      <p:sp>
        <p:nvSpPr>
          <p:cNvPr id="1067" name="Google Shape;1067;p119"/>
          <p:cNvSpPr txBox="1"/>
          <p:nvPr/>
        </p:nvSpPr>
        <p:spPr>
          <a:xfrm>
            <a:off x="457200" y="1733725"/>
            <a:ext cx="784800" cy="5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Squada One"/>
                <a:ea typeface="Squada One"/>
                <a:cs typeface="Squada One"/>
                <a:sym typeface="Squada One"/>
              </a:rPr>
              <a:t>1</a:t>
            </a:r>
            <a:endParaRPr sz="3000">
              <a:solidFill>
                <a:schemeClr val="lt1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sp>
        <p:nvSpPr>
          <p:cNvPr id="1068" name="Google Shape;1068;p119"/>
          <p:cNvSpPr txBox="1"/>
          <p:nvPr/>
        </p:nvSpPr>
        <p:spPr>
          <a:xfrm>
            <a:off x="2548551" y="1736455"/>
            <a:ext cx="784800" cy="5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Squada One"/>
                <a:ea typeface="Squada One"/>
                <a:cs typeface="Squada One"/>
                <a:sym typeface="Squada One"/>
              </a:rPr>
              <a:t>2</a:t>
            </a:r>
            <a:endParaRPr sz="3000">
              <a:solidFill>
                <a:schemeClr val="lt1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sp>
        <p:nvSpPr>
          <p:cNvPr id="1069" name="Google Shape;1069;p119"/>
          <p:cNvSpPr txBox="1"/>
          <p:nvPr/>
        </p:nvSpPr>
        <p:spPr>
          <a:xfrm>
            <a:off x="4618345" y="1727733"/>
            <a:ext cx="784800" cy="5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Squada One"/>
                <a:ea typeface="Squada One"/>
                <a:cs typeface="Squada One"/>
                <a:sym typeface="Squada One"/>
              </a:rPr>
              <a:t>3</a:t>
            </a:r>
            <a:endParaRPr sz="3000">
              <a:solidFill>
                <a:schemeClr val="lt1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sp>
        <p:nvSpPr>
          <p:cNvPr id="1070" name="Google Shape;1070;p119"/>
          <p:cNvSpPr txBox="1"/>
          <p:nvPr/>
        </p:nvSpPr>
        <p:spPr>
          <a:xfrm>
            <a:off x="6684933" y="1732465"/>
            <a:ext cx="784800" cy="5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Squada One"/>
                <a:ea typeface="Squada One"/>
                <a:cs typeface="Squada One"/>
                <a:sym typeface="Squada One"/>
              </a:rPr>
              <a:t>4</a:t>
            </a:r>
            <a:endParaRPr sz="3000">
              <a:solidFill>
                <a:schemeClr val="lt1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sp>
        <p:nvSpPr>
          <p:cNvPr id="1090" name="Google Shape;1090;p119"/>
          <p:cNvSpPr txBox="1">
            <a:spLocks noGrp="1"/>
          </p:cNvSpPr>
          <p:nvPr>
            <p:ph type="subTitle" idx="5"/>
          </p:nvPr>
        </p:nvSpPr>
        <p:spPr>
          <a:xfrm>
            <a:off x="851289" y="2699050"/>
            <a:ext cx="13812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" sz="2000"/>
              <a:t>Introduction to Licensing</a:t>
            </a:r>
            <a:endParaRPr lang="en-US" sz="2000"/>
          </a:p>
        </p:txBody>
      </p:sp>
      <p:sp>
        <p:nvSpPr>
          <p:cNvPr id="1091" name="Google Shape;1091;p119"/>
          <p:cNvSpPr txBox="1">
            <a:spLocks noGrp="1"/>
          </p:cNvSpPr>
          <p:nvPr>
            <p:ph type="subTitle" idx="6"/>
          </p:nvPr>
        </p:nvSpPr>
        <p:spPr>
          <a:xfrm>
            <a:off x="2719275" y="2685121"/>
            <a:ext cx="1850646" cy="4922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" sz="2000"/>
              <a:t>Finding &amp; Utilizing Licenses</a:t>
            </a:r>
            <a:endParaRPr lang="en-US" sz="2000"/>
          </a:p>
        </p:txBody>
      </p:sp>
      <p:sp>
        <p:nvSpPr>
          <p:cNvPr id="1092" name="Google Shape;1092;p119"/>
          <p:cNvSpPr txBox="1">
            <a:spLocks noGrp="1"/>
          </p:cNvSpPr>
          <p:nvPr>
            <p:ph type="subTitle" idx="7"/>
          </p:nvPr>
        </p:nvSpPr>
        <p:spPr>
          <a:xfrm>
            <a:off x="4809734" y="2684834"/>
            <a:ext cx="1796217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" sz="2000"/>
              <a:t>Protecting Work from Misuse by Humans</a:t>
            </a:r>
            <a:endParaRPr lang="en-US" sz="2000"/>
          </a:p>
        </p:txBody>
      </p:sp>
      <p:sp>
        <p:nvSpPr>
          <p:cNvPr id="1093" name="Google Shape;1093;p119"/>
          <p:cNvSpPr txBox="1">
            <a:spLocks noGrp="1"/>
          </p:cNvSpPr>
          <p:nvPr>
            <p:ph type="subTitle" idx="8"/>
          </p:nvPr>
        </p:nvSpPr>
        <p:spPr>
          <a:xfrm>
            <a:off x="6938316" y="2702637"/>
            <a:ext cx="1694164" cy="4581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" sz="2000"/>
              <a:t>Protecting Work from Misuse by AI</a:t>
            </a:r>
            <a:endParaRPr lang="en-US" sz="2000"/>
          </a:p>
        </p:txBody>
      </p:sp>
      <p:grpSp>
        <p:nvGrpSpPr>
          <p:cNvPr id="15" name="Google Shape;2348;p164">
            <a:extLst>
              <a:ext uri="{FF2B5EF4-FFF2-40B4-BE49-F238E27FC236}">
                <a16:creationId xmlns:a16="http://schemas.microsoft.com/office/drawing/2014/main" id="{0B05140F-ED3F-7F90-35DB-A6955DDA1187}"/>
              </a:ext>
            </a:extLst>
          </p:cNvPr>
          <p:cNvGrpSpPr/>
          <p:nvPr/>
        </p:nvGrpSpPr>
        <p:grpSpPr>
          <a:xfrm>
            <a:off x="7490167" y="2073445"/>
            <a:ext cx="590141" cy="576533"/>
            <a:chOff x="1190625" y="238125"/>
            <a:chExt cx="5219200" cy="5219200"/>
          </a:xfrm>
        </p:grpSpPr>
        <p:sp>
          <p:nvSpPr>
            <p:cNvPr id="3" name="Google Shape;2349;p164">
              <a:extLst>
                <a:ext uri="{FF2B5EF4-FFF2-40B4-BE49-F238E27FC236}">
                  <a16:creationId xmlns:a16="http://schemas.microsoft.com/office/drawing/2014/main" id="{863D9ECC-B1E1-24FD-0EDC-2542DA08E877}"/>
                </a:ext>
              </a:extLst>
            </p:cNvPr>
            <p:cNvSpPr/>
            <p:nvPr/>
          </p:nvSpPr>
          <p:spPr>
            <a:xfrm>
              <a:off x="1190625" y="238125"/>
              <a:ext cx="5219200" cy="5219200"/>
            </a:xfrm>
            <a:custGeom>
              <a:avLst/>
              <a:gdLst/>
              <a:ahLst/>
              <a:cxnLst/>
              <a:rect l="l" t="t" r="r" b="b"/>
              <a:pathLst>
                <a:path w="208768" h="208768" extrusionOk="0">
                  <a:moveTo>
                    <a:pt x="8122" y="6190"/>
                  </a:moveTo>
                  <a:cubicBezTo>
                    <a:pt x="9117" y="6190"/>
                    <a:pt x="10112" y="6834"/>
                    <a:pt x="10112" y="8122"/>
                  </a:cubicBezTo>
                  <a:lnTo>
                    <a:pt x="10112" y="24432"/>
                  </a:lnTo>
                  <a:cubicBezTo>
                    <a:pt x="10112" y="31608"/>
                    <a:pt x="16112" y="37451"/>
                    <a:pt x="23195" y="37451"/>
                  </a:cubicBezTo>
                  <a:cubicBezTo>
                    <a:pt x="23292" y="37451"/>
                    <a:pt x="23389" y="37450"/>
                    <a:pt x="23486" y="37448"/>
                  </a:cubicBezTo>
                  <a:cubicBezTo>
                    <a:pt x="30434" y="37219"/>
                    <a:pt x="36110" y="31315"/>
                    <a:pt x="36110" y="24237"/>
                  </a:cubicBezTo>
                  <a:lnTo>
                    <a:pt x="36110" y="21594"/>
                  </a:lnTo>
                  <a:cubicBezTo>
                    <a:pt x="36110" y="20306"/>
                    <a:pt x="37105" y="19662"/>
                    <a:pt x="38100" y="19662"/>
                  </a:cubicBezTo>
                  <a:cubicBezTo>
                    <a:pt x="39095" y="19662"/>
                    <a:pt x="40090" y="20306"/>
                    <a:pt x="40090" y="21594"/>
                  </a:cubicBezTo>
                  <a:lnTo>
                    <a:pt x="40090" y="24139"/>
                  </a:lnTo>
                  <a:cubicBezTo>
                    <a:pt x="40090" y="33533"/>
                    <a:pt x="32587" y="41297"/>
                    <a:pt x="23356" y="41427"/>
                  </a:cubicBezTo>
                  <a:cubicBezTo>
                    <a:pt x="23279" y="41428"/>
                    <a:pt x="23202" y="41429"/>
                    <a:pt x="23125" y="41429"/>
                  </a:cubicBezTo>
                  <a:cubicBezTo>
                    <a:pt x="13928" y="41429"/>
                    <a:pt x="6100" y="33717"/>
                    <a:pt x="6133" y="24432"/>
                  </a:cubicBezTo>
                  <a:lnTo>
                    <a:pt x="6133" y="8122"/>
                  </a:lnTo>
                  <a:cubicBezTo>
                    <a:pt x="6133" y="6834"/>
                    <a:pt x="7127" y="6190"/>
                    <a:pt x="8122" y="6190"/>
                  </a:cubicBezTo>
                  <a:close/>
                  <a:moveTo>
                    <a:pt x="104384" y="60934"/>
                  </a:moveTo>
                  <a:cubicBezTo>
                    <a:pt x="119258" y="60934"/>
                    <a:pt x="131360" y="73003"/>
                    <a:pt x="131360" y="87878"/>
                  </a:cubicBezTo>
                  <a:lnTo>
                    <a:pt x="131360" y="91466"/>
                  </a:lnTo>
                  <a:lnTo>
                    <a:pt x="77440" y="91466"/>
                  </a:lnTo>
                  <a:lnTo>
                    <a:pt x="77440" y="87878"/>
                  </a:lnTo>
                  <a:cubicBezTo>
                    <a:pt x="77440" y="73003"/>
                    <a:pt x="89509" y="60934"/>
                    <a:pt x="104384" y="60934"/>
                  </a:cubicBezTo>
                  <a:close/>
                  <a:moveTo>
                    <a:pt x="104384" y="40220"/>
                  </a:moveTo>
                  <a:cubicBezTo>
                    <a:pt x="130447" y="40220"/>
                    <a:pt x="151650" y="61423"/>
                    <a:pt x="151650" y="87486"/>
                  </a:cubicBezTo>
                  <a:lnTo>
                    <a:pt x="151650" y="91466"/>
                  </a:lnTo>
                  <a:lnTo>
                    <a:pt x="137460" y="91466"/>
                  </a:lnTo>
                  <a:lnTo>
                    <a:pt x="137460" y="87878"/>
                  </a:lnTo>
                  <a:cubicBezTo>
                    <a:pt x="137460" y="69643"/>
                    <a:pt x="122618" y="54801"/>
                    <a:pt x="104384" y="54801"/>
                  </a:cubicBezTo>
                  <a:cubicBezTo>
                    <a:pt x="86149" y="54801"/>
                    <a:pt x="71307" y="69643"/>
                    <a:pt x="71307" y="87878"/>
                  </a:cubicBezTo>
                  <a:lnTo>
                    <a:pt x="71307" y="91466"/>
                  </a:lnTo>
                  <a:lnTo>
                    <a:pt x="57117" y="91466"/>
                  </a:lnTo>
                  <a:lnTo>
                    <a:pt x="57117" y="87486"/>
                  </a:lnTo>
                  <a:cubicBezTo>
                    <a:pt x="57117" y="61423"/>
                    <a:pt x="78320" y="40220"/>
                    <a:pt x="104384" y="40220"/>
                  </a:cubicBezTo>
                  <a:close/>
                  <a:moveTo>
                    <a:pt x="157782" y="110744"/>
                  </a:moveTo>
                  <a:cubicBezTo>
                    <a:pt x="160783" y="111951"/>
                    <a:pt x="162904" y="114887"/>
                    <a:pt x="162904" y="118312"/>
                  </a:cubicBezTo>
                  <a:lnTo>
                    <a:pt x="162904" y="118671"/>
                  </a:lnTo>
                  <a:cubicBezTo>
                    <a:pt x="162904" y="122129"/>
                    <a:pt x="160783" y="125065"/>
                    <a:pt x="157782" y="126271"/>
                  </a:cubicBezTo>
                  <a:lnTo>
                    <a:pt x="157782" y="110744"/>
                  </a:lnTo>
                  <a:close/>
                  <a:moveTo>
                    <a:pt x="50985" y="111136"/>
                  </a:moveTo>
                  <a:lnTo>
                    <a:pt x="50985" y="126696"/>
                  </a:lnTo>
                  <a:cubicBezTo>
                    <a:pt x="47984" y="125456"/>
                    <a:pt x="45864" y="122520"/>
                    <a:pt x="45864" y="119095"/>
                  </a:cubicBezTo>
                  <a:lnTo>
                    <a:pt x="45864" y="118736"/>
                  </a:lnTo>
                  <a:cubicBezTo>
                    <a:pt x="45864" y="115311"/>
                    <a:pt x="47984" y="112375"/>
                    <a:pt x="50985" y="111136"/>
                  </a:cubicBezTo>
                  <a:close/>
                  <a:moveTo>
                    <a:pt x="122846" y="192979"/>
                  </a:moveTo>
                  <a:lnTo>
                    <a:pt x="122846" y="195784"/>
                  </a:lnTo>
                  <a:cubicBezTo>
                    <a:pt x="122846" y="199568"/>
                    <a:pt x="119780" y="202667"/>
                    <a:pt x="115996" y="202667"/>
                  </a:cubicBezTo>
                  <a:lnTo>
                    <a:pt x="92771" y="202667"/>
                  </a:lnTo>
                  <a:cubicBezTo>
                    <a:pt x="88987" y="202667"/>
                    <a:pt x="85921" y="199568"/>
                    <a:pt x="85921" y="195784"/>
                  </a:cubicBezTo>
                  <a:lnTo>
                    <a:pt x="85921" y="192979"/>
                  </a:lnTo>
                  <a:close/>
                  <a:moveTo>
                    <a:pt x="200645" y="0"/>
                  </a:moveTo>
                  <a:cubicBezTo>
                    <a:pt x="196176" y="0"/>
                    <a:pt x="192555" y="3653"/>
                    <a:pt x="192555" y="8122"/>
                  </a:cubicBezTo>
                  <a:lnTo>
                    <a:pt x="192555" y="24432"/>
                  </a:lnTo>
                  <a:cubicBezTo>
                    <a:pt x="192555" y="28173"/>
                    <a:pt x="189421" y="31319"/>
                    <a:pt x="185671" y="31319"/>
                  </a:cubicBezTo>
                  <a:cubicBezTo>
                    <a:pt x="185596" y="31319"/>
                    <a:pt x="185520" y="31318"/>
                    <a:pt x="185444" y="31315"/>
                  </a:cubicBezTo>
                  <a:cubicBezTo>
                    <a:pt x="181791" y="31217"/>
                    <a:pt x="178789" y="28020"/>
                    <a:pt x="178789" y="24237"/>
                  </a:cubicBezTo>
                  <a:lnTo>
                    <a:pt x="178789" y="21594"/>
                  </a:lnTo>
                  <a:cubicBezTo>
                    <a:pt x="178789" y="16387"/>
                    <a:pt x="174730" y="13778"/>
                    <a:pt x="170674" y="13778"/>
                  </a:cubicBezTo>
                  <a:cubicBezTo>
                    <a:pt x="166624" y="13778"/>
                    <a:pt x="162577" y="16379"/>
                    <a:pt x="162577" y="21594"/>
                  </a:cubicBezTo>
                  <a:lnTo>
                    <a:pt x="162577" y="24139"/>
                  </a:lnTo>
                  <a:cubicBezTo>
                    <a:pt x="162577" y="35751"/>
                    <a:pt x="171059" y="45505"/>
                    <a:pt x="182084" y="47266"/>
                  </a:cubicBezTo>
                  <a:lnTo>
                    <a:pt x="182084" y="104645"/>
                  </a:lnTo>
                  <a:cubicBezTo>
                    <a:pt x="182084" y="111900"/>
                    <a:pt x="175837" y="115647"/>
                    <a:pt x="169321" y="115647"/>
                  </a:cubicBezTo>
                  <a:cubicBezTo>
                    <a:pt x="169128" y="115647"/>
                    <a:pt x="168936" y="115644"/>
                    <a:pt x="168743" y="115637"/>
                  </a:cubicBezTo>
                  <a:cubicBezTo>
                    <a:pt x="167699" y="110027"/>
                    <a:pt x="163328" y="105591"/>
                    <a:pt x="157782" y="104351"/>
                  </a:cubicBezTo>
                  <a:lnTo>
                    <a:pt x="157782" y="87486"/>
                  </a:lnTo>
                  <a:cubicBezTo>
                    <a:pt x="157782" y="58063"/>
                    <a:pt x="133839" y="34120"/>
                    <a:pt x="104384" y="34120"/>
                  </a:cubicBezTo>
                  <a:cubicBezTo>
                    <a:pt x="74960" y="34120"/>
                    <a:pt x="50985" y="58063"/>
                    <a:pt x="50985" y="87486"/>
                  </a:cubicBezTo>
                  <a:lnTo>
                    <a:pt x="50985" y="104775"/>
                  </a:lnTo>
                  <a:cubicBezTo>
                    <a:pt x="45570" y="105949"/>
                    <a:pt x="41297" y="110223"/>
                    <a:pt x="40090" y="115637"/>
                  </a:cubicBezTo>
                  <a:cubicBezTo>
                    <a:pt x="39895" y="115644"/>
                    <a:pt x="39701" y="115647"/>
                    <a:pt x="39507" y="115647"/>
                  </a:cubicBezTo>
                  <a:cubicBezTo>
                    <a:pt x="32989" y="115647"/>
                    <a:pt x="26683" y="111930"/>
                    <a:pt x="26683" y="104645"/>
                  </a:cubicBezTo>
                  <a:lnTo>
                    <a:pt x="26683" y="47266"/>
                  </a:lnTo>
                  <a:cubicBezTo>
                    <a:pt x="37709" y="45505"/>
                    <a:pt x="46190" y="35751"/>
                    <a:pt x="46190" y="24139"/>
                  </a:cubicBezTo>
                  <a:lnTo>
                    <a:pt x="46190" y="21594"/>
                  </a:lnTo>
                  <a:cubicBezTo>
                    <a:pt x="46190" y="16387"/>
                    <a:pt x="42130" y="13778"/>
                    <a:pt x="38074" y="13778"/>
                  </a:cubicBezTo>
                  <a:cubicBezTo>
                    <a:pt x="34024" y="13778"/>
                    <a:pt x="29978" y="16379"/>
                    <a:pt x="29978" y="21594"/>
                  </a:cubicBezTo>
                  <a:lnTo>
                    <a:pt x="29978" y="24237"/>
                  </a:lnTo>
                  <a:cubicBezTo>
                    <a:pt x="29978" y="28020"/>
                    <a:pt x="26977" y="31217"/>
                    <a:pt x="23323" y="31315"/>
                  </a:cubicBezTo>
                  <a:cubicBezTo>
                    <a:pt x="23246" y="31318"/>
                    <a:pt x="23170" y="31319"/>
                    <a:pt x="23093" y="31319"/>
                  </a:cubicBezTo>
                  <a:cubicBezTo>
                    <a:pt x="19345" y="31319"/>
                    <a:pt x="16212" y="28205"/>
                    <a:pt x="16212" y="24432"/>
                  </a:cubicBezTo>
                  <a:lnTo>
                    <a:pt x="16212" y="8122"/>
                  </a:lnTo>
                  <a:cubicBezTo>
                    <a:pt x="16212" y="2903"/>
                    <a:pt x="12159" y="294"/>
                    <a:pt x="8106" y="294"/>
                  </a:cubicBezTo>
                  <a:cubicBezTo>
                    <a:pt x="4053" y="294"/>
                    <a:pt x="0" y="2903"/>
                    <a:pt x="0" y="8122"/>
                  </a:cubicBezTo>
                  <a:lnTo>
                    <a:pt x="0" y="24432"/>
                  </a:lnTo>
                  <a:cubicBezTo>
                    <a:pt x="0" y="36045"/>
                    <a:pt x="9036" y="46157"/>
                    <a:pt x="20583" y="47397"/>
                  </a:cubicBezTo>
                  <a:lnTo>
                    <a:pt x="20583" y="104645"/>
                  </a:lnTo>
                  <a:cubicBezTo>
                    <a:pt x="20583" y="115241"/>
                    <a:pt x="29515" y="121747"/>
                    <a:pt x="39342" y="121747"/>
                  </a:cubicBezTo>
                  <a:cubicBezTo>
                    <a:pt x="39559" y="121747"/>
                    <a:pt x="39775" y="121744"/>
                    <a:pt x="39992" y="121737"/>
                  </a:cubicBezTo>
                  <a:cubicBezTo>
                    <a:pt x="41068" y="127381"/>
                    <a:pt x="45439" y="131849"/>
                    <a:pt x="50985" y="133056"/>
                  </a:cubicBezTo>
                  <a:lnTo>
                    <a:pt x="50985" y="143397"/>
                  </a:lnTo>
                  <a:cubicBezTo>
                    <a:pt x="50985" y="145387"/>
                    <a:pt x="52518" y="146382"/>
                    <a:pt x="54051" y="146382"/>
                  </a:cubicBezTo>
                  <a:cubicBezTo>
                    <a:pt x="55584" y="146382"/>
                    <a:pt x="57117" y="145387"/>
                    <a:pt x="57117" y="143397"/>
                  </a:cubicBezTo>
                  <a:lnTo>
                    <a:pt x="57117" y="97566"/>
                  </a:lnTo>
                  <a:lnTo>
                    <a:pt x="151650" y="97566"/>
                  </a:lnTo>
                  <a:lnTo>
                    <a:pt x="151650" y="107091"/>
                  </a:lnTo>
                  <a:lnTo>
                    <a:pt x="151650" y="129925"/>
                  </a:lnTo>
                  <a:lnTo>
                    <a:pt x="151650" y="165742"/>
                  </a:lnTo>
                  <a:cubicBezTo>
                    <a:pt x="151650" y="177387"/>
                    <a:pt x="142190" y="186847"/>
                    <a:pt x="130545" y="186847"/>
                  </a:cubicBezTo>
                  <a:lnTo>
                    <a:pt x="78222" y="186847"/>
                  </a:lnTo>
                  <a:cubicBezTo>
                    <a:pt x="66577" y="186847"/>
                    <a:pt x="57117" y="177387"/>
                    <a:pt x="57117" y="165742"/>
                  </a:cubicBezTo>
                  <a:lnTo>
                    <a:pt x="57117" y="159674"/>
                  </a:lnTo>
                  <a:cubicBezTo>
                    <a:pt x="57117" y="157701"/>
                    <a:pt x="55584" y="156714"/>
                    <a:pt x="54051" y="156714"/>
                  </a:cubicBezTo>
                  <a:cubicBezTo>
                    <a:pt x="52518" y="156714"/>
                    <a:pt x="50985" y="157701"/>
                    <a:pt x="50985" y="159674"/>
                  </a:cubicBezTo>
                  <a:lnTo>
                    <a:pt x="50985" y="165742"/>
                  </a:lnTo>
                  <a:cubicBezTo>
                    <a:pt x="50985" y="181162"/>
                    <a:pt x="63966" y="192990"/>
                    <a:pt x="79028" y="192990"/>
                  </a:cubicBezTo>
                  <a:cubicBezTo>
                    <a:pt x="79291" y="192990"/>
                    <a:pt x="79556" y="192986"/>
                    <a:pt x="79821" y="192979"/>
                  </a:cubicBezTo>
                  <a:lnTo>
                    <a:pt x="79821" y="195784"/>
                  </a:lnTo>
                  <a:cubicBezTo>
                    <a:pt x="79821" y="202961"/>
                    <a:pt x="85627" y="208767"/>
                    <a:pt x="92771" y="208767"/>
                  </a:cubicBezTo>
                  <a:lnTo>
                    <a:pt x="115996" y="208767"/>
                  </a:lnTo>
                  <a:cubicBezTo>
                    <a:pt x="123140" y="208767"/>
                    <a:pt x="128979" y="202961"/>
                    <a:pt x="128979" y="195784"/>
                  </a:cubicBezTo>
                  <a:lnTo>
                    <a:pt x="128979" y="192979"/>
                  </a:lnTo>
                  <a:cubicBezTo>
                    <a:pt x="129225" y="192985"/>
                    <a:pt x="129470" y="192988"/>
                    <a:pt x="129715" y="192988"/>
                  </a:cubicBezTo>
                  <a:cubicBezTo>
                    <a:pt x="144770" y="192988"/>
                    <a:pt x="157782" y="181213"/>
                    <a:pt x="157782" y="165742"/>
                  </a:cubicBezTo>
                  <a:lnTo>
                    <a:pt x="157782" y="132665"/>
                  </a:lnTo>
                  <a:cubicBezTo>
                    <a:pt x="163197" y="131458"/>
                    <a:pt x="167503" y="127185"/>
                    <a:pt x="168677" y="121737"/>
                  </a:cubicBezTo>
                  <a:cubicBezTo>
                    <a:pt x="168853" y="121741"/>
                    <a:pt x="169028" y="121743"/>
                    <a:pt x="169203" y="121743"/>
                  </a:cubicBezTo>
                  <a:cubicBezTo>
                    <a:pt x="179143" y="121743"/>
                    <a:pt x="188184" y="115383"/>
                    <a:pt x="188184" y="104645"/>
                  </a:cubicBezTo>
                  <a:lnTo>
                    <a:pt x="188184" y="47397"/>
                  </a:lnTo>
                  <a:cubicBezTo>
                    <a:pt x="191087" y="47070"/>
                    <a:pt x="193925" y="46222"/>
                    <a:pt x="196502" y="44852"/>
                  </a:cubicBezTo>
                  <a:cubicBezTo>
                    <a:pt x="199493" y="43259"/>
                    <a:pt x="197813" y="39054"/>
                    <a:pt x="195074" y="39054"/>
                  </a:cubicBezTo>
                  <a:cubicBezTo>
                    <a:pt x="194617" y="39054"/>
                    <a:pt x="194131" y="39171"/>
                    <a:pt x="193632" y="39437"/>
                  </a:cubicBezTo>
                  <a:cubicBezTo>
                    <a:pt x="191177" y="40744"/>
                    <a:pt x="188411" y="41428"/>
                    <a:pt x="185607" y="41428"/>
                  </a:cubicBezTo>
                  <a:cubicBezTo>
                    <a:pt x="185542" y="41428"/>
                    <a:pt x="185477" y="41428"/>
                    <a:pt x="185411" y="41427"/>
                  </a:cubicBezTo>
                  <a:cubicBezTo>
                    <a:pt x="176180" y="41297"/>
                    <a:pt x="168677" y="33533"/>
                    <a:pt x="168677" y="24139"/>
                  </a:cubicBezTo>
                  <a:lnTo>
                    <a:pt x="168677" y="21594"/>
                  </a:lnTo>
                  <a:cubicBezTo>
                    <a:pt x="168677" y="20306"/>
                    <a:pt x="169672" y="19662"/>
                    <a:pt x="170667" y="19662"/>
                  </a:cubicBezTo>
                  <a:cubicBezTo>
                    <a:pt x="171662" y="19662"/>
                    <a:pt x="172657" y="20306"/>
                    <a:pt x="172657" y="21594"/>
                  </a:cubicBezTo>
                  <a:lnTo>
                    <a:pt x="172657" y="24237"/>
                  </a:lnTo>
                  <a:cubicBezTo>
                    <a:pt x="172657" y="31315"/>
                    <a:pt x="178333" y="37219"/>
                    <a:pt x="185281" y="37448"/>
                  </a:cubicBezTo>
                  <a:cubicBezTo>
                    <a:pt x="185396" y="37451"/>
                    <a:pt x="185511" y="37452"/>
                    <a:pt x="185625" y="37452"/>
                  </a:cubicBezTo>
                  <a:cubicBezTo>
                    <a:pt x="192685" y="37452"/>
                    <a:pt x="198655" y="31558"/>
                    <a:pt x="198655" y="24432"/>
                  </a:cubicBezTo>
                  <a:lnTo>
                    <a:pt x="198655" y="8122"/>
                  </a:lnTo>
                  <a:cubicBezTo>
                    <a:pt x="198655" y="6834"/>
                    <a:pt x="199658" y="6190"/>
                    <a:pt x="200661" y="6190"/>
                  </a:cubicBezTo>
                  <a:cubicBezTo>
                    <a:pt x="201664" y="6190"/>
                    <a:pt x="202667" y="6834"/>
                    <a:pt x="202667" y="8122"/>
                  </a:cubicBezTo>
                  <a:lnTo>
                    <a:pt x="202667" y="24432"/>
                  </a:lnTo>
                  <a:cubicBezTo>
                    <a:pt x="202667" y="26324"/>
                    <a:pt x="202341" y="28151"/>
                    <a:pt x="201754" y="29912"/>
                  </a:cubicBezTo>
                  <a:cubicBezTo>
                    <a:pt x="200939" y="32255"/>
                    <a:pt x="202897" y="33910"/>
                    <a:pt x="204792" y="33910"/>
                  </a:cubicBezTo>
                  <a:cubicBezTo>
                    <a:pt x="205932" y="33910"/>
                    <a:pt x="207050" y="33311"/>
                    <a:pt x="207528" y="31902"/>
                  </a:cubicBezTo>
                  <a:cubicBezTo>
                    <a:pt x="208343" y="29488"/>
                    <a:pt x="208767" y="26977"/>
                    <a:pt x="208767" y="24432"/>
                  </a:cubicBezTo>
                  <a:lnTo>
                    <a:pt x="208767" y="8122"/>
                  </a:lnTo>
                  <a:cubicBezTo>
                    <a:pt x="208767" y="3653"/>
                    <a:pt x="205114" y="0"/>
                    <a:pt x="2006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2350;p164">
              <a:extLst>
                <a:ext uri="{FF2B5EF4-FFF2-40B4-BE49-F238E27FC236}">
                  <a16:creationId xmlns:a16="http://schemas.microsoft.com/office/drawing/2014/main" id="{984F9DAD-7CD3-E049-1301-4CD1E1CAFF21}"/>
                </a:ext>
              </a:extLst>
            </p:cNvPr>
            <p:cNvSpPr/>
            <p:nvPr/>
          </p:nvSpPr>
          <p:spPr>
            <a:xfrm>
              <a:off x="3483800" y="2056675"/>
              <a:ext cx="153325" cy="358025"/>
            </a:xfrm>
            <a:custGeom>
              <a:avLst/>
              <a:gdLst/>
              <a:ahLst/>
              <a:cxnLst/>
              <a:rect l="l" t="t" r="r" b="b"/>
              <a:pathLst>
                <a:path w="6133" h="14321" extrusionOk="0">
                  <a:moveTo>
                    <a:pt x="3066" y="0"/>
                  </a:moveTo>
                  <a:cubicBezTo>
                    <a:pt x="1370" y="0"/>
                    <a:pt x="0" y="1370"/>
                    <a:pt x="0" y="3067"/>
                  </a:cubicBezTo>
                  <a:lnTo>
                    <a:pt x="0" y="11254"/>
                  </a:lnTo>
                  <a:cubicBezTo>
                    <a:pt x="0" y="12950"/>
                    <a:pt x="1370" y="14320"/>
                    <a:pt x="3066" y="14320"/>
                  </a:cubicBezTo>
                  <a:cubicBezTo>
                    <a:pt x="4763" y="14320"/>
                    <a:pt x="6133" y="12950"/>
                    <a:pt x="6133" y="11254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351;p164">
              <a:extLst>
                <a:ext uri="{FF2B5EF4-FFF2-40B4-BE49-F238E27FC236}">
                  <a16:creationId xmlns:a16="http://schemas.microsoft.com/office/drawing/2014/main" id="{779960E4-0ABF-1F9B-6F17-7DBD4620502D}"/>
                </a:ext>
              </a:extLst>
            </p:cNvPr>
            <p:cNvSpPr/>
            <p:nvPr/>
          </p:nvSpPr>
          <p:spPr>
            <a:xfrm>
              <a:off x="3963300" y="2056675"/>
              <a:ext cx="153350" cy="358025"/>
            </a:xfrm>
            <a:custGeom>
              <a:avLst/>
              <a:gdLst/>
              <a:ahLst/>
              <a:cxnLst/>
              <a:rect l="l" t="t" r="r" b="b"/>
              <a:pathLst>
                <a:path w="6134" h="14321" extrusionOk="0">
                  <a:moveTo>
                    <a:pt x="3067" y="0"/>
                  </a:moveTo>
                  <a:cubicBezTo>
                    <a:pt x="1371" y="0"/>
                    <a:pt x="1" y="1370"/>
                    <a:pt x="1" y="3067"/>
                  </a:cubicBezTo>
                  <a:lnTo>
                    <a:pt x="1" y="11254"/>
                  </a:lnTo>
                  <a:cubicBezTo>
                    <a:pt x="1" y="12950"/>
                    <a:pt x="1371" y="14320"/>
                    <a:pt x="3067" y="14320"/>
                  </a:cubicBezTo>
                  <a:cubicBezTo>
                    <a:pt x="4763" y="14320"/>
                    <a:pt x="6133" y="12950"/>
                    <a:pt x="6133" y="11254"/>
                  </a:cubicBezTo>
                  <a:lnTo>
                    <a:pt x="6133" y="3067"/>
                  </a:lnTo>
                  <a:cubicBezTo>
                    <a:pt x="6133" y="1370"/>
                    <a:pt x="4763" y="0"/>
                    <a:pt x="30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352;p164">
              <a:extLst>
                <a:ext uri="{FF2B5EF4-FFF2-40B4-BE49-F238E27FC236}">
                  <a16:creationId xmlns:a16="http://schemas.microsoft.com/office/drawing/2014/main" id="{8F2EC6C5-9FD8-CA8C-648F-F2F25AE38C6F}"/>
                </a:ext>
              </a:extLst>
            </p:cNvPr>
            <p:cNvSpPr/>
            <p:nvPr/>
          </p:nvSpPr>
          <p:spPr>
            <a:xfrm>
              <a:off x="2872975" y="2938225"/>
              <a:ext cx="1208600" cy="1124600"/>
            </a:xfrm>
            <a:custGeom>
              <a:avLst/>
              <a:gdLst/>
              <a:ahLst/>
              <a:cxnLst/>
              <a:rect l="l" t="t" r="r" b="b"/>
              <a:pathLst>
                <a:path w="48344" h="44984" extrusionOk="0">
                  <a:moveTo>
                    <a:pt x="41885" y="6133"/>
                  </a:moveTo>
                  <a:cubicBezTo>
                    <a:pt x="42080" y="6133"/>
                    <a:pt x="42211" y="6263"/>
                    <a:pt x="42211" y="6459"/>
                  </a:cubicBezTo>
                  <a:lnTo>
                    <a:pt x="42211" y="38557"/>
                  </a:lnTo>
                  <a:cubicBezTo>
                    <a:pt x="42211" y="38720"/>
                    <a:pt x="42080" y="38883"/>
                    <a:pt x="41885" y="38883"/>
                  </a:cubicBezTo>
                  <a:lnTo>
                    <a:pt x="6460" y="38883"/>
                  </a:lnTo>
                  <a:cubicBezTo>
                    <a:pt x="6296" y="38883"/>
                    <a:pt x="6133" y="38720"/>
                    <a:pt x="6133" y="38557"/>
                  </a:cubicBezTo>
                  <a:lnTo>
                    <a:pt x="6133" y="6459"/>
                  </a:lnTo>
                  <a:cubicBezTo>
                    <a:pt x="6133" y="6263"/>
                    <a:pt x="6296" y="6133"/>
                    <a:pt x="6460" y="6133"/>
                  </a:cubicBezTo>
                  <a:close/>
                  <a:moveTo>
                    <a:pt x="6460" y="0"/>
                  </a:moveTo>
                  <a:cubicBezTo>
                    <a:pt x="2904" y="0"/>
                    <a:pt x="1" y="2904"/>
                    <a:pt x="1" y="6459"/>
                  </a:cubicBezTo>
                  <a:lnTo>
                    <a:pt x="1" y="38557"/>
                  </a:lnTo>
                  <a:cubicBezTo>
                    <a:pt x="1" y="42113"/>
                    <a:pt x="2904" y="44983"/>
                    <a:pt x="6460" y="44983"/>
                  </a:cubicBezTo>
                  <a:lnTo>
                    <a:pt x="41885" y="44983"/>
                  </a:lnTo>
                  <a:cubicBezTo>
                    <a:pt x="45440" y="44983"/>
                    <a:pt x="48343" y="42113"/>
                    <a:pt x="48343" y="38557"/>
                  </a:cubicBezTo>
                  <a:lnTo>
                    <a:pt x="48343" y="6459"/>
                  </a:lnTo>
                  <a:cubicBezTo>
                    <a:pt x="48343" y="2904"/>
                    <a:pt x="45440" y="0"/>
                    <a:pt x="418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353;p164">
              <a:extLst>
                <a:ext uri="{FF2B5EF4-FFF2-40B4-BE49-F238E27FC236}">
                  <a16:creationId xmlns:a16="http://schemas.microsoft.com/office/drawing/2014/main" id="{CC374745-7408-D38F-47C9-C5F49D7F8808}"/>
                </a:ext>
              </a:extLst>
            </p:cNvPr>
            <p:cNvSpPr/>
            <p:nvPr/>
          </p:nvSpPr>
          <p:spPr>
            <a:xfrm>
              <a:off x="4238950" y="3118450"/>
              <a:ext cx="197375" cy="153325"/>
            </a:xfrm>
            <a:custGeom>
              <a:avLst/>
              <a:gdLst/>
              <a:ahLst/>
              <a:cxnLst/>
              <a:rect l="l" t="t" r="r" b="b"/>
              <a:pathLst>
                <a:path w="7895" h="6133" extrusionOk="0">
                  <a:moveTo>
                    <a:pt x="3947" y="0"/>
                  </a:moveTo>
                  <a:cubicBezTo>
                    <a:pt x="0" y="0"/>
                    <a:pt x="0" y="6133"/>
                    <a:pt x="3947" y="6133"/>
                  </a:cubicBezTo>
                  <a:cubicBezTo>
                    <a:pt x="7894" y="6133"/>
                    <a:pt x="7894" y="0"/>
                    <a:pt x="39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354;p164">
              <a:extLst>
                <a:ext uri="{FF2B5EF4-FFF2-40B4-BE49-F238E27FC236}">
                  <a16:creationId xmlns:a16="http://schemas.microsoft.com/office/drawing/2014/main" id="{7716E228-D49C-4672-845C-E38C742D445D}"/>
                </a:ext>
              </a:extLst>
            </p:cNvPr>
            <p:cNvSpPr/>
            <p:nvPr/>
          </p:nvSpPr>
          <p:spPr>
            <a:xfrm>
              <a:off x="4238950" y="3424250"/>
              <a:ext cx="197375" cy="153350"/>
            </a:xfrm>
            <a:custGeom>
              <a:avLst/>
              <a:gdLst/>
              <a:ahLst/>
              <a:cxnLst/>
              <a:rect l="l" t="t" r="r" b="b"/>
              <a:pathLst>
                <a:path w="7895" h="6134" extrusionOk="0">
                  <a:moveTo>
                    <a:pt x="3947" y="1"/>
                  </a:moveTo>
                  <a:cubicBezTo>
                    <a:pt x="0" y="1"/>
                    <a:pt x="0" y="6133"/>
                    <a:pt x="3947" y="6133"/>
                  </a:cubicBezTo>
                  <a:cubicBezTo>
                    <a:pt x="7894" y="6133"/>
                    <a:pt x="7894" y="1"/>
                    <a:pt x="3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355;p164">
              <a:extLst>
                <a:ext uri="{FF2B5EF4-FFF2-40B4-BE49-F238E27FC236}">
                  <a16:creationId xmlns:a16="http://schemas.microsoft.com/office/drawing/2014/main" id="{20BF6C83-3AFC-A13E-7DDB-5DB507A8CF94}"/>
                </a:ext>
              </a:extLst>
            </p:cNvPr>
            <p:cNvSpPr/>
            <p:nvPr/>
          </p:nvSpPr>
          <p:spPr>
            <a:xfrm>
              <a:off x="4238950" y="3730075"/>
              <a:ext cx="197375" cy="153325"/>
            </a:xfrm>
            <a:custGeom>
              <a:avLst/>
              <a:gdLst/>
              <a:ahLst/>
              <a:cxnLst/>
              <a:rect l="l" t="t" r="r" b="b"/>
              <a:pathLst>
                <a:path w="7895" h="6133" extrusionOk="0">
                  <a:moveTo>
                    <a:pt x="3947" y="0"/>
                  </a:moveTo>
                  <a:cubicBezTo>
                    <a:pt x="0" y="0"/>
                    <a:pt x="0" y="6133"/>
                    <a:pt x="3947" y="6133"/>
                  </a:cubicBezTo>
                  <a:cubicBezTo>
                    <a:pt x="7894" y="6133"/>
                    <a:pt x="7894" y="0"/>
                    <a:pt x="39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356;p164">
              <a:extLst>
                <a:ext uri="{FF2B5EF4-FFF2-40B4-BE49-F238E27FC236}">
                  <a16:creationId xmlns:a16="http://schemas.microsoft.com/office/drawing/2014/main" id="{DC2DE697-6930-BCCF-4F2C-88E2E7331895}"/>
                </a:ext>
              </a:extLst>
            </p:cNvPr>
            <p:cNvSpPr/>
            <p:nvPr/>
          </p:nvSpPr>
          <p:spPr>
            <a:xfrm>
              <a:off x="4554525" y="3118450"/>
              <a:ext cx="197375" cy="153325"/>
            </a:xfrm>
            <a:custGeom>
              <a:avLst/>
              <a:gdLst/>
              <a:ahLst/>
              <a:cxnLst/>
              <a:rect l="l" t="t" r="r" b="b"/>
              <a:pathLst>
                <a:path w="7895" h="6133" extrusionOk="0">
                  <a:moveTo>
                    <a:pt x="3948" y="0"/>
                  </a:moveTo>
                  <a:cubicBezTo>
                    <a:pt x="1" y="0"/>
                    <a:pt x="1" y="6133"/>
                    <a:pt x="3948" y="6133"/>
                  </a:cubicBezTo>
                  <a:cubicBezTo>
                    <a:pt x="7895" y="6133"/>
                    <a:pt x="7895" y="0"/>
                    <a:pt x="39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357;p164">
              <a:extLst>
                <a:ext uri="{FF2B5EF4-FFF2-40B4-BE49-F238E27FC236}">
                  <a16:creationId xmlns:a16="http://schemas.microsoft.com/office/drawing/2014/main" id="{ACA01259-CC30-94C3-1A2C-5A329974986D}"/>
                </a:ext>
              </a:extLst>
            </p:cNvPr>
            <p:cNvSpPr/>
            <p:nvPr/>
          </p:nvSpPr>
          <p:spPr>
            <a:xfrm>
              <a:off x="4554525" y="3424250"/>
              <a:ext cx="197375" cy="153350"/>
            </a:xfrm>
            <a:custGeom>
              <a:avLst/>
              <a:gdLst/>
              <a:ahLst/>
              <a:cxnLst/>
              <a:rect l="l" t="t" r="r" b="b"/>
              <a:pathLst>
                <a:path w="7895" h="6134" extrusionOk="0">
                  <a:moveTo>
                    <a:pt x="3948" y="1"/>
                  </a:moveTo>
                  <a:cubicBezTo>
                    <a:pt x="1" y="1"/>
                    <a:pt x="1" y="6133"/>
                    <a:pt x="3948" y="6133"/>
                  </a:cubicBezTo>
                  <a:cubicBezTo>
                    <a:pt x="7895" y="6133"/>
                    <a:pt x="7895" y="1"/>
                    <a:pt x="39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358;p164">
              <a:extLst>
                <a:ext uri="{FF2B5EF4-FFF2-40B4-BE49-F238E27FC236}">
                  <a16:creationId xmlns:a16="http://schemas.microsoft.com/office/drawing/2014/main" id="{1A6D93FA-F09D-C46A-02DC-A440BDB1F5E4}"/>
                </a:ext>
              </a:extLst>
            </p:cNvPr>
            <p:cNvSpPr/>
            <p:nvPr/>
          </p:nvSpPr>
          <p:spPr>
            <a:xfrm>
              <a:off x="4554525" y="3730075"/>
              <a:ext cx="197375" cy="153325"/>
            </a:xfrm>
            <a:custGeom>
              <a:avLst/>
              <a:gdLst/>
              <a:ahLst/>
              <a:cxnLst/>
              <a:rect l="l" t="t" r="r" b="b"/>
              <a:pathLst>
                <a:path w="7895" h="6133" extrusionOk="0">
                  <a:moveTo>
                    <a:pt x="3948" y="0"/>
                  </a:moveTo>
                  <a:cubicBezTo>
                    <a:pt x="1" y="0"/>
                    <a:pt x="1" y="6133"/>
                    <a:pt x="3948" y="6133"/>
                  </a:cubicBezTo>
                  <a:cubicBezTo>
                    <a:pt x="7895" y="6133"/>
                    <a:pt x="7895" y="0"/>
                    <a:pt x="39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359;p164">
              <a:extLst>
                <a:ext uri="{FF2B5EF4-FFF2-40B4-BE49-F238E27FC236}">
                  <a16:creationId xmlns:a16="http://schemas.microsoft.com/office/drawing/2014/main" id="{193E9BD5-F497-BB50-40CD-9170FFBD5858}"/>
                </a:ext>
              </a:extLst>
            </p:cNvPr>
            <p:cNvSpPr/>
            <p:nvPr/>
          </p:nvSpPr>
          <p:spPr>
            <a:xfrm>
              <a:off x="3141275" y="3202450"/>
              <a:ext cx="672825" cy="597075"/>
            </a:xfrm>
            <a:custGeom>
              <a:avLst/>
              <a:gdLst/>
              <a:ahLst/>
              <a:cxnLst/>
              <a:rect l="l" t="t" r="r" b="b"/>
              <a:pathLst>
                <a:path w="26913" h="23883" extrusionOk="0">
                  <a:moveTo>
                    <a:pt x="18137" y="6100"/>
                  </a:moveTo>
                  <a:cubicBezTo>
                    <a:pt x="19605" y="6100"/>
                    <a:pt x="20780" y="7307"/>
                    <a:pt x="20780" y="8742"/>
                  </a:cubicBezTo>
                  <a:cubicBezTo>
                    <a:pt x="20780" y="12396"/>
                    <a:pt x="16213" y="15788"/>
                    <a:pt x="13440" y="17387"/>
                  </a:cubicBezTo>
                  <a:cubicBezTo>
                    <a:pt x="10472" y="15723"/>
                    <a:pt x="6101" y="12624"/>
                    <a:pt x="6101" y="8742"/>
                  </a:cubicBezTo>
                  <a:cubicBezTo>
                    <a:pt x="6101" y="7307"/>
                    <a:pt x="7308" y="6100"/>
                    <a:pt x="8743" y="6100"/>
                  </a:cubicBezTo>
                  <a:cubicBezTo>
                    <a:pt x="9819" y="6100"/>
                    <a:pt x="12266" y="8155"/>
                    <a:pt x="13440" y="8579"/>
                  </a:cubicBezTo>
                  <a:cubicBezTo>
                    <a:pt x="15528" y="8579"/>
                    <a:pt x="16050" y="6100"/>
                    <a:pt x="18137" y="6100"/>
                  </a:cubicBezTo>
                  <a:close/>
                  <a:moveTo>
                    <a:pt x="8743" y="0"/>
                  </a:moveTo>
                  <a:cubicBezTo>
                    <a:pt x="3915" y="0"/>
                    <a:pt x="1" y="3915"/>
                    <a:pt x="1" y="8742"/>
                  </a:cubicBezTo>
                  <a:cubicBezTo>
                    <a:pt x="1" y="18006"/>
                    <a:pt x="11679" y="23389"/>
                    <a:pt x="12201" y="23617"/>
                  </a:cubicBezTo>
                  <a:cubicBezTo>
                    <a:pt x="12615" y="23792"/>
                    <a:pt x="13030" y="23882"/>
                    <a:pt x="13441" y="23882"/>
                  </a:cubicBezTo>
                  <a:cubicBezTo>
                    <a:pt x="13871" y="23882"/>
                    <a:pt x="14296" y="23784"/>
                    <a:pt x="14712" y="23584"/>
                  </a:cubicBezTo>
                  <a:cubicBezTo>
                    <a:pt x="14843" y="23552"/>
                    <a:pt x="17713" y="22214"/>
                    <a:pt x="20584" y="19898"/>
                  </a:cubicBezTo>
                  <a:cubicBezTo>
                    <a:pt x="24727" y="16538"/>
                    <a:pt x="26912" y="12657"/>
                    <a:pt x="26912" y="8742"/>
                  </a:cubicBezTo>
                  <a:cubicBezTo>
                    <a:pt x="26912" y="3915"/>
                    <a:pt x="22965" y="0"/>
                    <a:pt x="18137" y="0"/>
                  </a:cubicBezTo>
                  <a:cubicBezTo>
                    <a:pt x="16441" y="0"/>
                    <a:pt x="14875" y="457"/>
                    <a:pt x="13440" y="1370"/>
                  </a:cubicBezTo>
                  <a:cubicBezTo>
                    <a:pt x="12005" y="457"/>
                    <a:pt x="10439" y="0"/>
                    <a:pt x="87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360;p164">
              <a:extLst>
                <a:ext uri="{FF2B5EF4-FFF2-40B4-BE49-F238E27FC236}">
                  <a16:creationId xmlns:a16="http://schemas.microsoft.com/office/drawing/2014/main" id="{C5E1C69D-7693-2301-590B-65EE58D65BD8}"/>
                </a:ext>
              </a:extLst>
            </p:cNvPr>
            <p:cNvSpPr/>
            <p:nvPr/>
          </p:nvSpPr>
          <p:spPr>
            <a:xfrm>
              <a:off x="3000200" y="4249550"/>
              <a:ext cx="1569850" cy="459150"/>
            </a:xfrm>
            <a:custGeom>
              <a:avLst/>
              <a:gdLst/>
              <a:ahLst/>
              <a:cxnLst/>
              <a:rect l="l" t="t" r="r" b="b"/>
              <a:pathLst>
                <a:path w="62794" h="18366" extrusionOk="0">
                  <a:moveTo>
                    <a:pt x="53628" y="6133"/>
                  </a:moveTo>
                  <a:cubicBezTo>
                    <a:pt x="55291" y="6133"/>
                    <a:pt x="56661" y="7503"/>
                    <a:pt x="56661" y="9166"/>
                  </a:cubicBezTo>
                  <a:cubicBezTo>
                    <a:pt x="56661" y="10863"/>
                    <a:pt x="55291" y="12233"/>
                    <a:pt x="53628" y="12233"/>
                  </a:cubicBezTo>
                  <a:lnTo>
                    <a:pt x="9167" y="12233"/>
                  </a:lnTo>
                  <a:cubicBezTo>
                    <a:pt x="7470" y="12233"/>
                    <a:pt x="6100" y="10863"/>
                    <a:pt x="6100" y="9166"/>
                  </a:cubicBezTo>
                  <a:cubicBezTo>
                    <a:pt x="6100" y="7503"/>
                    <a:pt x="7470" y="6133"/>
                    <a:pt x="9167" y="6133"/>
                  </a:cubicBezTo>
                  <a:close/>
                  <a:moveTo>
                    <a:pt x="9167" y="0"/>
                  </a:moveTo>
                  <a:cubicBezTo>
                    <a:pt x="4111" y="0"/>
                    <a:pt x="0" y="4110"/>
                    <a:pt x="0" y="9166"/>
                  </a:cubicBezTo>
                  <a:cubicBezTo>
                    <a:pt x="0" y="14255"/>
                    <a:pt x="4111" y="18365"/>
                    <a:pt x="9167" y="18365"/>
                  </a:cubicBezTo>
                  <a:lnTo>
                    <a:pt x="53628" y="18365"/>
                  </a:lnTo>
                  <a:cubicBezTo>
                    <a:pt x="58684" y="18365"/>
                    <a:pt x="62794" y="14255"/>
                    <a:pt x="62794" y="9166"/>
                  </a:cubicBezTo>
                  <a:cubicBezTo>
                    <a:pt x="62794" y="4110"/>
                    <a:pt x="58684" y="0"/>
                    <a:pt x="536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" name="Subtitle 22">
            <a:extLst>
              <a:ext uri="{FF2B5EF4-FFF2-40B4-BE49-F238E27FC236}">
                <a16:creationId xmlns:a16="http://schemas.microsoft.com/office/drawing/2014/main" id="{6D402B2C-5F26-3EC7-A703-6D4BFDB528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1789" y="3952836"/>
            <a:ext cx="6930921" cy="835200"/>
          </a:xfrm>
        </p:spPr>
        <p:txBody>
          <a:bodyPr/>
          <a:lstStyle/>
          <a:p>
            <a:r>
              <a:rPr lang="en-US"/>
              <a:t>Goal: to provide students with the skills and tools needed to advocate for their creative work</a:t>
            </a:r>
          </a:p>
        </p:txBody>
      </p:sp>
      <p:pic>
        <p:nvPicPr>
          <p:cNvPr id="16" name="Picture 15" descr="A white line drawing of a pirate&#10;&#10;AI-generated content may be incorrect.">
            <a:extLst>
              <a:ext uri="{FF2B5EF4-FFF2-40B4-BE49-F238E27FC236}">
                <a16:creationId xmlns:a16="http://schemas.microsoft.com/office/drawing/2014/main" id="{9F635162-A5A7-B79C-2CEE-72847D9236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6259" y="2071688"/>
            <a:ext cx="523875" cy="523875"/>
          </a:xfrm>
          <a:prstGeom prst="rect">
            <a:avLst/>
          </a:prstGeom>
        </p:spPr>
      </p:pic>
      <p:pic>
        <p:nvPicPr>
          <p:cNvPr id="18" name="Picture 17" descr="A white outline of a magnifying glass&#10;&#10;AI-generated content may be incorrect.">
            <a:extLst>
              <a:ext uri="{FF2B5EF4-FFF2-40B4-BE49-F238E27FC236}">
                <a16:creationId xmlns:a16="http://schemas.microsoft.com/office/drawing/2014/main" id="{6F7B1392-D845-FCE1-0717-486D9BC29E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3686" y="2089377"/>
            <a:ext cx="552450" cy="542925"/>
          </a:xfrm>
          <a:prstGeom prst="rect">
            <a:avLst/>
          </a:prstGeom>
        </p:spPr>
      </p:pic>
      <p:pic>
        <p:nvPicPr>
          <p:cNvPr id="19" name="Picture 18" descr="A black and white logo&#10;&#10;AI-generated content may be incorrect.">
            <a:extLst>
              <a:ext uri="{FF2B5EF4-FFF2-40B4-BE49-F238E27FC236}">
                <a16:creationId xmlns:a16="http://schemas.microsoft.com/office/drawing/2014/main" id="{32BD34F6-EA01-A474-003B-ED13B35329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2473" y="2089377"/>
            <a:ext cx="523875" cy="5429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2">
          <a:extLst>
            <a:ext uri="{FF2B5EF4-FFF2-40B4-BE49-F238E27FC236}">
              <a16:creationId xmlns:a16="http://schemas.microsoft.com/office/drawing/2014/main" id="{87957874-4C6E-13FE-68CC-F1AC33BFC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DBE77E4-4926-4A78-415E-2868C66C53D6}"/>
              </a:ext>
            </a:extLst>
          </p:cNvPr>
          <p:cNvSpPr/>
          <p:nvPr/>
        </p:nvSpPr>
        <p:spPr>
          <a:xfrm>
            <a:off x="129268" y="1285874"/>
            <a:ext cx="4150178" cy="32112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3" name="Google Shape;953;p112">
            <a:extLst>
              <a:ext uri="{FF2B5EF4-FFF2-40B4-BE49-F238E27FC236}">
                <a16:creationId xmlns:a16="http://schemas.microsoft.com/office/drawing/2014/main" id="{F16FD9DB-4A3B-A5DE-DBEE-CB1D7A590B9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249894" y="137163"/>
            <a:ext cx="4642427" cy="67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en"/>
              <a:t>Tailoring User Experiences</a:t>
            </a:r>
            <a:endParaRPr lang="en-US"/>
          </a:p>
        </p:txBody>
      </p:sp>
      <p:sp>
        <p:nvSpPr>
          <p:cNvPr id="954" name="Google Shape;954;p112">
            <a:extLst>
              <a:ext uri="{FF2B5EF4-FFF2-40B4-BE49-F238E27FC236}">
                <a16:creationId xmlns:a16="http://schemas.microsoft.com/office/drawing/2014/main" id="{8BFF6EFE-AB11-4B42-EC10-560058D9B02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50470" y="642068"/>
            <a:ext cx="8246061" cy="4466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Clr>
                <a:schemeClr val="dk1"/>
              </a:buClr>
              <a:buSzPts val="1100"/>
            </a:pPr>
            <a:r>
              <a:rPr lang="en"/>
              <a:t>Provides options for students to apply course content to their medium of choice</a:t>
            </a:r>
            <a:endParaRPr lang="en-US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CB0FF1A-78E2-D66F-E13E-0787A23122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1134" y="2180397"/>
            <a:ext cx="3568278" cy="2776745"/>
          </a:xfrm>
          <a:prstGeom prst="rect">
            <a:avLst/>
          </a:prstGeom>
        </p:spPr>
      </p:pic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9178B79-CE78-1C60-5AEB-42CBD6B509F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8" r="203" b="73826"/>
          <a:stretch>
            <a:fillRect/>
          </a:stretch>
        </p:blipFill>
        <p:spPr>
          <a:xfrm>
            <a:off x="4788142" y="1088593"/>
            <a:ext cx="4220482" cy="9924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38F746-F95D-29B3-52F6-E6E1994C1D1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7" t="58" r="451" b="265"/>
          <a:stretch>
            <a:fillRect/>
          </a:stretch>
        </p:blipFill>
        <p:spPr>
          <a:xfrm>
            <a:off x="128453" y="1287245"/>
            <a:ext cx="4106215" cy="23281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9BFD55-7623-C4AD-444F-F3D615329B8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9" r="1990" b="4281"/>
          <a:stretch>
            <a:fillRect/>
          </a:stretch>
        </p:blipFill>
        <p:spPr>
          <a:xfrm>
            <a:off x="190747" y="3699000"/>
            <a:ext cx="3667005" cy="64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943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2">
          <a:extLst>
            <a:ext uri="{FF2B5EF4-FFF2-40B4-BE49-F238E27FC236}">
              <a16:creationId xmlns:a16="http://schemas.microsoft.com/office/drawing/2014/main" id="{3706E08F-5C8D-6A3E-E6D0-482E8314B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112">
            <a:extLst>
              <a:ext uri="{FF2B5EF4-FFF2-40B4-BE49-F238E27FC236}">
                <a16:creationId xmlns:a16="http://schemas.microsoft.com/office/drawing/2014/main" id="{35ED54EF-21EA-2695-7E4A-03E01836AC6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970231" y="130951"/>
            <a:ext cx="7201753" cy="67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en" dirty="0"/>
              <a:t>Providing Examples (&amp; Making it Fun)</a:t>
            </a:r>
            <a:endParaRPr lang="en-US" dirty="0"/>
          </a:p>
        </p:txBody>
      </p:sp>
      <p:sp>
        <p:nvSpPr>
          <p:cNvPr id="954" name="Google Shape;954;p112">
            <a:extLst>
              <a:ext uri="{FF2B5EF4-FFF2-40B4-BE49-F238E27FC236}">
                <a16:creationId xmlns:a16="http://schemas.microsoft.com/office/drawing/2014/main" id="{6A9EC6C7-2EB7-A984-1DF1-F7CDCB76446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50470" y="642068"/>
            <a:ext cx="8246061" cy="4466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/>
            <a:r>
              <a:rPr lang="en" dirty="0"/>
              <a:t>Provides tangible procedures to follow in a way that connects with participants</a:t>
            </a:r>
          </a:p>
        </p:txBody>
      </p:sp>
      <p:pic>
        <p:nvPicPr>
          <p:cNvPr id="2" name="Picture 1" descr="A grey t-shirt with a dog on it&#10;&#10;AI-generated content may be incorrect.">
            <a:extLst>
              <a:ext uri="{FF2B5EF4-FFF2-40B4-BE49-F238E27FC236}">
                <a16:creationId xmlns:a16="http://schemas.microsoft.com/office/drawing/2014/main" id="{E6C2E997-B2B4-1799-0CF7-11C288348C6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27" r="117" b="-132"/>
          <a:stretch>
            <a:fillRect/>
          </a:stretch>
        </p:blipFill>
        <p:spPr>
          <a:xfrm>
            <a:off x="4739769" y="1088571"/>
            <a:ext cx="4270488" cy="3735112"/>
          </a:xfrm>
          <a:prstGeom prst="rect">
            <a:avLst/>
          </a:prstGeom>
        </p:spPr>
      </p:pic>
      <p:pic>
        <p:nvPicPr>
          <p:cNvPr id="4" name="Picture 3" descr="A dog standing on dirt&#10;&#10;AI-generated content may be incorrect.">
            <a:extLst>
              <a:ext uri="{FF2B5EF4-FFF2-40B4-BE49-F238E27FC236}">
                <a16:creationId xmlns:a16="http://schemas.microsoft.com/office/drawing/2014/main" id="{B34BB1C6-098D-480F-DD11-BCAC348D23F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393" y="1965638"/>
            <a:ext cx="4397830" cy="2239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877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108"/>
          <p:cNvSpPr txBox="1">
            <a:spLocks noGrp="1"/>
          </p:cNvSpPr>
          <p:nvPr>
            <p:ph type="ctrTitle"/>
          </p:nvPr>
        </p:nvSpPr>
        <p:spPr>
          <a:xfrm>
            <a:off x="457200" y="517918"/>
            <a:ext cx="8229600" cy="67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/>
              <a:t>Assessments Used</a:t>
            </a:r>
            <a:endParaRPr lang="en-US"/>
          </a:p>
        </p:txBody>
      </p:sp>
      <p:sp>
        <p:nvSpPr>
          <p:cNvPr id="898" name="Google Shape;898;p108"/>
          <p:cNvSpPr txBox="1">
            <a:spLocks noGrp="1"/>
          </p:cNvSpPr>
          <p:nvPr>
            <p:ph type="subTitle" idx="1"/>
          </p:nvPr>
        </p:nvSpPr>
        <p:spPr>
          <a:xfrm>
            <a:off x="2750119" y="2070170"/>
            <a:ext cx="1570200" cy="36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en"/>
              <a:t>Check for understanding</a:t>
            </a:r>
            <a:endParaRPr lang="en-US"/>
          </a:p>
        </p:txBody>
      </p:sp>
      <p:sp>
        <p:nvSpPr>
          <p:cNvPr id="899" name="Google Shape;899;p108"/>
          <p:cNvSpPr txBox="1">
            <a:spLocks noGrp="1"/>
          </p:cNvSpPr>
          <p:nvPr>
            <p:ph type="ctrTitle" idx="2"/>
          </p:nvPr>
        </p:nvSpPr>
        <p:spPr>
          <a:xfrm>
            <a:off x="2750155" y="1492066"/>
            <a:ext cx="1570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/>
              <a:t>Module Quizzes</a:t>
            </a:r>
            <a:endParaRPr lang="en-US"/>
          </a:p>
        </p:txBody>
      </p:sp>
      <p:sp>
        <p:nvSpPr>
          <p:cNvPr id="900" name="Google Shape;900;p108"/>
          <p:cNvSpPr txBox="1">
            <a:spLocks noGrp="1"/>
          </p:cNvSpPr>
          <p:nvPr>
            <p:ph type="ctrTitle" idx="3"/>
          </p:nvPr>
        </p:nvSpPr>
        <p:spPr>
          <a:xfrm>
            <a:off x="4725362" y="1490522"/>
            <a:ext cx="1719878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/>
              <a:t>Discussion Boards</a:t>
            </a:r>
            <a:endParaRPr lang="en-US"/>
          </a:p>
        </p:txBody>
      </p:sp>
      <p:sp>
        <p:nvSpPr>
          <p:cNvPr id="901" name="Google Shape;901;p108"/>
          <p:cNvSpPr txBox="1">
            <a:spLocks noGrp="1"/>
          </p:cNvSpPr>
          <p:nvPr>
            <p:ph type="subTitle" idx="4"/>
          </p:nvPr>
        </p:nvSpPr>
        <p:spPr>
          <a:xfrm>
            <a:off x="4800165" y="2070170"/>
            <a:ext cx="1570200" cy="36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en"/>
              <a:t>Allow students to explore/share ideas</a:t>
            </a:r>
            <a:endParaRPr lang="en-US"/>
          </a:p>
        </p:txBody>
      </p:sp>
      <p:sp>
        <p:nvSpPr>
          <p:cNvPr id="902" name="Google Shape;902;p108"/>
          <p:cNvSpPr txBox="1">
            <a:spLocks noGrp="1"/>
          </p:cNvSpPr>
          <p:nvPr>
            <p:ph type="ctrTitle" idx="5"/>
          </p:nvPr>
        </p:nvSpPr>
        <p:spPr>
          <a:xfrm>
            <a:off x="3686090" y="3382336"/>
            <a:ext cx="1760699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/>
              <a:t>Pre/Post-Course Reflections</a:t>
            </a:r>
            <a:endParaRPr lang="en-US"/>
          </a:p>
        </p:txBody>
      </p:sp>
      <p:sp>
        <p:nvSpPr>
          <p:cNvPr id="5" name="Google Shape;901;p108">
            <a:extLst>
              <a:ext uri="{FF2B5EF4-FFF2-40B4-BE49-F238E27FC236}">
                <a16:creationId xmlns:a16="http://schemas.microsoft.com/office/drawing/2014/main" id="{A3D9C2C4-B87D-1274-E9BA-8521A74C2B15}"/>
              </a:ext>
            </a:extLst>
          </p:cNvPr>
          <p:cNvSpPr txBox="1">
            <a:spLocks/>
          </p:cNvSpPr>
          <p:nvPr/>
        </p:nvSpPr>
        <p:spPr>
          <a:xfrm>
            <a:off x="3795958" y="3957480"/>
            <a:ext cx="1570200" cy="3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Condensed Light"/>
              <a:buNone/>
              <a:defRPr sz="1400" b="0" i="0" u="none" strike="noStrike" cap="none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None/>
              <a:defRPr sz="1000" b="0" i="0" u="none" strike="noStrike" cap="none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None/>
              <a:defRPr sz="1000" b="0" i="0" u="none" strike="noStrike" cap="none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None/>
              <a:defRPr sz="1000" b="0" i="0" u="none" strike="noStrike" cap="none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None/>
              <a:defRPr sz="1000" b="0" i="0" u="none" strike="noStrike" cap="none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None/>
              <a:defRPr sz="1000" b="0" i="0" u="none" strike="noStrike" cap="none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None/>
              <a:defRPr sz="1000" b="0" i="0" u="none" strike="noStrike" cap="none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None/>
              <a:defRPr sz="1000" b="0" i="0" u="none" strike="noStrike" cap="none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None/>
              <a:defRPr sz="1000" b="0" i="0" u="none" strike="noStrike" cap="none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indent="0"/>
            <a:r>
              <a:rPr lang="en-US"/>
              <a:t>Measure changes in understanding</a:t>
            </a:r>
          </a:p>
        </p:txBody>
      </p:sp>
      <p:grpSp>
        <p:nvGrpSpPr>
          <p:cNvPr id="6" name="Google Shape;7871;p174">
            <a:extLst>
              <a:ext uri="{FF2B5EF4-FFF2-40B4-BE49-F238E27FC236}">
                <a16:creationId xmlns:a16="http://schemas.microsoft.com/office/drawing/2014/main" id="{116FB1D0-7E7E-9F7C-D4A1-A37EAFE4A20E}"/>
              </a:ext>
            </a:extLst>
          </p:cNvPr>
          <p:cNvGrpSpPr/>
          <p:nvPr/>
        </p:nvGrpSpPr>
        <p:grpSpPr>
          <a:xfrm>
            <a:off x="3383683" y="1253992"/>
            <a:ext cx="298637" cy="344836"/>
            <a:chOff x="-39783425" y="2337925"/>
            <a:chExt cx="275700" cy="318350"/>
          </a:xfrm>
        </p:grpSpPr>
        <p:sp>
          <p:nvSpPr>
            <p:cNvPr id="3" name="Google Shape;7872;p174">
              <a:extLst>
                <a:ext uri="{FF2B5EF4-FFF2-40B4-BE49-F238E27FC236}">
                  <a16:creationId xmlns:a16="http://schemas.microsoft.com/office/drawing/2014/main" id="{3DF01E4B-E67A-5C7D-6DEC-0D92147F2597}"/>
                </a:ext>
              </a:extLst>
            </p:cNvPr>
            <p:cNvSpPr/>
            <p:nvPr/>
          </p:nvSpPr>
          <p:spPr>
            <a:xfrm>
              <a:off x="-39739325" y="2468600"/>
              <a:ext cx="194575" cy="148500"/>
            </a:xfrm>
            <a:custGeom>
              <a:avLst/>
              <a:gdLst/>
              <a:ahLst/>
              <a:cxnLst/>
              <a:rect l="l" t="t" r="r" b="b"/>
              <a:pathLst>
                <a:path w="7783" h="5940" extrusionOk="0">
                  <a:moveTo>
                    <a:pt x="6349" y="772"/>
                  </a:moveTo>
                  <a:cubicBezTo>
                    <a:pt x="6459" y="772"/>
                    <a:pt x="6570" y="812"/>
                    <a:pt x="6648" y="891"/>
                  </a:cubicBezTo>
                  <a:cubicBezTo>
                    <a:pt x="6711" y="954"/>
                    <a:pt x="6743" y="1017"/>
                    <a:pt x="6806" y="1080"/>
                  </a:cubicBezTo>
                  <a:cubicBezTo>
                    <a:pt x="6837" y="1300"/>
                    <a:pt x="6837" y="1458"/>
                    <a:pt x="6711" y="1552"/>
                  </a:cubicBezTo>
                  <a:lnTo>
                    <a:pt x="3340" y="4955"/>
                  </a:lnTo>
                  <a:cubicBezTo>
                    <a:pt x="3261" y="5033"/>
                    <a:pt x="3151" y="5073"/>
                    <a:pt x="3041" y="5073"/>
                  </a:cubicBezTo>
                  <a:cubicBezTo>
                    <a:pt x="2931" y="5073"/>
                    <a:pt x="2820" y="5033"/>
                    <a:pt x="2742" y="4955"/>
                  </a:cubicBezTo>
                  <a:lnTo>
                    <a:pt x="1040" y="3253"/>
                  </a:lnTo>
                  <a:cubicBezTo>
                    <a:pt x="883" y="3096"/>
                    <a:pt x="883" y="2812"/>
                    <a:pt x="1040" y="2655"/>
                  </a:cubicBezTo>
                  <a:lnTo>
                    <a:pt x="1135" y="2592"/>
                  </a:lnTo>
                  <a:cubicBezTo>
                    <a:pt x="1214" y="2513"/>
                    <a:pt x="1316" y="2474"/>
                    <a:pt x="1418" y="2474"/>
                  </a:cubicBezTo>
                  <a:cubicBezTo>
                    <a:pt x="1521" y="2474"/>
                    <a:pt x="1623" y="2513"/>
                    <a:pt x="1702" y="2592"/>
                  </a:cubicBezTo>
                  <a:lnTo>
                    <a:pt x="2742" y="3600"/>
                  </a:lnTo>
                  <a:cubicBezTo>
                    <a:pt x="2820" y="3679"/>
                    <a:pt x="2931" y="3718"/>
                    <a:pt x="3041" y="3718"/>
                  </a:cubicBezTo>
                  <a:cubicBezTo>
                    <a:pt x="3151" y="3718"/>
                    <a:pt x="3261" y="3679"/>
                    <a:pt x="3340" y="3600"/>
                  </a:cubicBezTo>
                  <a:lnTo>
                    <a:pt x="6050" y="891"/>
                  </a:lnTo>
                  <a:cubicBezTo>
                    <a:pt x="6128" y="812"/>
                    <a:pt x="6239" y="772"/>
                    <a:pt x="6349" y="772"/>
                  </a:cubicBezTo>
                  <a:close/>
                  <a:moveTo>
                    <a:pt x="6369" y="1"/>
                  </a:moveTo>
                  <a:cubicBezTo>
                    <a:pt x="6050" y="1"/>
                    <a:pt x="5719" y="119"/>
                    <a:pt x="5451" y="355"/>
                  </a:cubicBezTo>
                  <a:lnTo>
                    <a:pt x="3025" y="2781"/>
                  </a:lnTo>
                  <a:lnTo>
                    <a:pt x="2269" y="2025"/>
                  </a:lnTo>
                  <a:cubicBezTo>
                    <a:pt x="2040" y="1796"/>
                    <a:pt x="1742" y="1663"/>
                    <a:pt x="1421" y="1663"/>
                  </a:cubicBezTo>
                  <a:cubicBezTo>
                    <a:pt x="1256" y="1663"/>
                    <a:pt x="1085" y="1698"/>
                    <a:pt x="914" y="1773"/>
                  </a:cubicBezTo>
                  <a:cubicBezTo>
                    <a:pt x="694" y="1867"/>
                    <a:pt x="536" y="1993"/>
                    <a:pt x="473" y="2119"/>
                  </a:cubicBezTo>
                  <a:cubicBezTo>
                    <a:pt x="1" y="2592"/>
                    <a:pt x="1" y="3379"/>
                    <a:pt x="473" y="3883"/>
                  </a:cubicBezTo>
                  <a:lnTo>
                    <a:pt x="2143" y="5585"/>
                  </a:lnTo>
                  <a:cubicBezTo>
                    <a:pt x="2379" y="5821"/>
                    <a:pt x="2694" y="5939"/>
                    <a:pt x="3017" y="5939"/>
                  </a:cubicBezTo>
                  <a:cubicBezTo>
                    <a:pt x="3340" y="5939"/>
                    <a:pt x="3671" y="5821"/>
                    <a:pt x="3939" y="5585"/>
                  </a:cubicBezTo>
                  <a:lnTo>
                    <a:pt x="7310" y="2182"/>
                  </a:lnTo>
                  <a:cubicBezTo>
                    <a:pt x="7656" y="1836"/>
                    <a:pt x="7782" y="1300"/>
                    <a:pt x="7593" y="859"/>
                  </a:cubicBezTo>
                  <a:cubicBezTo>
                    <a:pt x="7467" y="575"/>
                    <a:pt x="7310" y="418"/>
                    <a:pt x="7215" y="355"/>
                  </a:cubicBezTo>
                  <a:cubicBezTo>
                    <a:pt x="6995" y="119"/>
                    <a:pt x="6688" y="1"/>
                    <a:pt x="636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7873;p174">
              <a:extLst>
                <a:ext uri="{FF2B5EF4-FFF2-40B4-BE49-F238E27FC236}">
                  <a16:creationId xmlns:a16="http://schemas.microsoft.com/office/drawing/2014/main" id="{103D3AB9-1A9E-5DC2-F70A-B797B8867230}"/>
                </a:ext>
              </a:extLst>
            </p:cNvPr>
            <p:cNvSpPr/>
            <p:nvPr/>
          </p:nvSpPr>
          <p:spPr>
            <a:xfrm>
              <a:off x="-39783425" y="2337925"/>
              <a:ext cx="275700" cy="318350"/>
            </a:xfrm>
            <a:custGeom>
              <a:avLst/>
              <a:gdLst/>
              <a:ahLst/>
              <a:cxnLst/>
              <a:rect l="l" t="t" r="r" b="b"/>
              <a:pathLst>
                <a:path w="11028" h="12734" extrusionOk="0">
                  <a:moveTo>
                    <a:pt x="5608" y="793"/>
                  </a:moveTo>
                  <a:cubicBezTo>
                    <a:pt x="5829" y="793"/>
                    <a:pt x="5986" y="1014"/>
                    <a:pt x="6049" y="1234"/>
                  </a:cubicBezTo>
                  <a:cubicBezTo>
                    <a:pt x="6049" y="1486"/>
                    <a:pt x="6238" y="1644"/>
                    <a:pt x="6459" y="1644"/>
                  </a:cubicBezTo>
                  <a:lnTo>
                    <a:pt x="8129" y="1644"/>
                  </a:lnTo>
                  <a:cubicBezTo>
                    <a:pt x="8349" y="1644"/>
                    <a:pt x="8507" y="1833"/>
                    <a:pt x="8570" y="2053"/>
                  </a:cubicBezTo>
                  <a:lnTo>
                    <a:pt x="8570" y="2494"/>
                  </a:lnTo>
                  <a:lnTo>
                    <a:pt x="2773" y="2494"/>
                  </a:lnTo>
                  <a:lnTo>
                    <a:pt x="2773" y="2116"/>
                  </a:lnTo>
                  <a:lnTo>
                    <a:pt x="2741" y="2116"/>
                  </a:lnTo>
                  <a:cubicBezTo>
                    <a:pt x="2741" y="1864"/>
                    <a:pt x="2930" y="1707"/>
                    <a:pt x="3119" y="1675"/>
                  </a:cubicBezTo>
                  <a:lnTo>
                    <a:pt x="4789" y="1675"/>
                  </a:lnTo>
                  <a:cubicBezTo>
                    <a:pt x="5010" y="1675"/>
                    <a:pt x="5167" y="1486"/>
                    <a:pt x="5167" y="1234"/>
                  </a:cubicBezTo>
                  <a:cubicBezTo>
                    <a:pt x="5167" y="1014"/>
                    <a:pt x="5356" y="856"/>
                    <a:pt x="5608" y="793"/>
                  </a:cubicBezTo>
                  <a:close/>
                  <a:moveTo>
                    <a:pt x="10177" y="2494"/>
                  </a:moveTo>
                  <a:lnTo>
                    <a:pt x="10177" y="11883"/>
                  </a:lnTo>
                  <a:lnTo>
                    <a:pt x="788" y="11883"/>
                  </a:lnTo>
                  <a:lnTo>
                    <a:pt x="788" y="2494"/>
                  </a:lnTo>
                  <a:lnTo>
                    <a:pt x="1891" y="2494"/>
                  </a:lnTo>
                  <a:lnTo>
                    <a:pt x="1891" y="2904"/>
                  </a:lnTo>
                  <a:cubicBezTo>
                    <a:pt x="1891" y="3125"/>
                    <a:pt x="2111" y="3314"/>
                    <a:pt x="2332" y="3314"/>
                  </a:cubicBezTo>
                  <a:lnTo>
                    <a:pt x="8948" y="3314"/>
                  </a:lnTo>
                  <a:cubicBezTo>
                    <a:pt x="9200" y="3314"/>
                    <a:pt x="9357" y="3125"/>
                    <a:pt x="9357" y="2904"/>
                  </a:cubicBezTo>
                  <a:lnTo>
                    <a:pt x="9357" y="2494"/>
                  </a:lnTo>
                  <a:close/>
                  <a:moveTo>
                    <a:pt x="5615" y="1"/>
                  </a:moveTo>
                  <a:cubicBezTo>
                    <a:pt x="5456" y="1"/>
                    <a:pt x="5293" y="33"/>
                    <a:pt x="5136" y="100"/>
                  </a:cubicBezTo>
                  <a:cubicBezTo>
                    <a:pt x="4821" y="226"/>
                    <a:pt x="4537" y="478"/>
                    <a:pt x="4474" y="856"/>
                  </a:cubicBezTo>
                  <a:lnTo>
                    <a:pt x="3151" y="856"/>
                  </a:lnTo>
                  <a:cubicBezTo>
                    <a:pt x="2647" y="856"/>
                    <a:pt x="2174" y="1203"/>
                    <a:pt x="1985" y="1675"/>
                  </a:cubicBezTo>
                  <a:lnTo>
                    <a:pt x="410" y="1675"/>
                  </a:lnTo>
                  <a:cubicBezTo>
                    <a:pt x="158" y="1675"/>
                    <a:pt x="0" y="1864"/>
                    <a:pt x="0" y="2116"/>
                  </a:cubicBezTo>
                  <a:lnTo>
                    <a:pt x="0" y="12292"/>
                  </a:lnTo>
                  <a:cubicBezTo>
                    <a:pt x="0" y="12544"/>
                    <a:pt x="221" y="12734"/>
                    <a:pt x="410" y="12734"/>
                  </a:cubicBezTo>
                  <a:lnTo>
                    <a:pt x="10618" y="12734"/>
                  </a:lnTo>
                  <a:cubicBezTo>
                    <a:pt x="10838" y="12734"/>
                    <a:pt x="11027" y="12544"/>
                    <a:pt x="11027" y="12292"/>
                  </a:cubicBezTo>
                  <a:lnTo>
                    <a:pt x="11027" y="2116"/>
                  </a:lnTo>
                  <a:cubicBezTo>
                    <a:pt x="10996" y="1864"/>
                    <a:pt x="10807" y="1675"/>
                    <a:pt x="10555" y="1675"/>
                  </a:cubicBezTo>
                  <a:lnTo>
                    <a:pt x="9263" y="1675"/>
                  </a:lnTo>
                  <a:cubicBezTo>
                    <a:pt x="9105" y="1203"/>
                    <a:pt x="8633" y="856"/>
                    <a:pt x="8097" y="856"/>
                  </a:cubicBezTo>
                  <a:lnTo>
                    <a:pt x="6774" y="856"/>
                  </a:lnTo>
                  <a:cubicBezTo>
                    <a:pt x="6606" y="328"/>
                    <a:pt x="6127" y="1"/>
                    <a:pt x="561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7811;p174">
            <a:extLst>
              <a:ext uri="{FF2B5EF4-FFF2-40B4-BE49-F238E27FC236}">
                <a16:creationId xmlns:a16="http://schemas.microsoft.com/office/drawing/2014/main" id="{BBE7F34A-AF84-BD8B-C1BE-699A0FACFD17}"/>
              </a:ext>
            </a:extLst>
          </p:cNvPr>
          <p:cNvGrpSpPr/>
          <p:nvPr/>
        </p:nvGrpSpPr>
        <p:grpSpPr>
          <a:xfrm>
            <a:off x="5406037" y="1255342"/>
            <a:ext cx="349820" cy="342046"/>
            <a:chOff x="-42430625" y="1949750"/>
            <a:chExt cx="322950" cy="315775"/>
          </a:xfrm>
        </p:grpSpPr>
        <p:sp>
          <p:nvSpPr>
            <p:cNvPr id="14" name="Google Shape;7812;p174">
              <a:extLst>
                <a:ext uri="{FF2B5EF4-FFF2-40B4-BE49-F238E27FC236}">
                  <a16:creationId xmlns:a16="http://schemas.microsoft.com/office/drawing/2014/main" id="{BA6460EE-8435-E46E-B415-A93A5C090727}"/>
                </a:ext>
              </a:extLst>
            </p:cNvPr>
            <p:cNvSpPr/>
            <p:nvPr/>
          </p:nvSpPr>
          <p:spPr>
            <a:xfrm>
              <a:off x="-42353450" y="2065525"/>
              <a:ext cx="40975" cy="41000"/>
            </a:xfrm>
            <a:custGeom>
              <a:avLst/>
              <a:gdLst/>
              <a:ahLst/>
              <a:cxnLst/>
              <a:rect l="l" t="t" r="r" b="b"/>
              <a:pathLst>
                <a:path w="1639" h="1640" extrusionOk="0">
                  <a:moveTo>
                    <a:pt x="820" y="1"/>
                  </a:moveTo>
                  <a:cubicBezTo>
                    <a:pt x="379" y="1"/>
                    <a:pt x="1" y="379"/>
                    <a:pt x="1" y="820"/>
                  </a:cubicBezTo>
                  <a:cubicBezTo>
                    <a:pt x="1" y="1293"/>
                    <a:pt x="379" y="1639"/>
                    <a:pt x="820" y="1639"/>
                  </a:cubicBezTo>
                  <a:cubicBezTo>
                    <a:pt x="1261" y="1639"/>
                    <a:pt x="1639" y="1293"/>
                    <a:pt x="1639" y="820"/>
                  </a:cubicBezTo>
                  <a:cubicBezTo>
                    <a:pt x="1639" y="379"/>
                    <a:pt x="1261" y="1"/>
                    <a:pt x="820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7813;p174">
              <a:extLst>
                <a:ext uri="{FF2B5EF4-FFF2-40B4-BE49-F238E27FC236}">
                  <a16:creationId xmlns:a16="http://schemas.microsoft.com/office/drawing/2014/main" id="{4559D304-4AD8-DAFF-AA7E-8AF59BB9C006}"/>
                </a:ext>
              </a:extLst>
            </p:cNvPr>
            <p:cNvSpPr/>
            <p:nvPr/>
          </p:nvSpPr>
          <p:spPr>
            <a:xfrm>
              <a:off x="-42289650" y="2065525"/>
              <a:ext cx="40975" cy="41000"/>
            </a:xfrm>
            <a:custGeom>
              <a:avLst/>
              <a:gdLst/>
              <a:ahLst/>
              <a:cxnLst/>
              <a:rect l="l" t="t" r="r" b="b"/>
              <a:pathLst>
                <a:path w="1639" h="1640" extrusionOk="0">
                  <a:moveTo>
                    <a:pt x="820" y="1"/>
                  </a:moveTo>
                  <a:cubicBezTo>
                    <a:pt x="379" y="1"/>
                    <a:pt x="1" y="379"/>
                    <a:pt x="1" y="820"/>
                  </a:cubicBezTo>
                  <a:cubicBezTo>
                    <a:pt x="1" y="1293"/>
                    <a:pt x="379" y="1639"/>
                    <a:pt x="820" y="1639"/>
                  </a:cubicBezTo>
                  <a:cubicBezTo>
                    <a:pt x="1292" y="1639"/>
                    <a:pt x="1639" y="1293"/>
                    <a:pt x="1639" y="820"/>
                  </a:cubicBezTo>
                  <a:cubicBezTo>
                    <a:pt x="1639" y="379"/>
                    <a:pt x="1292" y="1"/>
                    <a:pt x="820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7814;p174">
              <a:extLst>
                <a:ext uri="{FF2B5EF4-FFF2-40B4-BE49-F238E27FC236}">
                  <a16:creationId xmlns:a16="http://schemas.microsoft.com/office/drawing/2014/main" id="{C6F0530F-45EF-BDEA-813A-93ABDA6549C2}"/>
                </a:ext>
              </a:extLst>
            </p:cNvPr>
            <p:cNvSpPr/>
            <p:nvPr/>
          </p:nvSpPr>
          <p:spPr>
            <a:xfrm>
              <a:off x="-42226625" y="2065525"/>
              <a:ext cx="40975" cy="41000"/>
            </a:xfrm>
            <a:custGeom>
              <a:avLst/>
              <a:gdLst/>
              <a:ahLst/>
              <a:cxnLst/>
              <a:rect l="l" t="t" r="r" b="b"/>
              <a:pathLst>
                <a:path w="1639" h="1640" extrusionOk="0">
                  <a:moveTo>
                    <a:pt x="819" y="1"/>
                  </a:moveTo>
                  <a:cubicBezTo>
                    <a:pt x="378" y="1"/>
                    <a:pt x="0" y="379"/>
                    <a:pt x="0" y="820"/>
                  </a:cubicBezTo>
                  <a:cubicBezTo>
                    <a:pt x="0" y="1293"/>
                    <a:pt x="378" y="1639"/>
                    <a:pt x="819" y="1639"/>
                  </a:cubicBezTo>
                  <a:cubicBezTo>
                    <a:pt x="1292" y="1639"/>
                    <a:pt x="1638" y="1293"/>
                    <a:pt x="1638" y="820"/>
                  </a:cubicBezTo>
                  <a:cubicBezTo>
                    <a:pt x="1638" y="379"/>
                    <a:pt x="1292" y="1"/>
                    <a:pt x="8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7815;p174">
              <a:extLst>
                <a:ext uri="{FF2B5EF4-FFF2-40B4-BE49-F238E27FC236}">
                  <a16:creationId xmlns:a16="http://schemas.microsoft.com/office/drawing/2014/main" id="{BE5F5E0E-ABE3-CBC9-2994-1E78391F3D41}"/>
                </a:ext>
              </a:extLst>
            </p:cNvPr>
            <p:cNvSpPr/>
            <p:nvPr/>
          </p:nvSpPr>
          <p:spPr>
            <a:xfrm>
              <a:off x="-42430625" y="1949750"/>
              <a:ext cx="322950" cy="315775"/>
            </a:xfrm>
            <a:custGeom>
              <a:avLst/>
              <a:gdLst/>
              <a:ahLst/>
              <a:cxnLst/>
              <a:rect l="l" t="t" r="r" b="b"/>
              <a:pathLst>
                <a:path w="12918" h="12631" extrusionOk="0">
                  <a:moveTo>
                    <a:pt x="6427" y="757"/>
                  </a:moveTo>
                  <a:cubicBezTo>
                    <a:pt x="8790" y="757"/>
                    <a:pt x="10712" y="2017"/>
                    <a:pt x="11500" y="3655"/>
                  </a:cubicBezTo>
                  <a:cubicBezTo>
                    <a:pt x="12098" y="4821"/>
                    <a:pt x="12098" y="6081"/>
                    <a:pt x="11500" y="7215"/>
                  </a:cubicBezTo>
                  <a:cubicBezTo>
                    <a:pt x="10679" y="8857"/>
                    <a:pt x="8789" y="10067"/>
                    <a:pt x="6472" y="10067"/>
                  </a:cubicBezTo>
                  <a:cubicBezTo>
                    <a:pt x="6210" y="10067"/>
                    <a:pt x="5943" y="10051"/>
                    <a:pt x="5671" y="10019"/>
                  </a:cubicBezTo>
                  <a:cubicBezTo>
                    <a:pt x="5545" y="10019"/>
                    <a:pt x="5451" y="10051"/>
                    <a:pt x="5325" y="10145"/>
                  </a:cubicBezTo>
                  <a:lnTo>
                    <a:pt x="4285" y="11153"/>
                  </a:lnTo>
                  <a:lnTo>
                    <a:pt x="4285" y="9988"/>
                  </a:lnTo>
                  <a:cubicBezTo>
                    <a:pt x="4285" y="9830"/>
                    <a:pt x="4190" y="9673"/>
                    <a:pt x="4033" y="9578"/>
                  </a:cubicBezTo>
                  <a:cubicBezTo>
                    <a:pt x="3088" y="9200"/>
                    <a:pt x="2300" y="8602"/>
                    <a:pt x="1796" y="7908"/>
                  </a:cubicBezTo>
                  <a:cubicBezTo>
                    <a:pt x="0" y="5577"/>
                    <a:pt x="1071" y="2458"/>
                    <a:pt x="4033" y="1229"/>
                  </a:cubicBezTo>
                  <a:cubicBezTo>
                    <a:pt x="4726" y="914"/>
                    <a:pt x="5545" y="757"/>
                    <a:pt x="6427" y="757"/>
                  </a:cubicBezTo>
                  <a:close/>
                  <a:moveTo>
                    <a:pt x="6427" y="1"/>
                  </a:moveTo>
                  <a:cubicBezTo>
                    <a:pt x="2962" y="1"/>
                    <a:pt x="126" y="2427"/>
                    <a:pt x="126" y="5451"/>
                  </a:cubicBezTo>
                  <a:cubicBezTo>
                    <a:pt x="126" y="7593"/>
                    <a:pt x="1544" y="9389"/>
                    <a:pt x="3497" y="10303"/>
                  </a:cubicBezTo>
                  <a:lnTo>
                    <a:pt x="3497" y="12193"/>
                  </a:lnTo>
                  <a:cubicBezTo>
                    <a:pt x="3497" y="12319"/>
                    <a:pt x="3560" y="12477"/>
                    <a:pt x="3655" y="12540"/>
                  </a:cubicBezTo>
                  <a:cubicBezTo>
                    <a:pt x="3729" y="12599"/>
                    <a:pt x="3825" y="12631"/>
                    <a:pt x="3921" y="12631"/>
                  </a:cubicBezTo>
                  <a:cubicBezTo>
                    <a:pt x="4029" y="12631"/>
                    <a:pt x="4139" y="12591"/>
                    <a:pt x="4222" y="12508"/>
                  </a:cubicBezTo>
                  <a:lnTo>
                    <a:pt x="5829" y="10901"/>
                  </a:lnTo>
                  <a:cubicBezTo>
                    <a:pt x="6063" y="10925"/>
                    <a:pt x="6295" y="10936"/>
                    <a:pt x="6524" y="10936"/>
                  </a:cubicBezTo>
                  <a:cubicBezTo>
                    <a:pt x="9075" y="10936"/>
                    <a:pt x="11304" y="9530"/>
                    <a:pt x="12287" y="7593"/>
                  </a:cubicBezTo>
                  <a:cubicBezTo>
                    <a:pt x="12917" y="6239"/>
                    <a:pt x="12917" y="4663"/>
                    <a:pt x="12256" y="3309"/>
                  </a:cubicBezTo>
                  <a:cubicBezTo>
                    <a:pt x="11311" y="1324"/>
                    <a:pt x="9074" y="1"/>
                    <a:pt x="642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8482;p175">
            <a:extLst>
              <a:ext uri="{FF2B5EF4-FFF2-40B4-BE49-F238E27FC236}">
                <a16:creationId xmlns:a16="http://schemas.microsoft.com/office/drawing/2014/main" id="{7C462291-80B3-557C-72EE-90A7DF5CF2D2}"/>
              </a:ext>
            </a:extLst>
          </p:cNvPr>
          <p:cNvGrpSpPr/>
          <p:nvPr/>
        </p:nvGrpSpPr>
        <p:grpSpPr>
          <a:xfrm>
            <a:off x="4407193" y="2977372"/>
            <a:ext cx="334919" cy="333430"/>
            <a:chOff x="-30735200" y="3552550"/>
            <a:chExt cx="292225" cy="290925"/>
          </a:xfrm>
        </p:grpSpPr>
        <p:sp>
          <p:nvSpPr>
            <p:cNvPr id="24" name="Google Shape;8483;p175">
              <a:extLst>
                <a:ext uri="{FF2B5EF4-FFF2-40B4-BE49-F238E27FC236}">
                  <a16:creationId xmlns:a16="http://schemas.microsoft.com/office/drawing/2014/main" id="{BAE9A105-A605-D836-3899-CB71F1DB0DDB}"/>
                </a:ext>
              </a:extLst>
            </p:cNvPr>
            <p:cNvSpPr/>
            <p:nvPr/>
          </p:nvSpPr>
          <p:spPr>
            <a:xfrm>
              <a:off x="-30613900" y="3655750"/>
              <a:ext cx="170925" cy="187725"/>
            </a:xfrm>
            <a:custGeom>
              <a:avLst/>
              <a:gdLst/>
              <a:ahLst/>
              <a:cxnLst/>
              <a:rect l="l" t="t" r="r" b="b"/>
              <a:pathLst>
                <a:path w="6837" h="7509" extrusionOk="0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484;p175">
              <a:extLst>
                <a:ext uri="{FF2B5EF4-FFF2-40B4-BE49-F238E27FC236}">
                  <a16:creationId xmlns:a16="http://schemas.microsoft.com/office/drawing/2014/main" id="{696BB8D0-9C3E-CB61-D44F-045D9CA5EC69}"/>
                </a:ext>
              </a:extLst>
            </p:cNvPr>
            <p:cNvSpPr/>
            <p:nvPr/>
          </p:nvSpPr>
          <p:spPr>
            <a:xfrm>
              <a:off x="-30735200" y="3552550"/>
              <a:ext cx="188275" cy="205075"/>
            </a:xfrm>
            <a:custGeom>
              <a:avLst/>
              <a:gdLst/>
              <a:ahLst/>
              <a:cxnLst/>
              <a:rect l="l" t="t" r="r" b="b"/>
              <a:pathLst>
                <a:path w="7531" h="8203" extrusionOk="0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114"/>
          <p:cNvSpPr txBox="1">
            <a:spLocks noGrp="1"/>
          </p:cNvSpPr>
          <p:nvPr>
            <p:ph type="ctrTitle"/>
          </p:nvPr>
        </p:nvSpPr>
        <p:spPr>
          <a:xfrm flipH="1">
            <a:off x="423257" y="2237637"/>
            <a:ext cx="2875200" cy="6718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dirty="0"/>
              <a:t>Next Steps</a:t>
            </a:r>
            <a:endParaRPr lang="en-US" dirty="0"/>
          </a:p>
        </p:txBody>
      </p:sp>
      <p:sp>
        <p:nvSpPr>
          <p:cNvPr id="971" name="Google Shape;971;p114"/>
          <p:cNvSpPr txBox="1">
            <a:spLocks noGrp="1"/>
          </p:cNvSpPr>
          <p:nvPr>
            <p:ph type="subTitle" idx="1"/>
          </p:nvPr>
        </p:nvSpPr>
        <p:spPr>
          <a:xfrm>
            <a:off x="4838200" y="1496605"/>
            <a:ext cx="3242700" cy="7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" dirty="0"/>
              <a:t>Currently working with faculty and student groups for feedback on content &amp; design</a:t>
            </a:r>
            <a:endParaRPr lang="en-US" dirty="0"/>
          </a:p>
        </p:txBody>
      </p:sp>
      <p:sp>
        <p:nvSpPr>
          <p:cNvPr id="972" name="Google Shape;972;p114"/>
          <p:cNvSpPr txBox="1">
            <a:spLocks noGrp="1"/>
          </p:cNvSpPr>
          <p:nvPr>
            <p:ph type="subTitle" idx="2"/>
          </p:nvPr>
        </p:nvSpPr>
        <p:spPr>
          <a:xfrm>
            <a:off x="4838200" y="3792973"/>
            <a:ext cx="3242700" cy="7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" dirty="0"/>
              <a:t>Will share course with liaison departments: interested faculty can request that their students are added to the course</a:t>
            </a:r>
          </a:p>
        </p:txBody>
      </p:sp>
      <p:sp>
        <p:nvSpPr>
          <p:cNvPr id="973" name="Google Shape;973;p114"/>
          <p:cNvSpPr txBox="1">
            <a:spLocks noGrp="1"/>
          </p:cNvSpPr>
          <p:nvPr>
            <p:ph type="ctrTitle" idx="3"/>
          </p:nvPr>
        </p:nvSpPr>
        <p:spPr>
          <a:xfrm>
            <a:off x="4838200" y="1336535"/>
            <a:ext cx="3242700" cy="26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Testing</a:t>
            </a:r>
            <a:endParaRPr lang="en-US" dirty="0"/>
          </a:p>
        </p:txBody>
      </p:sp>
      <p:sp>
        <p:nvSpPr>
          <p:cNvPr id="974" name="Google Shape;974;p114"/>
          <p:cNvSpPr txBox="1">
            <a:spLocks noGrp="1"/>
          </p:cNvSpPr>
          <p:nvPr>
            <p:ph type="ctrTitle" idx="4"/>
          </p:nvPr>
        </p:nvSpPr>
        <p:spPr>
          <a:xfrm>
            <a:off x="4838200" y="3626911"/>
            <a:ext cx="3242700" cy="26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Marketing</a:t>
            </a:r>
            <a:endParaRPr dirty="0"/>
          </a:p>
        </p:txBody>
      </p:sp>
      <p:grpSp>
        <p:nvGrpSpPr>
          <p:cNvPr id="975" name="Google Shape;975;p114"/>
          <p:cNvGrpSpPr/>
          <p:nvPr/>
        </p:nvGrpSpPr>
        <p:grpSpPr>
          <a:xfrm>
            <a:off x="6281009" y="757639"/>
            <a:ext cx="366269" cy="359907"/>
            <a:chOff x="-60988625" y="2310475"/>
            <a:chExt cx="316650" cy="311150"/>
          </a:xfrm>
        </p:grpSpPr>
        <p:sp>
          <p:nvSpPr>
            <p:cNvPr id="976" name="Google Shape;976;p114"/>
            <p:cNvSpPr/>
            <p:nvPr/>
          </p:nvSpPr>
          <p:spPr>
            <a:xfrm>
              <a:off x="-60988625" y="2310475"/>
              <a:ext cx="311125" cy="311150"/>
            </a:xfrm>
            <a:custGeom>
              <a:avLst/>
              <a:gdLst/>
              <a:ahLst/>
              <a:cxnLst/>
              <a:rect l="l" t="t" r="r" b="b"/>
              <a:pathLst>
                <a:path w="12445" h="12446" extrusionOk="0">
                  <a:moveTo>
                    <a:pt x="7877" y="883"/>
                  </a:moveTo>
                  <a:cubicBezTo>
                    <a:pt x="8097" y="883"/>
                    <a:pt x="8318" y="1072"/>
                    <a:pt x="8318" y="1324"/>
                  </a:cubicBezTo>
                  <a:lnTo>
                    <a:pt x="8318" y="10398"/>
                  </a:lnTo>
                  <a:cubicBezTo>
                    <a:pt x="8318" y="10870"/>
                    <a:pt x="8444" y="11311"/>
                    <a:pt x="8727" y="11626"/>
                  </a:cubicBezTo>
                  <a:lnTo>
                    <a:pt x="2111" y="11626"/>
                  </a:lnTo>
                  <a:cubicBezTo>
                    <a:pt x="1450" y="11626"/>
                    <a:pt x="851" y="11091"/>
                    <a:pt x="851" y="10398"/>
                  </a:cubicBezTo>
                  <a:lnTo>
                    <a:pt x="851" y="1324"/>
                  </a:lnTo>
                  <a:lnTo>
                    <a:pt x="820" y="1324"/>
                  </a:lnTo>
                  <a:cubicBezTo>
                    <a:pt x="820" y="1072"/>
                    <a:pt x="1009" y="883"/>
                    <a:pt x="1261" y="883"/>
                  </a:cubicBezTo>
                  <a:close/>
                  <a:moveTo>
                    <a:pt x="11500" y="10807"/>
                  </a:moveTo>
                  <a:cubicBezTo>
                    <a:pt x="11342" y="11280"/>
                    <a:pt x="10870" y="11626"/>
                    <a:pt x="10303" y="11626"/>
                  </a:cubicBezTo>
                  <a:cubicBezTo>
                    <a:pt x="9767" y="11626"/>
                    <a:pt x="9326" y="11280"/>
                    <a:pt x="9137" y="10807"/>
                  </a:cubicBezTo>
                  <a:close/>
                  <a:moveTo>
                    <a:pt x="1261" y="1"/>
                  </a:moveTo>
                  <a:cubicBezTo>
                    <a:pt x="568" y="1"/>
                    <a:pt x="32" y="568"/>
                    <a:pt x="32" y="1230"/>
                  </a:cubicBezTo>
                  <a:lnTo>
                    <a:pt x="32" y="10334"/>
                  </a:lnTo>
                  <a:cubicBezTo>
                    <a:pt x="0" y="11563"/>
                    <a:pt x="946" y="12445"/>
                    <a:pt x="2080" y="12445"/>
                  </a:cubicBezTo>
                  <a:lnTo>
                    <a:pt x="10334" y="12445"/>
                  </a:lnTo>
                  <a:cubicBezTo>
                    <a:pt x="11500" y="12445"/>
                    <a:pt x="12445" y="11500"/>
                    <a:pt x="12445" y="10366"/>
                  </a:cubicBezTo>
                  <a:cubicBezTo>
                    <a:pt x="12445" y="10145"/>
                    <a:pt x="12224" y="9925"/>
                    <a:pt x="12004" y="9925"/>
                  </a:cubicBezTo>
                  <a:lnTo>
                    <a:pt x="9074" y="9925"/>
                  </a:lnTo>
                  <a:lnTo>
                    <a:pt x="9074" y="1230"/>
                  </a:lnTo>
                  <a:cubicBezTo>
                    <a:pt x="9074" y="568"/>
                    <a:pt x="8538" y="1"/>
                    <a:pt x="78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114"/>
            <p:cNvSpPr/>
            <p:nvPr/>
          </p:nvSpPr>
          <p:spPr>
            <a:xfrm>
              <a:off x="-60947675" y="2353025"/>
              <a:ext cx="145725" cy="20500"/>
            </a:xfrm>
            <a:custGeom>
              <a:avLst/>
              <a:gdLst/>
              <a:ahLst/>
              <a:cxnLst/>
              <a:rect l="l" t="t" r="r" b="b"/>
              <a:pathLst>
                <a:path w="5829" h="820" extrusionOk="0"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cubicBezTo>
                    <a:pt x="1" y="630"/>
                    <a:pt x="190" y="819"/>
                    <a:pt x="442" y="819"/>
                  </a:cubicBezTo>
                  <a:lnTo>
                    <a:pt x="5388" y="819"/>
                  </a:lnTo>
                  <a:cubicBezTo>
                    <a:pt x="5640" y="819"/>
                    <a:pt x="5829" y="630"/>
                    <a:pt x="5829" y="441"/>
                  </a:cubicBez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114"/>
            <p:cNvSpPr/>
            <p:nvPr/>
          </p:nvSpPr>
          <p:spPr>
            <a:xfrm>
              <a:off x="-60947675" y="2415250"/>
              <a:ext cx="145725" cy="20500"/>
            </a:xfrm>
            <a:custGeom>
              <a:avLst/>
              <a:gdLst/>
              <a:ahLst/>
              <a:cxnLst/>
              <a:rect l="l" t="t" r="r" b="b"/>
              <a:pathLst>
                <a:path w="5829" h="820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cubicBezTo>
                    <a:pt x="1" y="630"/>
                    <a:pt x="190" y="819"/>
                    <a:pt x="442" y="819"/>
                  </a:cubicBezTo>
                  <a:lnTo>
                    <a:pt x="5388" y="819"/>
                  </a:lnTo>
                  <a:cubicBezTo>
                    <a:pt x="5640" y="819"/>
                    <a:pt x="5829" y="630"/>
                    <a:pt x="5829" y="378"/>
                  </a:cubicBezTo>
                  <a:cubicBezTo>
                    <a:pt x="5829" y="158"/>
                    <a:pt x="5640" y="0"/>
                    <a:pt x="53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114"/>
            <p:cNvSpPr/>
            <p:nvPr/>
          </p:nvSpPr>
          <p:spPr>
            <a:xfrm>
              <a:off x="-60947675" y="2475875"/>
              <a:ext cx="145725" cy="22100"/>
            </a:xfrm>
            <a:custGeom>
              <a:avLst/>
              <a:gdLst/>
              <a:ahLst/>
              <a:cxnLst/>
              <a:rect l="l" t="t" r="r" b="b"/>
              <a:pathLst>
                <a:path w="5829" h="884" extrusionOk="0">
                  <a:moveTo>
                    <a:pt x="442" y="1"/>
                  </a:moveTo>
                  <a:cubicBezTo>
                    <a:pt x="190" y="1"/>
                    <a:pt x="1" y="221"/>
                    <a:pt x="1" y="442"/>
                  </a:cubicBezTo>
                  <a:cubicBezTo>
                    <a:pt x="1" y="694"/>
                    <a:pt x="190" y="883"/>
                    <a:pt x="442" y="883"/>
                  </a:cubicBezTo>
                  <a:lnTo>
                    <a:pt x="5388" y="883"/>
                  </a:lnTo>
                  <a:cubicBezTo>
                    <a:pt x="5640" y="883"/>
                    <a:pt x="5829" y="694"/>
                    <a:pt x="5829" y="442"/>
                  </a:cubicBezTo>
                  <a:cubicBezTo>
                    <a:pt x="5829" y="221"/>
                    <a:pt x="5640" y="1"/>
                    <a:pt x="53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114"/>
            <p:cNvSpPr/>
            <p:nvPr/>
          </p:nvSpPr>
          <p:spPr>
            <a:xfrm>
              <a:off x="-60947675" y="2538100"/>
              <a:ext cx="145725" cy="22075"/>
            </a:xfrm>
            <a:custGeom>
              <a:avLst/>
              <a:gdLst/>
              <a:ahLst/>
              <a:cxnLst/>
              <a:rect l="l" t="t" r="r" b="b"/>
              <a:pathLst>
                <a:path w="5829" h="883" extrusionOk="0">
                  <a:moveTo>
                    <a:pt x="442" y="1"/>
                  </a:moveTo>
                  <a:cubicBezTo>
                    <a:pt x="190" y="1"/>
                    <a:pt x="1" y="190"/>
                    <a:pt x="1" y="442"/>
                  </a:cubicBezTo>
                  <a:cubicBezTo>
                    <a:pt x="1" y="662"/>
                    <a:pt x="190" y="883"/>
                    <a:pt x="442" y="883"/>
                  </a:cubicBezTo>
                  <a:lnTo>
                    <a:pt x="5388" y="883"/>
                  </a:lnTo>
                  <a:cubicBezTo>
                    <a:pt x="5640" y="883"/>
                    <a:pt x="5829" y="662"/>
                    <a:pt x="5829" y="442"/>
                  </a:cubicBez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114"/>
            <p:cNvSpPr/>
            <p:nvPr/>
          </p:nvSpPr>
          <p:spPr>
            <a:xfrm>
              <a:off x="-60740525" y="2312050"/>
              <a:ext cx="68550" cy="233950"/>
            </a:xfrm>
            <a:custGeom>
              <a:avLst/>
              <a:gdLst/>
              <a:ahLst/>
              <a:cxnLst/>
              <a:rect l="l" t="t" r="r" b="b"/>
              <a:pathLst>
                <a:path w="2742" h="9358" extrusionOk="0">
                  <a:moveTo>
                    <a:pt x="1796" y="789"/>
                  </a:moveTo>
                  <a:cubicBezTo>
                    <a:pt x="1891" y="789"/>
                    <a:pt x="1922" y="852"/>
                    <a:pt x="1922" y="946"/>
                  </a:cubicBezTo>
                  <a:lnTo>
                    <a:pt x="1922" y="1639"/>
                  </a:lnTo>
                  <a:lnTo>
                    <a:pt x="820" y="1639"/>
                  </a:lnTo>
                  <a:lnTo>
                    <a:pt x="820" y="946"/>
                  </a:lnTo>
                  <a:cubicBezTo>
                    <a:pt x="820" y="852"/>
                    <a:pt x="883" y="789"/>
                    <a:pt x="977" y="789"/>
                  </a:cubicBezTo>
                  <a:close/>
                  <a:moveTo>
                    <a:pt x="1922" y="2458"/>
                  </a:moveTo>
                  <a:lnTo>
                    <a:pt x="1922" y="6617"/>
                  </a:lnTo>
                  <a:lnTo>
                    <a:pt x="820" y="6617"/>
                  </a:lnTo>
                  <a:lnTo>
                    <a:pt x="820" y="2458"/>
                  </a:lnTo>
                  <a:close/>
                  <a:moveTo>
                    <a:pt x="1639" y="7436"/>
                  </a:moveTo>
                  <a:lnTo>
                    <a:pt x="1355" y="8035"/>
                  </a:lnTo>
                  <a:lnTo>
                    <a:pt x="1040" y="7436"/>
                  </a:lnTo>
                  <a:close/>
                  <a:moveTo>
                    <a:pt x="977" y="1"/>
                  </a:moveTo>
                  <a:cubicBezTo>
                    <a:pt x="410" y="1"/>
                    <a:pt x="1" y="410"/>
                    <a:pt x="1" y="946"/>
                  </a:cubicBezTo>
                  <a:lnTo>
                    <a:pt x="1" y="6995"/>
                  </a:lnTo>
                  <a:cubicBezTo>
                    <a:pt x="1" y="7090"/>
                    <a:pt x="1" y="7121"/>
                    <a:pt x="32" y="7184"/>
                  </a:cubicBezTo>
                  <a:lnTo>
                    <a:pt x="1009" y="9137"/>
                  </a:lnTo>
                  <a:cubicBezTo>
                    <a:pt x="1103" y="9295"/>
                    <a:pt x="1198" y="9358"/>
                    <a:pt x="1355" y="9358"/>
                  </a:cubicBezTo>
                  <a:cubicBezTo>
                    <a:pt x="1513" y="9358"/>
                    <a:pt x="1670" y="9295"/>
                    <a:pt x="1733" y="9137"/>
                  </a:cubicBezTo>
                  <a:lnTo>
                    <a:pt x="2678" y="7184"/>
                  </a:lnTo>
                  <a:cubicBezTo>
                    <a:pt x="2710" y="7153"/>
                    <a:pt x="2710" y="7090"/>
                    <a:pt x="2710" y="6995"/>
                  </a:cubicBezTo>
                  <a:lnTo>
                    <a:pt x="2710" y="946"/>
                  </a:lnTo>
                  <a:cubicBezTo>
                    <a:pt x="2741" y="410"/>
                    <a:pt x="2300" y="1"/>
                    <a:pt x="17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Google Shape;9451;p178">
            <a:extLst>
              <a:ext uri="{FF2B5EF4-FFF2-40B4-BE49-F238E27FC236}">
                <a16:creationId xmlns:a16="http://schemas.microsoft.com/office/drawing/2014/main" id="{CFB0EBB8-8BF0-2E71-82B1-FD18D425A50C}"/>
              </a:ext>
            </a:extLst>
          </p:cNvPr>
          <p:cNvSpPr/>
          <p:nvPr/>
        </p:nvSpPr>
        <p:spPr>
          <a:xfrm>
            <a:off x="6283667" y="3059637"/>
            <a:ext cx="371063" cy="360220"/>
          </a:xfrm>
          <a:custGeom>
            <a:avLst/>
            <a:gdLst/>
            <a:ahLst/>
            <a:cxnLst/>
            <a:rect l="l" t="t" r="r" b="b"/>
            <a:pathLst>
              <a:path w="14241" h="12383" extrusionOk="0">
                <a:moveTo>
                  <a:pt x="9610" y="4128"/>
                </a:moveTo>
                <a:cubicBezTo>
                  <a:pt x="10271" y="4128"/>
                  <a:pt x="10870" y="4664"/>
                  <a:pt x="10870" y="5388"/>
                </a:cubicBezTo>
                <a:cubicBezTo>
                  <a:pt x="10870" y="6050"/>
                  <a:pt x="10303" y="6617"/>
                  <a:pt x="9610" y="6617"/>
                </a:cubicBezTo>
                <a:lnTo>
                  <a:pt x="8444" y="6617"/>
                </a:lnTo>
                <a:cubicBezTo>
                  <a:pt x="8412" y="6207"/>
                  <a:pt x="8381" y="5829"/>
                  <a:pt x="8381" y="5388"/>
                </a:cubicBezTo>
                <a:cubicBezTo>
                  <a:pt x="8381" y="4947"/>
                  <a:pt x="8412" y="4569"/>
                  <a:pt x="8444" y="4128"/>
                </a:cubicBezTo>
                <a:close/>
                <a:moveTo>
                  <a:pt x="3183" y="3309"/>
                </a:moveTo>
                <a:cubicBezTo>
                  <a:pt x="2773" y="3876"/>
                  <a:pt x="2553" y="4632"/>
                  <a:pt x="2553" y="5388"/>
                </a:cubicBezTo>
                <a:cubicBezTo>
                  <a:pt x="2553" y="6144"/>
                  <a:pt x="2773" y="6837"/>
                  <a:pt x="3183" y="7468"/>
                </a:cubicBezTo>
                <a:lnTo>
                  <a:pt x="2994" y="7468"/>
                </a:lnTo>
                <a:cubicBezTo>
                  <a:pt x="1765" y="7436"/>
                  <a:pt x="820" y="6459"/>
                  <a:pt x="883" y="5262"/>
                </a:cubicBezTo>
                <a:cubicBezTo>
                  <a:pt x="946" y="4191"/>
                  <a:pt x="1954" y="3309"/>
                  <a:pt x="3088" y="3309"/>
                </a:cubicBezTo>
                <a:close/>
                <a:moveTo>
                  <a:pt x="8129" y="2175"/>
                </a:moveTo>
                <a:lnTo>
                  <a:pt x="8129" y="2175"/>
                </a:lnTo>
                <a:cubicBezTo>
                  <a:pt x="7751" y="3088"/>
                  <a:pt x="7562" y="4160"/>
                  <a:pt x="7562" y="5294"/>
                </a:cubicBezTo>
                <a:cubicBezTo>
                  <a:pt x="7562" y="6428"/>
                  <a:pt x="7751" y="7499"/>
                  <a:pt x="8129" y="8413"/>
                </a:cubicBezTo>
                <a:lnTo>
                  <a:pt x="7908" y="8255"/>
                </a:lnTo>
                <a:cubicBezTo>
                  <a:pt x="6995" y="7783"/>
                  <a:pt x="5861" y="7436"/>
                  <a:pt x="4600" y="7436"/>
                </a:cubicBezTo>
                <a:lnTo>
                  <a:pt x="4254" y="7436"/>
                </a:lnTo>
                <a:cubicBezTo>
                  <a:pt x="3687" y="6869"/>
                  <a:pt x="3372" y="6144"/>
                  <a:pt x="3372" y="5357"/>
                </a:cubicBezTo>
                <a:cubicBezTo>
                  <a:pt x="3372" y="4569"/>
                  <a:pt x="3687" y="3813"/>
                  <a:pt x="4254" y="3246"/>
                </a:cubicBezTo>
                <a:lnTo>
                  <a:pt x="4632" y="3246"/>
                </a:lnTo>
                <a:cubicBezTo>
                  <a:pt x="5798" y="3246"/>
                  <a:pt x="6963" y="2931"/>
                  <a:pt x="7908" y="2332"/>
                </a:cubicBezTo>
                <a:lnTo>
                  <a:pt x="8129" y="2175"/>
                </a:lnTo>
                <a:close/>
                <a:moveTo>
                  <a:pt x="5041" y="8287"/>
                </a:moveTo>
                <a:cubicBezTo>
                  <a:pt x="5293" y="8287"/>
                  <a:pt x="5577" y="8350"/>
                  <a:pt x="5861" y="8413"/>
                </a:cubicBezTo>
                <a:lnTo>
                  <a:pt x="5861" y="8696"/>
                </a:lnTo>
                <a:cubicBezTo>
                  <a:pt x="5861" y="8917"/>
                  <a:pt x="5672" y="9137"/>
                  <a:pt x="5419" y="9137"/>
                </a:cubicBezTo>
                <a:lnTo>
                  <a:pt x="5041" y="9137"/>
                </a:lnTo>
                <a:lnTo>
                  <a:pt x="5041" y="8287"/>
                </a:lnTo>
                <a:close/>
                <a:moveTo>
                  <a:pt x="10870" y="757"/>
                </a:moveTo>
                <a:cubicBezTo>
                  <a:pt x="12193" y="757"/>
                  <a:pt x="13327" y="2868"/>
                  <a:pt x="13327" y="5325"/>
                </a:cubicBezTo>
                <a:cubicBezTo>
                  <a:pt x="13327" y="7814"/>
                  <a:pt x="12193" y="9925"/>
                  <a:pt x="10870" y="9925"/>
                </a:cubicBezTo>
                <a:cubicBezTo>
                  <a:pt x="10712" y="9925"/>
                  <a:pt x="10492" y="9862"/>
                  <a:pt x="10334" y="9799"/>
                </a:cubicBezTo>
                <a:lnTo>
                  <a:pt x="9862" y="9515"/>
                </a:lnTo>
                <a:cubicBezTo>
                  <a:pt x="9358" y="9074"/>
                  <a:pt x="8917" y="8350"/>
                  <a:pt x="8664" y="7436"/>
                </a:cubicBezTo>
                <a:lnTo>
                  <a:pt x="9610" y="7436"/>
                </a:lnTo>
                <a:cubicBezTo>
                  <a:pt x="10744" y="7436"/>
                  <a:pt x="11689" y="6491"/>
                  <a:pt x="11689" y="5325"/>
                </a:cubicBezTo>
                <a:cubicBezTo>
                  <a:pt x="11689" y="4191"/>
                  <a:pt x="10744" y="3246"/>
                  <a:pt x="9610" y="3246"/>
                </a:cubicBezTo>
                <a:lnTo>
                  <a:pt x="8664" y="3246"/>
                </a:lnTo>
                <a:cubicBezTo>
                  <a:pt x="8948" y="2332"/>
                  <a:pt x="9326" y="1608"/>
                  <a:pt x="9862" y="1167"/>
                </a:cubicBezTo>
                <a:lnTo>
                  <a:pt x="10334" y="883"/>
                </a:lnTo>
                <a:cubicBezTo>
                  <a:pt x="10523" y="820"/>
                  <a:pt x="10712" y="757"/>
                  <a:pt x="10870" y="757"/>
                </a:cubicBezTo>
                <a:close/>
                <a:moveTo>
                  <a:pt x="4222" y="8255"/>
                </a:moveTo>
                <a:lnTo>
                  <a:pt x="4222" y="11185"/>
                </a:lnTo>
                <a:cubicBezTo>
                  <a:pt x="4222" y="11406"/>
                  <a:pt x="4002" y="11595"/>
                  <a:pt x="3813" y="11595"/>
                </a:cubicBezTo>
                <a:cubicBezTo>
                  <a:pt x="3624" y="11595"/>
                  <a:pt x="3372" y="11406"/>
                  <a:pt x="3372" y="11185"/>
                </a:cubicBezTo>
                <a:lnTo>
                  <a:pt x="3372" y="8255"/>
                </a:lnTo>
                <a:close/>
                <a:moveTo>
                  <a:pt x="10870" y="1"/>
                </a:moveTo>
                <a:cubicBezTo>
                  <a:pt x="10303" y="1"/>
                  <a:pt x="9830" y="190"/>
                  <a:pt x="9389" y="536"/>
                </a:cubicBezTo>
                <a:lnTo>
                  <a:pt x="7467" y="1671"/>
                </a:lnTo>
                <a:cubicBezTo>
                  <a:pt x="6648" y="2206"/>
                  <a:pt x="5609" y="2458"/>
                  <a:pt x="4632" y="2458"/>
                </a:cubicBezTo>
                <a:lnTo>
                  <a:pt x="3088" y="2458"/>
                </a:lnTo>
                <a:cubicBezTo>
                  <a:pt x="1513" y="2458"/>
                  <a:pt x="158" y="3655"/>
                  <a:pt x="64" y="5231"/>
                </a:cubicBezTo>
                <a:cubicBezTo>
                  <a:pt x="1" y="6806"/>
                  <a:pt x="1135" y="8066"/>
                  <a:pt x="2553" y="8255"/>
                </a:cubicBezTo>
                <a:lnTo>
                  <a:pt x="2553" y="11185"/>
                </a:lnTo>
                <a:cubicBezTo>
                  <a:pt x="2553" y="11847"/>
                  <a:pt x="3088" y="12382"/>
                  <a:pt x="3813" y="12382"/>
                </a:cubicBezTo>
                <a:cubicBezTo>
                  <a:pt x="4474" y="12382"/>
                  <a:pt x="5073" y="11847"/>
                  <a:pt x="5073" y="11185"/>
                </a:cubicBezTo>
                <a:lnTo>
                  <a:pt x="5073" y="9925"/>
                </a:lnTo>
                <a:lnTo>
                  <a:pt x="5451" y="9925"/>
                </a:lnTo>
                <a:cubicBezTo>
                  <a:pt x="6144" y="9925"/>
                  <a:pt x="6711" y="9358"/>
                  <a:pt x="6711" y="8696"/>
                </a:cubicBezTo>
                <a:lnTo>
                  <a:pt x="6711" y="8665"/>
                </a:lnTo>
                <a:cubicBezTo>
                  <a:pt x="6995" y="8759"/>
                  <a:pt x="7278" y="8885"/>
                  <a:pt x="7562" y="9043"/>
                </a:cubicBezTo>
                <a:lnTo>
                  <a:pt x="9484" y="10177"/>
                </a:lnTo>
                <a:cubicBezTo>
                  <a:pt x="9925" y="10555"/>
                  <a:pt x="10397" y="10744"/>
                  <a:pt x="10933" y="10744"/>
                </a:cubicBezTo>
                <a:cubicBezTo>
                  <a:pt x="11878" y="10744"/>
                  <a:pt x="12697" y="10145"/>
                  <a:pt x="13327" y="9074"/>
                </a:cubicBezTo>
                <a:cubicBezTo>
                  <a:pt x="13926" y="8098"/>
                  <a:pt x="14241" y="6774"/>
                  <a:pt x="14241" y="5388"/>
                </a:cubicBezTo>
                <a:cubicBezTo>
                  <a:pt x="14178" y="2458"/>
                  <a:pt x="12792" y="1"/>
                  <a:pt x="1087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 Startup XL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88D3CE"/>
      </a:accent1>
      <a:accent2>
        <a:srgbClr val="423864"/>
      </a:accent2>
      <a:accent3>
        <a:srgbClr val="78909C"/>
      </a:accent3>
      <a:accent4>
        <a:srgbClr val="88D3CE"/>
      </a:accent4>
      <a:accent5>
        <a:srgbClr val="0097A7"/>
      </a:accent5>
      <a:accent6>
        <a:srgbClr val="423864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nsurance Pitch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290</Words>
  <Application>Microsoft Office PowerPoint</Application>
  <PresentationFormat>On-screen Show (16:9)</PresentationFormat>
  <Paragraphs>51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28" baseType="lpstr">
      <vt:lpstr>Proxima Nova Semibold</vt:lpstr>
      <vt:lpstr>Fira Sans Extra Condensed Light</vt:lpstr>
      <vt:lpstr>Roboto Condensed</vt:lpstr>
      <vt:lpstr>Roboto Condensed Light</vt:lpstr>
      <vt:lpstr>Squada One</vt:lpstr>
      <vt:lpstr>Roboto</vt:lpstr>
      <vt:lpstr>Fira Sans Extra Condensed Medium</vt:lpstr>
      <vt:lpstr>Proxima Nova</vt:lpstr>
      <vt:lpstr>Fira Sans Condensed Medium</vt:lpstr>
      <vt:lpstr>Arial</vt:lpstr>
      <vt:lpstr>Roboto Slab Light</vt:lpstr>
      <vt:lpstr>Courier New</vt:lpstr>
      <vt:lpstr>Arvo</vt:lpstr>
      <vt:lpstr>Livvic</vt:lpstr>
      <vt:lpstr>Tech Startup XL by Slidesgo</vt:lpstr>
      <vt:lpstr>SlidesGo Final Pages</vt:lpstr>
      <vt:lpstr>Insurance Pitch by Slidesgo</vt:lpstr>
      <vt:lpstr>Slidesgo Final Pages</vt:lpstr>
      <vt:lpstr>Rage Against the Machine</vt:lpstr>
      <vt:lpstr>Background</vt:lpstr>
      <vt:lpstr>The Problem</vt:lpstr>
      <vt:lpstr>My Response</vt:lpstr>
      <vt:lpstr>Course Breakdown</vt:lpstr>
      <vt:lpstr>Tailoring User Experiences</vt:lpstr>
      <vt:lpstr>Providing Examples (&amp; Making it Fun)</vt:lpstr>
      <vt:lpstr>Assessments Used</vt:lpstr>
      <vt:lpstr>Next Steps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Brad Sietz</cp:lastModifiedBy>
  <cp:revision>98</cp:revision>
  <dcterms:modified xsi:type="dcterms:W3CDTF">2025-11-24T23:17:15Z</dcterms:modified>
</cp:coreProperties>
</file>