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7" r:id="rId2"/>
    <p:sldId id="258" r:id="rId3"/>
    <p:sldId id="284" r:id="rId4"/>
    <p:sldId id="260" r:id="rId5"/>
    <p:sldId id="261" r:id="rId6"/>
    <p:sldId id="262" r:id="rId7"/>
    <p:sldId id="285" r:id="rId8"/>
    <p:sldId id="263" r:id="rId9"/>
    <p:sldId id="264" r:id="rId10"/>
    <p:sldId id="266" r:id="rId11"/>
    <p:sldId id="267" r:id="rId12"/>
    <p:sldId id="268" r:id="rId13"/>
    <p:sldId id="270" r:id="rId14"/>
    <p:sldId id="271" r:id="rId15"/>
    <p:sldId id="272" r:id="rId16"/>
    <p:sldId id="286" r:id="rId17"/>
    <p:sldId id="273" r:id="rId18"/>
    <p:sldId id="275" r:id="rId19"/>
    <p:sldId id="276" r:id="rId20"/>
    <p:sldId id="277" r:id="rId21"/>
    <p:sldId id="278" r:id="rId22"/>
    <p:sldId id="280" r:id="rId23"/>
    <p:sldId id="281" r:id="rId24"/>
  </p:sldIdLst>
  <p:sldSz cx="12192000" cy="6858000"/>
  <p:notesSz cx="6858000" cy="92408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2" autoAdjust="0"/>
    <p:restoredTop sz="62850" autoAdjust="0"/>
  </p:normalViewPr>
  <p:slideViewPr>
    <p:cSldViewPr snapToGrid="0">
      <p:cViewPr varScale="1">
        <p:scale>
          <a:sx n="87" d="100"/>
          <a:sy n="87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ystal Boyce" userId="ceb8ce02-6b21-424f-a011-328ae2ebc026" providerId="ADAL" clId="{8D9EF266-05A2-4209-99DB-02FAA414B220}"/>
    <pc:docChg chg="custSel addSld delSld modSld sldOrd">
      <pc:chgData name="Crystal Boyce" userId="ceb8ce02-6b21-424f-a011-328ae2ebc026" providerId="ADAL" clId="{8D9EF266-05A2-4209-99DB-02FAA414B220}" dt="2025-11-18T16:53:42.550" v="999" actId="2696"/>
      <pc:docMkLst>
        <pc:docMk/>
      </pc:docMkLst>
      <pc:sldChg chg="modNotesTx">
        <pc:chgData name="Crystal Boyce" userId="ceb8ce02-6b21-424f-a011-328ae2ebc026" providerId="ADAL" clId="{8D9EF266-05A2-4209-99DB-02FAA414B220}" dt="2025-11-18T13:43:15.521" v="567" actId="20577"/>
        <pc:sldMkLst>
          <pc:docMk/>
          <pc:sldMk cId="1314688819" sldId="257"/>
        </pc:sldMkLst>
      </pc:sldChg>
      <pc:sldChg chg="modNotesTx">
        <pc:chgData name="Crystal Boyce" userId="ceb8ce02-6b21-424f-a011-328ae2ebc026" providerId="ADAL" clId="{8D9EF266-05A2-4209-99DB-02FAA414B220}" dt="2025-11-18T13:49:19.542" v="569" actId="6549"/>
        <pc:sldMkLst>
          <pc:docMk/>
          <pc:sldMk cId="2496467368" sldId="260"/>
        </pc:sldMkLst>
      </pc:sldChg>
      <pc:sldChg chg="modNotesTx">
        <pc:chgData name="Crystal Boyce" userId="ceb8ce02-6b21-424f-a011-328ae2ebc026" providerId="ADAL" clId="{8D9EF266-05A2-4209-99DB-02FAA414B220}" dt="2025-11-18T13:55:06.776" v="572" actId="20577"/>
        <pc:sldMkLst>
          <pc:docMk/>
          <pc:sldMk cId="923105056" sldId="262"/>
        </pc:sldMkLst>
      </pc:sldChg>
      <pc:sldChg chg="modNotesTx">
        <pc:chgData name="Crystal Boyce" userId="ceb8ce02-6b21-424f-a011-328ae2ebc026" providerId="ADAL" clId="{8D9EF266-05A2-4209-99DB-02FAA414B220}" dt="2025-11-18T13:59:31.654" v="817" actId="20577"/>
        <pc:sldMkLst>
          <pc:docMk/>
          <pc:sldMk cId="4177099800" sldId="264"/>
        </pc:sldMkLst>
      </pc:sldChg>
      <pc:sldChg chg="modNotesTx">
        <pc:chgData name="Crystal Boyce" userId="ceb8ce02-6b21-424f-a011-328ae2ebc026" providerId="ADAL" clId="{8D9EF266-05A2-4209-99DB-02FAA414B220}" dt="2025-11-18T16:23:04.749" v="822" actId="20577"/>
        <pc:sldMkLst>
          <pc:docMk/>
          <pc:sldMk cId="1534301348" sldId="266"/>
        </pc:sldMkLst>
      </pc:sldChg>
      <pc:sldChg chg="modNotesTx">
        <pc:chgData name="Crystal Boyce" userId="ceb8ce02-6b21-424f-a011-328ae2ebc026" providerId="ADAL" clId="{8D9EF266-05A2-4209-99DB-02FAA414B220}" dt="2025-11-18T16:28:35.146" v="823" actId="6549"/>
        <pc:sldMkLst>
          <pc:docMk/>
          <pc:sldMk cId="2019742143" sldId="267"/>
        </pc:sldMkLst>
      </pc:sldChg>
      <pc:sldChg chg="modNotesTx">
        <pc:chgData name="Crystal Boyce" userId="ceb8ce02-6b21-424f-a011-328ae2ebc026" providerId="ADAL" clId="{8D9EF266-05A2-4209-99DB-02FAA414B220}" dt="2025-11-18T16:35:17.004" v="825" actId="20577"/>
        <pc:sldMkLst>
          <pc:docMk/>
          <pc:sldMk cId="2633497170" sldId="272"/>
        </pc:sldMkLst>
      </pc:sldChg>
      <pc:sldChg chg="modNotesTx">
        <pc:chgData name="Crystal Boyce" userId="ceb8ce02-6b21-424f-a011-328ae2ebc026" providerId="ADAL" clId="{8D9EF266-05A2-4209-99DB-02FAA414B220}" dt="2025-11-18T13:32:34.438" v="409" actId="6549"/>
        <pc:sldMkLst>
          <pc:docMk/>
          <pc:sldMk cId="3040496848" sldId="273"/>
        </pc:sldMkLst>
      </pc:sldChg>
      <pc:sldChg chg="modNotesTx">
        <pc:chgData name="Crystal Boyce" userId="ceb8ce02-6b21-424f-a011-328ae2ebc026" providerId="ADAL" clId="{8D9EF266-05A2-4209-99DB-02FAA414B220}" dt="2025-11-18T16:50:25.451" v="928" actId="20577"/>
        <pc:sldMkLst>
          <pc:docMk/>
          <pc:sldMk cId="4171862840" sldId="280"/>
        </pc:sldMkLst>
      </pc:sldChg>
      <pc:sldChg chg="addSp modSp mod modClrScheme chgLayout modNotesTx">
        <pc:chgData name="Crystal Boyce" userId="ceb8ce02-6b21-424f-a011-328ae2ebc026" providerId="ADAL" clId="{8D9EF266-05A2-4209-99DB-02FAA414B220}" dt="2025-11-18T16:53:40.355" v="998" actId="20577"/>
        <pc:sldMkLst>
          <pc:docMk/>
          <pc:sldMk cId="3201890289" sldId="281"/>
        </pc:sldMkLst>
        <pc:spChg chg="mod ord">
          <ac:chgData name="Crystal Boyce" userId="ceb8ce02-6b21-424f-a011-328ae2ebc026" providerId="ADAL" clId="{8D9EF266-05A2-4209-99DB-02FAA414B220}" dt="2025-11-18T16:51:59.393" v="973" actId="700"/>
          <ac:spMkLst>
            <pc:docMk/>
            <pc:sldMk cId="3201890289" sldId="281"/>
            <ac:spMk id="2" creationId="{CB0512DF-4567-46A0-BAD6-5C94D0EAA052}"/>
          </ac:spMkLst>
        </pc:spChg>
        <pc:spChg chg="mod ord">
          <ac:chgData name="Crystal Boyce" userId="ceb8ce02-6b21-424f-a011-328ae2ebc026" providerId="ADAL" clId="{8D9EF266-05A2-4209-99DB-02FAA414B220}" dt="2025-11-18T16:51:59.411" v="975" actId="27636"/>
          <ac:spMkLst>
            <pc:docMk/>
            <pc:sldMk cId="3201890289" sldId="281"/>
            <ac:spMk id="3" creationId="{5B1F74AE-D914-48A9-8823-8D94FCCDE965}"/>
          </ac:spMkLst>
        </pc:spChg>
        <pc:spChg chg="add mod ord">
          <ac:chgData name="Crystal Boyce" userId="ceb8ce02-6b21-424f-a011-328ae2ebc026" providerId="ADAL" clId="{8D9EF266-05A2-4209-99DB-02FAA414B220}" dt="2025-11-18T16:53:11.714" v="992" actId="255"/>
          <ac:spMkLst>
            <pc:docMk/>
            <pc:sldMk cId="3201890289" sldId="281"/>
            <ac:spMk id="4" creationId="{86F86265-D1D7-49A3-A4D7-8BD765386B82}"/>
          </ac:spMkLst>
        </pc:spChg>
        <pc:picChg chg="add mod">
          <ac:chgData name="Crystal Boyce" userId="ceb8ce02-6b21-424f-a011-328ae2ebc026" providerId="ADAL" clId="{8D9EF266-05A2-4209-99DB-02FAA414B220}" dt="2025-11-18T16:53:26.985" v="995" actId="1076"/>
          <ac:picMkLst>
            <pc:docMk/>
            <pc:sldMk cId="3201890289" sldId="281"/>
            <ac:picMk id="5" creationId="{9C98E08F-6F80-4A2A-8C86-D81171F5F995}"/>
          </ac:picMkLst>
        </pc:picChg>
      </pc:sldChg>
      <pc:sldChg chg="modSp del mod">
        <pc:chgData name="Crystal Boyce" userId="ceb8ce02-6b21-424f-a011-328ae2ebc026" providerId="ADAL" clId="{8D9EF266-05A2-4209-99DB-02FAA414B220}" dt="2025-11-18T16:53:42.550" v="999" actId="2696"/>
        <pc:sldMkLst>
          <pc:docMk/>
          <pc:sldMk cId="2250915001" sldId="283"/>
        </pc:sldMkLst>
        <pc:picChg chg="mod">
          <ac:chgData name="Crystal Boyce" userId="ceb8ce02-6b21-424f-a011-328ae2ebc026" providerId="ADAL" clId="{8D9EF266-05A2-4209-99DB-02FAA414B220}" dt="2025-11-18T16:52:09.014" v="976" actId="1076"/>
          <ac:picMkLst>
            <pc:docMk/>
            <pc:sldMk cId="2250915001" sldId="283"/>
            <ac:picMk id="6" creationId="{89756E4F-C062-F616-AC59-8E8C12D936E8}"/>
          </ac:picMkLst>
        </pc:picChg>
      </pc:sldChg>
      <pc:sldChg chg="modSp new mod modNotesTx">
        <pc:chgData name="Crystal Boyce" userId="ceb8ce02-6b21-424f-a011-328ae2ebc026" providerId="ADAL" clId="{8D9EF266-05A2-4209-99DB-02FAA414B220}" dt="2025-11-18T13:29:53.835" v="297" actId="20577"/>
        <pc:sldMkLst>
          <pc:docMk/>
          <pc:sldMk cId="156880991" sldId="285"/>
        </pc:sldMkLst>
        <pc:spChg chg="mod">
          <ac:chgData name="Crystal Boyce" userId="ceb8ce02-6b21-424f-a011-328ae2ebc026" providerId="ADAL" clId="{8D9EF266-05A2-4209-99DB-02FAA414B220}" dt="2025-11-18T13:23:49.586" v="24" actId="20577"/>
          <ac:spMkLst>
            <pc:docMk/>
            <pc:sldMk cId="156880991" sldId="285"/>
            <ac:spMk id="2" creationId="{E1060A1F-83D9-4890-B8DB-701E5C6E0B0A}"/>
          </ac:spMkLst>
        </pc:spChg>
        <pc:spChg chg="mod">
          <ac:chgData name="Crystal Boyce" userId="ceb8ce02-6b21-424f-a011-328ae2ebc026" providerId="ADAL" clId="{8D9EF266-05A2-4209-99DB-02FAA414B220}" dt="2025-11-18T13:26:50.754" v="244" actId="20577"/>
          <ac:spMkLst>
            <pc:docMk/>
            <pc:sldMk cId="156880991" sldId="285"/>
            <ac:spMk id="3" creationId="{BD408810-D271-4916-A7DA-5AD129313386}"/>
          </ac:spMkLst>
        </pc:spChg>
      </pc:sldChg>
      <pc:sldChg chg="modSp add mod ord">
        <pc:chgData name="Crystal Boyce" userId="ceb8ce02-6b21-424f-a011-328ae2ebc026" providerId="ADAL" clId="{8D9EF266-05A2-4209-99DB-02FAA414B220}" dt="2025-11-18T13:32:21.260" v="408" actId="20577"/>
        <pc:sldMkLst>
          <pc:docMk/>
          <pc:sldMk cId="854489063" sldId="286"/>
        </pc:sldMkLst>
        <pc:spChg chg="mod">
          <ac:chgData name="Crystal Boyce" userId="ceb8ce02-6b21-424f-a011-328ae2ebc026" providerId="ADAL" clId="{8D9EF266-05A2-4209-99DB-02FAA414B220}" dt="2025-11-18T13:32:21.260" v="408" actId="20577"/>
          <ac:spMkLst>
            <pc:docMk/>
            <pc:sldMk cId="854489063" sldId="286"/>
            <ac:spMk id="3" creationId="{BD408810-D271-4916-A7DA-5AD129313386}"/>
          </ac:spMkLst>
        </pc:spChg>
      </pc:sldChg>
    </pc:docChg>
  </pc:docChgLst>
  <pc:docChgLst>
    <pc:chgData name="Crystal Boyce" userId="ceb8ce02-6b21-424f-a011-328ae2ebc026" providerId="ADAL" clId="{5F3DB690-3C35-40DA-8C06-CF84346098E6}"/>
    <pc:docChg chg="undo custSel addSld delSld modSld sldOrd modNotesMaster">
      <pc:chgData name="Crystal Boyce" userId="ceb8ce02-6b21-424f-a011-328ae2ebc026" providerId="ADAL" clId="{5F3DB690-3C35-40DA-8C06-CF84346098E6}" dt="2025-10-16T12:31:15.252" v="35222" actId="6549"/>
      <pc:docMkLst>
        <pc:docMk/>
      </pc:docMkLst>
      <pc:sldChg chg="addSp delSp modSp add mod modNotesTx">
        <pc:chgData name="Crystal Boyce" userId="ceb8ce02-6b21-424f-a011-328ae2ebc026" providerId="ADAL" clId="{5F3DB690-3C35-40DA-8C06-CF84346098E6}" dt="2025-10-15T14:52:39.101" v="35192" actId="20577"/>
        <pc:sldMkLst>
          <pc:docMk/>
          <pc:sldMk cId="1314688819" sldId="257"/>
        </pc:sldMkLst>
      </pc:sldChg>
      <pc:sldChg chg="addSp delSp modSp new mod modNotesTx">
        <pc:chgData name="Crystal Boyce" userId="ceb8ce02-6b21-424f-a011-328ae2ebc026" providerId="ADAL" clId="{5F3DB690-3C35-40DA-8C06-CF84346098E6}" dt="2025-10-15T21:04:19.525" v="35211" actId="6549"/>
        <pc:sldMkLst>
          <pc:docMk/>
          <pc:sldMk cId="4177099800" sldId="264"/>
        </pc:sldMkLst>
      </pc:sldChg>
      <pc:sldChg chg="addSp delSp modSp new mod delAnim modAnim modNotesTx">
        <pc:chgData name="Crystal Boyce" userId="ceb8ce02-6b21-424f-a011-328ae2ebc026" providerId="ADAL" clId="{5F3DB690-3C35-40DA-8C06-CF84346098E6}" dt="2025-10-15T21:10:11.920" v="35212" actId="6549"/>
        <pc:sldMkLst>
          <pc:docMk/>
          <pc:sldMk cId="3803179801" sldId="268"/>
        </pc:sldMkLst>
      </pc:sldChg>
      <pc:sldChg chg="modSp add mod ord modNotesTx">
        <pc:chgData name="Crystal Boyce" userId="ceb8ce02-6b21-424f-a011-328ae2ebc026" providerId="ADAL" clId="{5F3DB690-3C35-40DA-8C06-CF84346098E6}" dt="2025-10-15T21:13:45.933" v="35216" actId="20577"/>
        <pc:sldMkLst>
          <pc:docMk/>
          <pc:sldMk cId="3738524844" sldId="270"/>
        </pc:sldMkLst>
      </pc:sldChg>
      <pc:sldChg chg="addSp delSp modSp new mod modClrScheme chgLayout modNotesTx">
        <pc:chgData name="Crystal Boyce" userId="ceb8ce02-6b21-424f-a011-328ae2ebc026" providerId="ADAL" clId="{5F3DB690-3C35-40DA-8C06-CF84346098E6}" dt="2025-10-15T21:15:09.907" v="35218" actId="6549"/>
        <pc:sldMkLst>
          <pc:docMk/>
          <pc:sldMk cId="4131004981" sldId="271"/>
        </pc:sldMkLst>
      </pc:sldChg>
      <pc:sldChg chg="modSp add mod ord modNotesTx">
        <pc:chgData name="Crystal Boyce" userId="ceb8ce02-6b21-424f-a011-328ae2ebc026" providerId="ADAL" clId="{5F3DB690-3C35-40DA-8C06-CF84346098E6}" dt="2025-10-15T21:26:49.821" v="35221" actId="6549"/>
        <pc:sldMkLst>
          <pc:docMk/>
          <pc:sldMk cId="4171862840" sldId="280"/>
        </pc:sldMkLst>
      </pc:sldChg>
    </pc:docChg>
  </pc:docChgLst>
  <pc:docChgLst>
    <pc:chgData name="Crystal Boyce" userId="ceb8ce02-6b21-424f-a011-328ae2ebc026" providerId="ADAL" clId="{56D40C31-FF92-4746-8934-BBEFE8138C1F}"/>
    <pc:docChg chg="undo custSel modSld">
      <pc:chgData name="Crystal Boyce" userId="ceb8ce02-6b21-424f-a011-328ae2ebc026" providerId="ADAL" clId="{56D40C31-FF92-4746-8934-BBEFE8138C1F}" dt="2025-11-21T12:48:10.942" v="225" actId="962"/>
      <pc:docMkLst>
        <pc:docMk/>
      </pc:docMkLst>
      <pc:sldChg chg="modNotesTx">
        <pc:chgData name="Crystal Boyce" userId="ceb8ce02-6b21-424f-a011-328ae2ebc026" providerId="ADAL" clId="{56D40C31-FF92-4746-8934-BBEFE8138C1F}" dt="2025-11-21T12:37:47.464" v="1" actId="20577"/>
        <pc:sldMkLst>
          <pc:docMk/>
          <pc:sldMk cId="1314688819" sldId="257"/>
        </pc:sldMkLst>
      </pc:sldChg>
      <pc:sldChg chg="modNotesTx">
        <pc:chgData name="Crystal Boyce" userId="ceb8ce02-6b21-424f-a011-328ae2ebc026" providerId="ADAL" clId="{56D40C31-FF92-4746-8934-BBEFE8138C1F}" dt="2025-11-21T12:37:50.397" v="2" actId="20577"/>
        <pc:sldMkLst>
          <pc:docMk/>
          <pc:sldMk cId="3819447003" sldId="258"/>
        </pc:sldMkLst>
      </pc:sldChg>
      <pc:sldChg chg="modNotesTx">
        <pc:chgData name="Crystal Boyce" userId="ceb8ce02-6b21-424f-a011-328ae2ebc026" providerId="ADAL" clId="{56D40C31-FF92-4746-8934-BBEFE8138C1F}" dt="2025-11-21T12:37:55.738" v="4" actId="20577"/>
        <pc:sldMkLst>
          <pc:docMk/>
          <pc:sldMk cId="2496467368" sldId="260"/>
        </pc:sldMkLst>
      </pc:sldChg>
      <pc:sldChg chg="modNotesTx">
        <pc:chgData name="Crystal Boyce" userId="ceb8ce02-6b21-424f-a011-328ae2ebc026" providerId="ADAL" clId="{56D40C31-FF92-4746-8934-BBEFE8138C1F}" dt="2025-11-21T12:38:03.480" v="5" actId="20577"/>
        <pc:sldMkLst>
          <pc:docMk/>
          <pc:sldMk cId="2215572979" sldId="261"/>
        </pc:sldMkLst>
      </pc:sldChg>
      <pc:sldChg chg="modNotesTx">
        <pc:chgData name="Crystal Boyce" userId="ceb8ce02-6b21-424f-a011-328ae2ebc026" providerId="ADAL" clId="{56D40C31-FF92-4746-8934-BBEFE8138C1F}" dt="2025-11-21T12:38:07.788" v="7" actId="20577"/>
        <pc:sldMkLst>
          <pc:docMk/>
          <pc:sldMk cId="2717920303" sldId="263"/>
        </pc:sldMkLst>
      </pc:sldChg>
      <pc:sldChg chg="modNotesTx">
        <pc:chgData name="Crystal Boyce" userId="ceb8ce02-6b21-424f-a011-328ae2ebc026" providerId="ADAL" clId="{56D40C31-FF92-4746-8934-BBEFE8138C1F}" dt="2025-11-21T12:38:10.056" v="8" actId="20577"/>
        <pc:sldMkLst>
          <pc:docMk/>
          <pc:sldMk cId="4177099800" sldId="264"/>
        </pc:sldMkLst>
      </pc:sldChg>
      <pc:sldChg chg="modNotesTx">
        <pc:chgData name="Crystal Boyce" userId="ceb8ce02-6b21-424f-a011-328ae2ebc026" providerId="ADAL" clId="{56D40C31-FF92-4746-8934-BBEFE8138C1F}" dt="2025-11-21T12:38:13.633" v="9" actId="20577"/>
        <pc:sldMkLst>
          <pc:docMk/>
          <pc:sldMk cId="1534301348" sldId="266"/>
        </pc:sldMkLst>
      </pc:sldChg>
      <pc:sldChg chg="modNotesTx">
        <pc:chgData name="Crystal Boyce" userId="ceb8ce02-6b21-424f-a011-328ae2ebc026" providerId="ADAL" clId="{56D40C31-FF92-4746-8934-BBEFE8138C1F}" dt="2025-11-21T12:38:16.076" v="10" actId="20577"/>
        <pc:sldMkLst>
          <pc:docMk/>
          <pc:sldMk cId="2019742143" sldId="267"/>
        </pc:sldMkLst>
      </pc:sldChg>
      <pc:sldChg chg="modNotesTx">
        <pc:chgData name="Crystal Boyce" userId="ceb8ce02-6b21-424f-a011-328ae2ebc026" providerId="ADAL" clId="{56D40C31-FF92-4746-8934-BBEFE8138C1F}" dt="2025-11-21T12:38:18.373" v="11" actId="20577"/>
        <pc:sldMkLst>
          <pc:docMk/>
          <pc:sldMk cId="3803179801" sldId="268"/>
        </pc:sldMkLst>
      </pc:sldChg>
      <pc:sldChg chg="modNotesTx">
        <pc:chgData name="Crystal Boyce" userId="ceb8ce02-6b21-424f-a011-328ae2ebc026" providerId="ADAL" clId="{56D40C31-FF92-4746-8934-BBEFE8138C1F}" dt="2025-11-21T12:38:20.714" v="12" actId="20577"/>
        <pc:sldMkLst>
          <pc:docMk/>
          <pc:sldMk cId="3738524844" sldId="270"/>
        </pc:sldMkLst>
      </pc:sldChg>
      <pc:sldChg chg="modNotesTx">
        <pc:chgData name="Crystal Boyce" userId="ceb8ce02-6b21-424f-a011-328ae2ebc026" providerId="ADAL" clId="{56D40C31-FF92-4746-8934-BBEFE8138C1F}" dt="2025-11-21T12:38:24.738" v="13" actId="20577"/>
        <pc:sldMkLst>
          <pc:docMk/>
          <pc:sldMk cId="4131004981" sldId="271"/>
        </pc:sldMkLst>
      </pc:sldChg>
      <pc:sldChg chg="modNotesTx">
        <pc:chgData name="Crystal Boyce" userId="ceb8ce02-6b21-424f-a011-328ae2ebc026" providerId="ADAL" clId="{56D40C31-FF92-4746-8934-BBEFE8138C1F}" dt="2025-11-21T12:38:27.036" v="14" actId="20577"/>
        <pc:sldMkLst>
          <pc:docMk/>
          <pc:sldMk cId="2633497170" sldId="272"/>
        </pc:sldMkLst>
      </pc:sldChg>
      <pc:sldChg chg="modSp mod modNotesTx">
        <pc:chgData name="Crystal Boyce" userId="ceb8ce02-6b21-424f-a011-328ae2ebc026" providerId="ADAL" clId="{56D40C31-FF92-4746-8934-BBEFE8138C1F}" dt="2025-11-21T12:46:32.882" v="52" actId="962"/>
        <pc:sldMkLst>
          <pc:docMk/>
          <pc:sldMk cId="3040496848" sldId="273"/>
        </pc:sldMkLst>
        <pc:grpChg chg="mod">
          <ac:chgData name="Crystal Boyce" userId="ceb8ce02-6b21-424f-a011-328ae2ebc026" providerId="ADAL" clId="{56D40C31-FF92-4746-8934-BBEFE8138C1F}" dt="2025-11-21T12:46:32.882" v="52" actId="962"/>
          <ac:grpSpMkLst>
            <pc:docMk/>
            <pc:sldMk cId="3040496848" sldId="273"/>
            <ac:grpSpMk id="7" creationId="{C698C040-3A72-41DF-A09B-B80A6B118BB8}"/>
          </ac:grpSpMkLst>
        </pc:grpChg>
      </pc:sldChg>
      <pc:sldChg chg="modNotesTx">
        <pc:chgData name="Crystal Boyce" userId="ceb8ce02-6b21-424f-a011-328ae2ebc026" providerId="ADAL" clId="{56D40C31-FF92-4746-8934-BBEFE8138C1F}" dt="2025-11-21T12:38:34.284" v="17" actId="20577"/>
        <pc:sldMkLst>
          <pc:docMk/>
          <pc:sldMk cId="1721454096" sldId="275"/>
        </pc:sldMkLst>
      </pc:sldChg>
      <pc:sldChg chg="modNotesTx">
        <pc:chgData name="Crystal Boyce" userId="ceb8ce02-6b21-424f-a011-328ae2ebc026" providerId="ADAL" clId="{56D40C31-FF92-4746-8934-BBEFE8138C1F}" dt="2025-11-21T12:38:37.069" v="18" actId="20577"/>
        <pc:sldMkLst>
          <pc:docMk/>
          <pc:sldMk cId="3232558795" sldId="276"/>
        </pc:sldMkLst>
      </pc:sldChg>
      <pc:sldChg chg="modNotesTx">
        <pc:chgData name="Crystal Boyce" userId="ceb8ce02-6b21-424f-a011-328ae2ebc026" providerId="ADAL" clId="{56D40C31-FF92-4746-8934-BBEFE8138C1F}" dt="2025-11-21T12:38:39.892" v="19" actId="20577"/>
        <pc:sldMkLst>
          <pc:docMk/>
          <pc:sldMk cId="3754587040" sldId="277"/>
        </pc:sldMkLst>
      </pc:sldChg>
      <pc:sldChg chg="addSp delSp modSp mod modNotesTx">
        <pc:chgData name="Crystal Boyce" userId="ceb8ce02-6b21-424f-a011-328ae2ebc026" providerId="ADAL" clId="{56D40C31-FF92-4746-8934-BBEFE8138C1F}" dt="2025-11-21T12:48:10.942" v="225" actId="962"/>
        <pc:sldMkLst>
          <pc:docMk/>
          <pc:sldMk cId="3767827826" sldId="278"/>
        </pc:sldMkLst>
        <pc:spChg chg="add del mod">
          <ac:chgData name="Crystal Boyce" userId="ceb8ce02-6b21-424f-a011-328ae2ebc026" providerId="ADAL" clId="{56D40C31-FF92-4746-8934-BBEFE8138C1F}" dt="2025-11-21T12:39:22.046" v="31" actId="478"/>
          <ac:spMkLst>
            <pc:docMk/>
            <pc:sldMk cId="3767827826" sldId="278"/>
            <ac:spMk id="4" creationId="{B6D28157-C8F8-4487-98B4-64CAB249594F}"/>
          </ac:spMkLst>
        </pc:spChg>
        <pc:spChg chg="add del mod">
          <ac:chgData name="Crystal Boyce" userId="ceb8ce02-6b21-424f-a011-328ae2ebc026" providerId="ADAL" clId="{56D40C31-FF92-4746-8934-BBEFE8138C1F}" dt="2025-11-21T12:47:37.605" v="58" actId="478"/>
          <ac:spMkLst>
            <pc:docMk/>
            <pc:sldMk cId="3767827826" sldId="278"/>
            <ac:spMk id="5" creationId="{F27E4549-9509-4BB7-82E1-785CBDF786F2}"/>
          </ac:spMkLst>
        </pc:spChg>
        <pc:spChg chg="add del mod">
          <ac:chgData name="Crystal Boyce" userId="ceb8ce02-6b21-424f-a011-328ae2ebc026" providerId="ADAL" clId="{56D40C31-FF92-4746-8934-BBEFE8138C1F}" dt="2025-11-21T12:47:35.499" v="57" actId="478"/>
          <ac:spMkLst>
            <pc:docMk/>
            <pc:sldMk cId="3767827826" sldId="278"/>
            <ac:spMk id="10" creationId="{6687CC3F-0891-419B-868F-3AF290E44429}"/>
          </ac:spMkLst>
        </pc:spChg>
        <pc:picChg chg="del">
          <ac:chgData name="Crystal Boyce" userId="ceb8ce02-6b21-424f-a011-328ae2ebc026" providerId="ADAL" clId="{56D40C31-FF92-4746-8934-BBEFE8138C1F}" dt="2025-11-21T12:47:27.195" v="54" actId="478"/>
          <ac:picMkLst>
            <pc:docMk/>
            <pc:sldMk cId="3767827826" sldId="278"/>
            <ac:picMk id="6" creationId="{BDA0E1F5-B50E-51F4-1ADB-8C966F2C21FD}"/>
          </ac:picMkLst>
        </pc:picChg>
        <pc:picChg chg="add mod">
          <ac:chgData name="Crystal Boyce" userId="ceb8ce02-6b21-424f-a011-328ae2ebc026" providerId="ADAL" clId="{56D40C31-FF92-4746-8934-BBEFE8138C1F}" dt="2025-11-21T12:48:10.942" v="225" actId="962"/>
          <ac:picMkLst>
            <pc:docMk/>
            <pc:sldMk cId="3767827826" sldId="278"/>
            <ac:picMk id="8" creationId="{87867467-465A-4A7E-BC46-471E0D0DE902}"/>
          </ac:picMkLst>
        </pc:picChg>
      </pc:sldChg>
      <pc:sldChg chg="modNotesTx">
        <pc:chgData name="Crystal Boyce" userId="ceb8ce02-6b21-424f-a011-328ae2ebc026" providerId="ADAL" clId="{56D40C31-FF92-4746-8934-BBEFE8138C1F}" dt="2025-11-21T12:40:21.999" v="50" actId="20577"/>
        <pc:sldMkLst>
          <pc:docMk/>
          <pc:sldMk cId="4171862840" sldId="280"/>
        </pc:sldMkLst>
      </pc:sldChg>
      <pc:sldChg chg="modNotesTx">
        <pc:chgData name="Crystal Boyce" userId="ceb8ce02-6b21-424f-a011-328ae2ebc026" providerId="ADAL" clId="{56D40C31-FF92-4746-8934-BBEFE8138C1F}" dt="2025-11-21T12:41:33.376" v="51" actId="20577"/>
        <pc:sldMkLst>
          <pc:docMk/>
          <pc:sldMk cId="3201890289" sldId="281"/>
        </pc:sldMkLst>
      </pc:sldChg>
      <pc:sldChg chg="modNotesTx">
        <pc:chgData name="Crystal Boyce" userId="ceb8ce02-6b21-424f-a011-328ae2ebc026" providerId="ADAL" clId="{56D40C31-FF92-4746-8934-BBEFE8138C1F}" dt="2025-11-21T12:37:53.047" v="3" actId="20577"/>
        <pc:sldMkLst>
          <pc:docMk/>
          <pc:sldMk cId="4251321236" sldId="284"/>
        </pc:sldMkLst>
      </pc:sldChg>
      <pc:sldChg chg="modNotesTx">
        <pc:chgData name="Crystal Boyce" userId="ceb8ce02-6b21-424f-a011-328ae2ebc026" providerId="ADAL" clId="{56D40C31-FF92-4746-8934-BBEFE8138C1F}" dt="2025-11-21T12:38:05.684" v="6" actId="20577"/>
        <pc:sldMkLst>
          <pc:docMk/>
          <pc:sldMk cId="156880991" sldId="285"/>
        </pc:sldMkLst>
      </pc:sldChg>
      <pc:sldChg chg="modNotesTx">
        <pc:chgData name="Crystal Boyce" userId="ceb8ce02-6b21-424f-a011-328ae2ebc026" providerId="ADAL" clId="{56D40C31-FF92-4746-8934-BBEFE8138C1F}" dt="2025-11-21T12:38:28.798" v="15" actId="20577"/>
        <pc:sldMkLst>
          <pc:docMk/>
          <pc:sldMk cId="854489063" sldId="286"/>
        </pc:sldMkLst>
      </pc:sldChg>
    </pc:docChg>
  </pc:docChgLst>
  <pc:docChgLst>
    <pc:chgData name="Crystal Boyce" userId="S::cboyce4@gmu.edu::ceb8ce02-6b21-424f-a011-328ae2ebc026" providerId="AD" clId="Web-{51940402-7DFC-45F6-A9C9-E03F899BFABB}"/>
    <pc:docChg chg="delSld modSld">
      <pc:chgData name="Crystal Boyce" userId="S::cboyce4@gmu.edu::ceb8ce02-6b21-424f-a011-328ae2ebc026" providerId="AD" clId="Web-{51940402-7DFC-45F6-A9C9-E03F899BFABB}" dt="2025-11-14T14:30:20.494" v="676"/>
      <pc:docMkLst>
        <pc:docMk/>
      </pc:docMkLst>
      <pc:sldChg chg="modNotes">
        <pc:chgData name="Crystal Boyce" userId="S::cboyce4@gmu.edu::ceb8ce02-6b21-424f-a011-328ae2ebc026" providerId="AD" clId="Web-{51940402-7DFC-45F6-A9C9-E03F899BFABB}" dt="2025-11-14T14:06:20.374" v="478"/>
        <pc:sldMkLst>
          <pc:docMk/>
          <pc:sldMk cId="1314688819" sldId="257"/>
        </pc:sldMkLst>
      </pc:sldChg>
      <pc:sldChg chg="modNotes">
        <pc:chgData name="Crystal Boyce" userId="S::cboyce4@gmu.edu::ceb8ce02-6b21-424f-a011-328ae2ebc026" providerId="AD" clId="Web-{51940402-7DFC-45F6-A9C9-E03F899BFABB}" dt="2025-11-14T13:20:09.797" v="31"/>
        <pc:sldMkLst>
          <pc:docMk/>
          <pc:sldMk cId="3819447003" sldId="258"/>
        </pc:sldMkLst>
      </pc:sldChg>
      <pc:sldChg chg="modNotes">
        <pc:chgData name="Crystal Boyce" userId="S::cboyce4@gmu.edu::ceb8ce02-6b21-424f-a011-328ae2ebc026" providerId="AD" clId="Web-{51940402-7DFC-45F6-A9C9-E03F899BFABB}" dt="2025-11-14T14:11:28.735" v="480"/>
        <pc:sldMkLst>
          <pc:docMk/>
          <pc:sldMk cId="2496467368" sldId="260"/>
        </pc:sldMkLst>
      </pc:sldChg>
      <pc:sldChg chg="modNotes">
        <pc:chgData name="Crystal Boyce" userId="S::cboyce4@gmu.edu::ceb8ce02-6b21-424f-a011-328ae2ebc026" providerId="AD" clId="Web-{51940402-7DFC-45F6-A9C9-E03F899BFABB}" dt="2025-11-14T13:27:30.378" v="53"/>
        <pc:sldMkLst>
          <pc:docMk/>
          <pc:sldMk cId="2215572979" sldId="261"/>
        </pc:sldMkLst>
      </pc:sldChg>
      <pc:sldChg chg="modNotes">
        <pc:chgData name="Crystal Boyce" userId="S::cboyce4@gmu.edu::ceb8ce02-6b21-424f-a011-328ae2ebc026" providerId="AD" clId="Web-{51940402-7DFC-45F6-A9C9-E03F899BFABB}" dt="2025-11-14T14:18:05.028" v="482"/>
        <pc:sldMkLst>
          <pc:docMk/>
          <pc:sldMk cId="4177099800" sldId="264"/>
        </pc:sldMkLst>
      </pc:sldChg>
      <pc:sldChg chg="modNotes">
        <pc:chgData name="Crystal Boyce" userId="S::cboyce4@gmu.edu::ceb8ce02-6b21-424f-a011-328ae2ebc026" providerId="AD" clId="Web-{51940402-7DFC-45F6-A9C9-E03F899BFABB}" dt="2025-11-14T13:55:48.610" v="224"/>
        <pc:sldMkLst>
          <pc:docMk/>
          <pc:sldMk cId="1534301348" sldId="266"/>
        </pc:sldMkLst>
      </pc:sldChg>
      <pc:sldChg chg="modNotes">
        <pc:chgData name="Crystal Boyce" userId="S::cboyce4@gmu.edu::ceb8ce02-6b21-424f-a011-328ae2ebc026" providerId="AD" clId="Web-{51940402-7DFC-45F6-A9C9-E03F899BFABB}" dt="2025-11-14T13:55:41.767" v="223"/>
        <pc:sldMkLst>
          <pc:docMk/>
          <pc:sldMk cId="2019742143" sldId="267"/>
        </pc:sldMkLst>
      </pc:sldChg>
      <pc:sldChg chg="modNotes">
        <pc:chgData name="Crystal Boyce" userId="S::cboyce4@gmu.edu::ceb8ce02-6b21-424f-a011-328ae2ebc026" providerId="AD" clId="Web-{51940402-7DFC-45F6-A9C9-E03F899BFABB}" dt="2025-11-14T13:58:41.310" v="305"/>
        <pc:sldMkLst>
          <pc:docMk/>
          <pc:sldMk cId="3803179801" sldId="268"/>
        </pc:sldMkLst>
      </pc:sldChg>
      <pc:sldChg chg="modNotes">
        <pc:chgData name="Crystal Boyce" userId="S::cboyce4@gmu.edu::ceb8ce02-6b21-424f-a011-328ae2ebc026" providerId="AD" clId="Web-{51940402-7DFC-45F6-A9C9-E03F899BFABB}" dt="2025-11-14T14:27:56.380" v="484"/>
        <pc:sldMkLst>
          <pc:docMk/>
          <pc:sldMk cId="4131004981" sldId="271"/>
        </pc:sldMkLst>
      </pc:sldChg>
      <pc:sldChg chg="modNotes">
        <pc:chgData name="Crystal Boyce" userId="S::cboyce4@gmu.edu::ceb8ce02-6b21-424f-a011-328ae2ebc026" providerId="AD" clId="Web-{51940402-7DFC-45F6-A9C9-E03F899BFABB}" dt="2025-11-14T14:02:29.426" v="449"/>
        <pc:sldMkLst>
          <pc:docMk/>
          <pc:sldMk cId="2633497170" sldId="272"/>
        </pc:sldMkLst>
      </pc:sldChg>
      <pc:sldChg chg="modNotes">
        <pc:chgData name="Crystal Boyce" userId="S::cboyce4@gmu.edu::ceb8ce02-6b21-424f-a011-328ae2ebc026" providerId="AD" clId="Web-{51940402-7DFC-45F6-A9C9-E03F899BFABB}" dt="2025-11-14T14:30:20.494" v="676"/>
        <pc:sldMkLst>
          <pc:docMk/>
          <pc:sldMk cId="3040496848" sldId="273"/>
        </pc:sldMkLst>
      </pc:sldChg>
      <pc:sldChg chg="del">
        <pc:chgData name="Crystal Boyce" userId="S::cboyce4@gmu.edu::ceb8ce02-6b21-424f-a011-328ae2ebc026" providerId="AD" clId="Web-{51940402-7DFC-45F6-A9C9-E03F899BFABB}" dt="2025-11-14T14:25:32.172" v="483"/>
        <pc:sldMkLst>
          <pc:docMk/>
          <pc:sldMk cId="587191837" sldId="285"/>
        </pc:sldMkLst>
      </pc:sldChg>
    </pc:docChg>
  </pc:docChgLst>
  <pc:docChgLst>
    <pc:chgData name="Crystal Boyce" userId="S::cboyce4@gmu.edu::ceb8ce02-6b21-424f-a011-328ae2ebc026" providerId="AD" clId="Web-{30C46DFC-8D5A-FC10-1241-60D92B5E4219}"/>
    <pc:docChg chg="addSld delSld modSld sldOrd">
      <pc:chgData name="Crystal Boyce" userId="S::cboyce4@gmu.edu::ceb8ce02-6b21-424f-a011-328ae2ebc026" providerId="AD" clId="Web-{30C46DFC-8D5A-FC10-1241-60D92B5E4219}" dt="2025-11-05T21:36:16.319" v="7093"/>
      <pc:docMkLst>
        <pc:docMk/>
      </pc:docMkLst>
      <pc:sldChg chg="addSp delSp modSp modNotes">
        <pc:chgData name="Crystal Boyce" userId="S::cboyce4@gmu.edu::ceb8ce02-6b21-424f-a011-328ae2ebc026" providerId="AD" clId="Web-{30C46DFC-8D5A-FC10-1241-60D92B5E4219}" dt="2025-11-04T18:01:19.524" v="1054"/>
        <pc:sldMkLst>
          <pc:docMk/>
          <pc:sldMk cId="1314688819" sldId="257"/>
        </pc:sldMkLst>
        <pc:spChg chg="add mod ord">
          <ac:chgData name="Crystal Boyce" userId="S::cboyce4@gmu.edu::ceb8ce02-6b21-424f-a011-328ae2ebc026" providerId="AD" clId="Web-{30C46DFC-8D5A-FC10-1241-60D92B5E4219}" dt="2025-11-04T16:34:38.941" v="75"/>
          <ac:spMkLst>
            <pc:docMk/>
            <pc:sldMk cId="1314688819" sldId="257"/>
            <ac:spMk id="4" creationId="{2EAECDF3-A2E7-EF32-E404-AC6DECA716BB}"/>
          </ac:spMkLst>
        </pc:spChg>
        <pc:spChg chg="add mod ord">
          <ac:chgData name="Crystal Boyce" userId="S::cboyce4@gmu.edu::ceb8ce02-6b21-424f-a011-328ae2ebc026" providerId="AD" clId="Web-{30C46DFC-8D5A-FC10-1241-60D92B5E4219}" dt="2025-11-04T16:34:28.269" v="73"/>
          <ac:spMkLst>
            <pc:docMk/>
            <pc:sldMk cId="1314688819" sldId="257"/>
            <ac:spMk id="5" creationId="{A1DBFF98-53E8-29B8-088A-DFB1BC8D9234}"/>
          </ac:spMkLst>
        </pc:spChg>
        <pc:spChg chg="mod">
          <ac:chgData name="Crystal Boyce" userId="S::cboyce4@gmu.edu::ceb8ce02-6b21-424f-a011-328ae2ebc026" providerId="AD" clId="Web-{30C46DFC-8D5A-FC10-1241-60D92B5E4219}" dt="2025-11-04T16:31:29.643" v="26" actId="20577"/>
          <ac:spMkLst>
            <pc:docMk/>
            <pc:sldMk cId="1314688819" sldId="257"/>
            <ac:spMk id="10" creationId="{DD0AD676-C8DC-F0A3-B353-1C54AECF5B7D}"/>
          </ac:spMkLst>
        </pc:spChg>
        <pc:picChg chg="mod">
          <ac:chgData name="Crystal Boyce" userId="S::cboyce4@gmu.edu::ceb8ce02-6b21-424f-a011-328ae2ebc026" providerId="AD" clId="Web-{30C46DFC-8D5A-FC10-1241-60D92B5E4219}" dt="2025-11-04T16:32:18.955" v="28"/>
          <ac:picMkLst>
            <pc:docMk/>
            <pc:sldMk cId="1314688819" sldId="257"/>
            <ac:picMk id="3" creationId="{0DB7EAC4-5131-20CF-D1A2-0A10D75CC585}"/>
          </ac:picMkLst>
        </pc:picChg>
      </pc:sldChg>
      <pc:sldChg chg="modSp modNotes">
        <pc:chgData name="Crystal Boyce" userId="S::cboyce4@gmu.edu::ceb8ce02-6b21-424f-a011-328ae2ebc026" providerId="AD" clId="Web-{30C46DFC-8D5A-FC10-1241-60D92B5E4219}" dt="2025-11-04T17:14:47.889" v="1050"/>
        <pc:sldMkLst>
          <pc:docMk/>
          <pc:sldMk cId="3819447003" sldId="258"/>
        </pc:sldMkLst>
        <pc:spChg chg="mod">
          <ac:chgData name="Crystal Boyce" userId="S::cboyce4@gmu.edu::ceb8ce02-6b21-424f-a011-328ae2ebc026" providerId="AD" clId="Web-{30C46DFC-8D5A-FC10-1241-60D92B5E4219}" dt="2025-11-04T17:11:52.638" v="1012" actId="20577"/>
          <ac:spMkLst>
            <pc:docMk/>
            <pc:sldMk cId="3819447003" sldId="258"/>
            <ac:spMk id="3" creationId="{E3D1D7A9-1413-449F-8986-7E3913A87E1C}"/>
          </ac:spMkLst>
        </pc:spChg>
      </pc:sldChg>
      <pc:sldChg chg="modNotes">
        <pc:chgData name="Crystal Boyce" userId="S::cboyce4@gmu.edu::ceb8ce02-6b21-424f-a011-328ae2ebc026" providerId="AD" clId="Web-{30C46DFC-8D5A-FC10-1241-60D92B5E4219}" dt="2025-11-05T15:04:51.532" v="3183"/>
        <pc:sldMkLst>
          <pc:docMk/>
          <pc:sldMk cId="2496467368" sldId="260"/>
        </pc:sldMkLst>
      </pc:sldChg>
      <pc:sldChg chg="modNotes">
        <pc:chgData name="Crystal Boyce" userId="S::cboyce4@gmu.edu::ceb8ce02-6b21-424f-a011-328ae2ebc026" providerId="AD" clId="Web-{30C46DFC-8D5A-FC10-1241-60D92B5E4219}" dt="2025-11-05T14:32:26.842" v="2756"/>
        <pc:sldMkLst>
          <pc:docMk/>
          <pc:sldMk cId="2215572979" sldId="261"/>
        </pc:sldMkLst>
      </pc:sldChg>
      <pc:sldChg chg="addSp delSp modSp addAnim delAnim modNotes">
        <pc:chgData name="Crystal Boyce" userId="S::cboyce4@gmu.edu::ceb8ce02-6b21-424f-a011-328ae2ebc026" providerId="AD" clId="Web-{30C46DFC-8D5A-FC10-1241-60D92B5E4219}" dt="2025-11-05T15:08:37.174" v="3188"/>
        <pc:sldMkLst>
          <pc:docMk/>
          <pc:sldMk cId="923105056" sldId="262"/>
        </pc:sldMkLst>
        <pc:spChg chg="add mod">
          <ac:chgData name="Crystal Boyce" userId="S::cboyce4@gmu.edu::ceb8ce02-6b21-424f-a011-328ae2ebc026" providerId="AD" clId="Web-{30C46DFC-8D5A-FC10-1241-60D92B5E4219}" dt="2025-11-05T14:38:27.128" v="3140" actId="20577"/>
          <ac:spMkLst>
            <pc:docMk/>
            <pc:sldMk cId="923105056" sldId="262"/>
            <ac:spMk id="2" creationId="{408A413B-599C-DEB8-2DAD-337610020FE3}"/>
          </ac:spMkLst>
        </pc:spChg>
        <pc:spChg chg="mod">
          <ac:chgData name="Crystal Boyce" userId="S::cboyce4@gmu.edu::ceb8ce02-6b21-424f-a011-328ae2ebc026" providerId="AD" clId="Web-{30C46DFC-8D5A-FC10-1241-60D92B5E4219}" dt="2025-11-05T14:37:06.485" v="3035" actId="20577"/>
          <ac:spMkLst>
            <pc:docMk/>
            <pc:sldMk cId="923105056" sldId="262"/>
            <ac:spMk id="4" creationId="{E9CE04B9-A606-40B9-8F32-7E83E6FA8A15}"/>
          </ac:spMkLst>
        </pc:spChg>
        <pc:spChg chg="mod">
          <ac:chgData name="Crystal Boyce" userId="S::cboyce4@gmu.edu::ceb8ce02-6b21-424f-a011-328ae2ebc026" providerId="AD" clId="Web-{30C46DFC-8D5A-FC10-1241-60D92B5E4219}" dt="2025-11-05T14:38:05.049" v="3134" actId="20577"/>
          <ac:spMkLst>
            <pc:docMk/>
            <pc:sldMk cId="923105056" sldId="262"/>
            <ac:spMk id="5" creationId="{B6C03A0D-F54E-41B0-A233-698D6C1C240F}"/>
          </ac:spMkLst>
        </pc:spChg>
        <pc:picChg chg="mod">
          <ac:chgData name="Crystal Boyce" userId="S::cboyce4@gmu.edu::ceb8ce02-6b21-424f-a011-328ae2ebc026" providerId="AD" clId="Web-{30C46DFC-8D5A-FC10-1241-60D92B5E4219}" dt="2025-11-04T16:36:29.582" v="92"/>
          <ac:picMkLst>
            <pc:docMk/>
            <pc:sldMk cId="923105056" sldId="262"/>
            <ac:picMk id="8" creationId="{ED841607-87A2-0C0B-DD7E-EA427D2B8539}"/>
          </ac:picMkLst>
        </pc:picChg>
      </pc:sldChg>
      <pc:sldChg chg="modSp modNotes">
        <pc:chgData name="Crystal Boyce" userId="S::cboyce4@gmu.edu::ceb8ce02-6b21-424f-a011-328ae2ebc026" providerId="AD" clId="Web-{30C46DFC-8D5A-FC10-1241-60D92B5E4219}" dt="2025-11-05T15:09:19.768" v="3214"/>
        <pc:sldMkLst>
          <pc:docMk/>
          <pc:sldMk cId="2717920303" sldId="263"/>
        </pc:sldMkLst>
        <pc:grpChg chg="mod">
          <ac:chgData name="Crystal Boyce" userId="S::cboyce4@gmu.edu::ceb8ce02-6b21-424f-a011-328ae2ebc026" providerId="AD" clId="Web-{30C46DFC-8D5A-FC10-1241-60D92B5E4219}" dt="2025-11-04T16:36:36.973" v="94"/>
          <ac:grpSpMkLst>
            <pc:docMk/>
            <pc:sldMk cId="2717920303" sldId="263"/>
            <ac:grpSpMk id="7" creationId="{C698C040-3A72-41DF-A09B-B80A6B118BB8}"/>
          </ac:grpSpMkLst>
        </pc:grpChg>
        <pc:picChg chg="mod">
          <ac:chgData name="Crystal Boyce" userId="S::cboyce4@gmu.edu::ceb8ce02-6b21-424f-a011-328ae2ebc026" providerId="AD" clId="Web-{30C46DFC-8D5A-FC10-1241-60D92B5E4219}" dt="2025-11-04T16:36:39.989" v="96"/>
          <ac:picMkLst>
            <pc:docMk/>
            <pc:sldMk cId="2717920303" sldId="263"/>
            <ac:picMk id="5" creationId="{82CD8C38-33EB-40E9-9811-B619DD196351}"/>
          </ac:picMkLst>
        </pc:picChg>
      </pc:sldChg>
      <pc:sldChg chg="addSp delSp modSp modNotes">
        <pc:chgData name="Crystal Boyce" userId="S::cboyce4@gmu.edu::ceb8ce02-6b21-424f-a011-328ae2ebc026" providerId="AD" clId="Web-{30C46DFC-8D5A-FC10-1241-60D92B5E4219}" dt="2025-11-05T17:04:22.927" v="3350"/>
        <pc:sldMkLst>
          <pc:docMk/>
          <pc:sldMk cId="4177099800" sldId="264"/>
        </pc:sldMkLst>
        <pc:picChg chg="add mod ord">
          <ac:chgData name="Crystal Boyce" userId="S::cboyce4@gmu.edu::ceb8ce02-6b21-424f-a011-328ae2ebc026" providerId="AD" clId="Web-{30C46DFC-8D5A-FC10-1241-60D92B5E4219}" dt="2025-11-05T16:58:17.320" v="3225"/>
          <ac:picMkLst>
            <pc:docMk/>
            <pc:sldMk cId="4177099800" sldId="264"/>
            <ac:picMk id="4" creationId="{A30BC281-56E1-AFC1-BEC4-D391C4A741A6}"/>
          </ac:picMkLst>
        </pc:picChg>
      </pc:sldChg>
      <pc:sldChg chg="modNotes">
        <pc:chgData name="Crystal Boyce" userId="S::cboyce4@gmu.edu::ceb8ce02-6b21-424f-a011-328ae2ebc026" providerId="AD" clId="Web-{30C46DFC-8D5A-FC10-1241-60D92B5E4219}" dt="2025-11-05T17:40:45.490" v="5305"/>
        <pc:sldMkLst>
          <pc:docMk/>
          <pc:sldMk cId="1534301348" sldId="266"/>
        </pc:sldMkLst>
      </pc:sldChg>
      <pc:sldChg chg="modNotes">
        <pc:chgData name="Crystal Boyce" userId="S::cboyce4@gmu.edu::ceb8ce02-6b21-424f-a011-328ae2ebc026" providerId="AD" clId="Web-{30C46DFC-8D5A-FC10-1241-60D92B5E4219}" dt="2025-11-05T17:48:58.895" v="5316"/>
        <pc:sldMkLst>
          <pc:docMk/>
          <pc:sldMk cId="2019742143" sldId="267"/>
        </pc:sldMkLst>
      </pc:sldChg>
      <pc:sldChg chg="delSp modSp delAnim modNotes">
        <pc:chgData name="Crystal Boyce" userId="S::cboyce4@gmu.edu::ceb8ce02-6b21-424f-a011-328ae2ebc026" providerId="AD" clId="Web-{30C46DFC-8D5A-FC10-1241-60D92B5E4219}" dt="2025-11-05T18:32:05.181" v="5781"/>
        <pc:sldMkLst>
          <pc:docMk/>
          <pc:sldMk cId="3803179801" sldId="268"/>
        </pc:sldMkLst>
        <pc:spChg chg="mod">
          <ac:chgData name="Crystal Boyce" userId="S::cboyce4@gmu.edu::ceb8ce02-6b21-424f-a011-328ae2ebc026" providerId="AD" clId="Web-{30C46DFC-8D5A-FC10-1241-60D92B5E4219}" dt="2025-11-05T18:21:19.708" v="5331" actId="20577"/>
          <ac:spMkLst>
            <pc:docMk/>
            <pc:sldMk cId="3803179801" sldId="268"/>
            <ac:spMk id="3" creationId="{B5020B22-3E92-4E50-86DE-6CD512BE6377}"/>
          </ac:spMkLst>
        </pc:spChg>
        <pc:spChg chg="mod">
          <ac:chgData name="Crystal Boyce" userId="S::cboyce4@gmu.edu::ceb8ce02-6b21-424f-a011-328ae2ebc026" providerId="AD" clId="Web-{30C46DFC-8D5A-FC10-1241-60D92B5E4219}" dt="2025-11-05T18:26:49.287" v="5449" actId="20577"/>
          <ac:spMkLst>
            <pc:docMk/>
            <pc:sldMk cId="3803179801" sldId="268"/>
            <ac:spMk id="4" creationId="{ABBF06FD-1E99-4858-8EBF-D6D4389970C1}"/>
          </ac:spMkLst>
        </pc:spChg>
      </pc:sldChg>
      <pc:sldChg chg="modNotes">
        <pc:chgData name="Crystal Boyce" userId="S::cboyce4@gmu.edu::ceb8ce02-6b21-424f-a011-328ae2ebc026" providerId="AD" clId="Web-{30C46DFC-8D5A-FC10-1241-60D92B5E4219}" dt="2025-11-05T18:32:54.603" v="5801"/>
        <pc:sldMkLst>
          <pc:docMk/>
          <pc:sldMk cId="3738524844" sldId="270"/>
        </pc:sldMkLst>
      </pc:sldChg>
      <pc:sldChg chg="modSp modNotes">
        <pc:chgData name="Crystal Boyce" userId="S::cboyce4@gmu.edu::ceb8ce02-6b21-424f-a011-328ae2ebc026" providerId="AD" clId="Web-{30C46DFC-8D5A-FC10-1241-60D92B5E4219}" dt="2025-11-05T20:09:19.146" v="6619"/>
        <pc:sldMkLst>
          <pc:docMk/>
          <pc:sldMk cId="4131004981" sldId="271"/>
        </pc:sldMkLst>
        <pc:spChg chg="mod">
          <ac:chgData name="Crystal Boyce" userId="S::cboyce4@gmu.edu::ceb8ce02-6b21-424f-a011-328ae2ebc026" providerId="AD" clId="Web-{30C46DFC-8D5A-FC10-1241-60D92B5E4219}" dt="2025-11-05T18:38:38.792" v="5944" actId="20577"/>
          <ac:spMkLst>
            <pc:docMk/>
            <pc:sldMk cId="4131004981" sldId="271"/>
            <ac:spMk id="2" creationId="{232C86E3-FBDE-402B-A8A3-0B1E5048C460}"/>
          </ac:spMkLst>
        </pc:spChg>
        <pc:spChg chg="mod">
          <ac:chgData name="Crystal Boyce" userId="S::cboyce4@gmu.edu::ceb8ce02-6b21-424f-a011-328ae2ebc026" providerId="AD" clId="Web-{30C46DFC-8D5A-FC10-1241-60D92B5E4219}" dt="2025-11-05T18:37:18.776" v="5891" actId="20577"/>
          <ac:spMkLst>
            <pc:docMk/>
            <pc:sldMk cId="4131004981" sldId="271"/>
            <ac:spMk id="4" creationId="{DDB70660-6878-42D9-A373-CF89429FFA29}"/>
          </ac:spMkLst>
        </pc:spChg>
      </pc:sldChg>
      <pc:sldChg chg="modNotes">
        <pc:chgData name="Crystal Boyce" userId="S::cboyce4@gmu.edu::ceb8ce02-6b21-424f-a011-328ae2ebc026" providerId="AD" clId="Web-{30C46DFC-8D5A-FC10-1241-60D92B5E4219}" dt="2025-11-05T21:36:04.006" v="7069"/>
        <pc:sldMkLst>
          <pc:docMk/>
          <pc:sldMk cId="2633497170" sldId="272"/>
        </pc:sldMkLst>
      </pc:sldChg>
      <pc:sldChg chg="modSp modNotes">
        <pc:chgData name="Crystal Boyce" userId="S::cboyce4@gmu.edu::ceb8ce02-6b21-424f-a011-328ae2ebc026" providerId="AD" clId="Web-{30C46DFC-8D5A-FC10-1241-60D92B5E4219}" dt="2025-11-05T21:33:20.475" v="7056"/>
        <pc:sldMkLst>
          <pc:docMk/>
          <pc:sldMk cId="3040496848" sldId="273"/>
        </pc:sldMkLst>
        <pc:grpChg chg="mod">
          <ac:chgData name="Crystal Boyce" userId="S::cboyce4@gmu.edu::ceb8ce02-6b21-424f-a011-328ae2ebc026" providerId="AD" clId="Web-{30C46DFC-8D5A-FC10-1241-60D92B5E4219}" dt="2025-11-05T21:33:16.772" v="7054"/>
          <ac:grpSpMkLst>
            <pc:docMk/>
            <pc:sldMk cId="3040496848" sldId="273"/>
            <ac:grpSpMk id="7" creationId="{C698C040-3A72-41DF-A09B-B80A6B118BB8}"/>
          </ac:grpSpMkLst>
        </pc:grpChg>
        <pc:picChg chg="mod">
          <ac:chgData name="Crystal Boyce" userId="S::cboyce4@gmu.edu::ceb8ce02-6b21-424f-a011-328ae2ebc026" providerId="AD" clId="Web-{30C46DFC-8D5A-FC10-1241-60D92B5E4219}" dt="2025-11-04T16:37:35.833" v="111"/>
          <ac:picMkLst>
            <pc:docMk/>
            <pc:sldMk cId="3040496848" sldId="273"/>
            <ac:picMk id="4" creationId="{8D72A99A-6D62-4E22-AF4A-612FFE4EFAF4}"/>
          </ac:picMkLst>
        </pc:picChg>
        <pc:picChg chg="mod">
          <ac:chgData name="Crystal Boyce" userId="S::cboyce4@gmu.edu::ceb8ce02-6b21-424f-a011-328ae2ebc026" providerId="AD" clId="Web-{30C46DFC-8D5A-FC10-1241-60D92B5E4219}" dt="2025-11-05T21:33:20.475" v="7056"/>
          <ac:picMkLst>
            <pc:docMk/>
            <pc:sldMk cId="3040496848" sldId="273"/>
            <ac:picMk id="5" creationId="{82CD8C38-33EB-40E9-9811-B619DD196351}"/>
          </ac:picMkLst>
        </pc:picChg>
      </pc:sldChg>
      <pc:sldChg chg="modSp modNotes">
        <pc:chgData name="Crystal Boyce" userId="S::cboyce4@gmu.edu::ceb8ce02-6b21-424f-a011-328ae2ebc026" providerId="AD" clId="Web-{30C46DFC-8D5A-FC10-1241-60D92B5E4219}" dt="2025-11-05T20:57:01.721" v="6669" actId="20577"/>
        <pc:sldMkLst>
          <pc:docMk/>
          <pc:sldMk cId="1721454096" sldId="275"/>
        </pc:sldMkLst>
        <pc:spChg chg="mod">
          <ac:chgData name="Crystal Boyce" userId="S::cboyce4@gmu.edu::ceb8ce02-6b21-424f-a011-328ae2ebc026" providerId="AD" clId="Web-{30C46DFC-8D5A-FC10-1241-60D92B5E4219}" dt="2025-11-05T20:57:01.721" v="6669" actId="20577"/>
          <ac:spMkLst>
            <pc:docMk/>
            <pc:sldMk cId="1721454096" sldId="275"/>
            <ac:spMk id="4" creationId="{9C27221A-6373-4A58-AC92-FE9C8C33D6AF}"/>
          </ac:spMkLst>
        </pc:spChg>
      </pc:sldChg>
      <pc:sldChg chg="modNotes">
        <pc:chgData name="Crystal Boyce" userId="S::cboyce4@gmu.edu::ceb8ce02-6b21-424f-a011-328ae2ebc026" providerId="AD" clId="Web-{30C46DFC-8D5A-FC10-1241-60D92B5E4219}" dt="2025-11-05T20:55:33.174" v="6663"/>
        <pc:sldMkLst>
          <pc:docMk/>
          <pc:sldMk cId="3232558795" sldId="276"/>
        </pc:sldMkLst>
      </pc:sldChg>
      <pc:sldChg chg="modNotes">
        <pc:chgData name="Crystal Boyce" userId="S::cboyce4@gmu.edu::ceb8ce02-6b21-424f-a011-328ae2ebc026" providerId="AD" clId="Web-{30C46DFC-8D5A-FC10-1241-60D92B5E4219}" dt="2025-11-05T21:04:49.612" v="6717"/>
        <pc:sldMkLst>
          <pc:docMk/>
          <pc:sldMk cId="3754587040" sldId="277"/>
        </pc:sldMkLst>
      </pc:sldChg>
      <pc:sldChg chg="addSp delSp modSp mod modClrScheme delAnim chgLayout modNotes">
        <pc:chgData name="Crystal Boyce" userId="S::cboyce4@gmu.edu::ceb8ce02-6b21-424f-a011-328ae2ebc026" providerId="AD" clId="Web-{30C46DFC-8D5A-FC10-1241-60D92B5E4219}" dt="2025-11-05T21:36:16.319" v="7093"/>
        <pc:sldMkLst>
          <pc:docMk/>
          <pc:sldMk cId="3767827826" sldId="278"/>
        </pc:sldMkLst>
        <pc:spChg chg="mod ord">
          <ac:chgData name="Crystal Boyce" userId="S::cboyce4@gmu.edu::ceb8ce02-6b21-424f-a011-328ae2ebc026" providerId="AD" clId="Web-{30C46DFC-8D5A-FC10-1241-60D92B5E4219}" dt="2025-11-05T21:12:53.019" v="6825"/>
          <ac:spMkLst>
            <pc:docMk/>
            <pc:sldMk cId="3767827826" sldId="278"/>
            <ac:spMk id="2" creationId="{CB0512DF-4567-46A0-BAD6-5C94D0EAA052}"/>
          </ac:spMkLst>
        </pc:spChg>
        <pc:spChg chg="mod ord">
          <ac:chgData name="Crystal Boyce" userId="S::cboyce4@gmu.edu::ceb8ce02-6b21-424f-a011-328ae2ebc026" providerId="AD" clId="Web-{30C46DFC-8D5A-FC10-1241-60D92B5E4219}" dt="2025-11-05T21:12:53.019" v="6825"/>
          <ac:spMkLst>
            <pc:docMk/>
            <pc:sldMk cId="3767827826" sldId="278"/>
            <ac:spMk id="3" creationId="{5B1F74AE-D914-48A9-8823-8D94FCCDE965}"/>
          </ac:spMkLst>
        </pc:spChg>
        <pc:picChg chg="add mod ord">
          <ac:chgData name="Crystal Boyce" userId="S::cboyce4@gmu.edu::ceb8ce02-6b21-424f-a011-328ae2ebc026" providerId="AD" clId="Web-{30C46DFC-8D5A-FC10-1241-60D92B5E4219}" dt="2025-11-05T21:33:52.413" v="7059"/>
          <ac:picMkLst>
            <pc:docMk/>
            <pc:sldMk cId="3767827826" sldId="278"/>
            <ac:picMk id="6" creationId="{BDA0E1F5-B50E-51F4-1ADB-8C966F2C21FD}"/>
          </ac:picMkLst>
        </pc:picChg>
      </pc:sldChg>
      <pc:sldChg chg="modSp modNotes">
        <pc:chgData name="Crystal Boyce" userId="S::cboyce4@gmu.edu::ceb8ce02-6b21-424f-a011-328ae2ebc026" providerId="AD" clId="Web-{30C46DFC-8D5A-FC10-1241-60D92B5E4219}" dt="2025-11-05T21:27:06.693" v="6921"/>
        <pc:sldMkLst>
          <pc:docMk/>
          <pc:sldMk cId="4171862840" sldId="280"/>
        </pc:sldMkLst>
        <pc:grpChg chg="mod">
          <ac:chgData name="Crystal Boyce" userId="S::cboyce4@gmu.edu::ceb8ce02-6b21-424f-a011-328ae2ebc026" providerId="AD" clId="Web-{30C46DFC-8D5A-FC10-1241-60D92B5E4219}" dt="2025-11-04T16:37:47.833" v="120"/>
          <ac:grpSpMkLst>
            <pc:docMk/>
            <pc:sldMk cId="4171862840" sldId="280"/>
            <ac:grpSpMk id="7" creationId="{C698C040-3A72-41DF-A09B-B80A6B118BB8}"/>
          </ac:grpSpMkLst>
        </pc:grpChg>
        <pc:picChg chg="mod">
          <ac:chgData name="Crystal Boyce" userId="S::cboyce4@gmu.edu::ceb8ce02-6b21-424f-a011-328ae2ebc026" providerId="AD" clId="Web-{30C46DFC-8D5A-FC10-1241-60D92B5E4219}" dt="2025-11-04T16:37:49.364" v="122"/>
          <ac:picMkLst>
            <pc:docMk/>
            <pc:sldMk cId="4171862840" sldId="280"/>
            <ac:picMk id="5" creationId="{82CD8C38-33EB-40E9-9811-B619DD196351}"/>
          </ac:picMkLst>
        </pc:picChg>
      </pc:sldChg>
      <pc:sldChg chg="delSp modSp delAnim modNotes">
        <pc:chgData name="Crystal Boyce" userId="S::cboyce4@gmu.edu::ceb8ce02-6b21-424f-a011-328ae2ebc026" providerId="AD" clId="Web-{30C46DFC-8D5A-FC10-1241-60D92B5E4219}" dt="2025-11-05T21:28:50.912" v="6933"/>
        <pc:sldMkLst>
          <pc:docMk/>
          <pc:sldMk cId="3201890289" sldId="281"/>
        </pc:sldMkLst>
        <pc:spChg chg="mod">
          <ac:chgData name="Crystal Boyce" userId="S::cboyce4@gmu.edu::ceb8ce02-6b21-424f-a011-328ae2ebc026" providerId="AD" clId="Web-{30C46DFC-8D5A-FC10-1241-60D92B5E4219}" dt="2025-11-05T21:23:42.520" v="6883" actId="20577"/>
          <ac:spMkLst>
            <pc:docMk/>
            <pc:sldMk cId="3201890289" sldId="281"/>
            <ac:spMk id="2" creationId="{CB0512DF-4567-46A0-BAD6-5C94D0EAA052}"/>
          </ac:spMkLst>
        </pc:spChg>
      </pc:sldChg>
      <pc:sldChg chg="addSp delSp modSp mod modClrScheme chgLayout modNotes">
        <pc:chgData name="Crystal Boyce" userId="S::cboyce4@gmu.edu::ceb8ce02-6b21-424f-a011-328ae2ebc026" providerId="AD" clId="Web-{30C46DFC-8D5A-FC10-1241-60D92B5E4219}" dt="2025-11-05T21:34:22.663" v="7068"/>
        <pc:sldMkLst>
          <pc:docMk/>
          <pc:sldMk cId="2250915001" sldId="283"/>
        </pc:sldMkLst>
        <pc:spChg chg="mod ord">
          <ac:chgData name="Crystal Boyce" userId="S::cboyce4@gmu.edu::ceb8ce02-6b21-424f-a011-328ae2ebc026" providerId="AD" clId="Web-{30C46DFC-8D5A-FC10-1241-60D92B5E4219}" dt="2025-11-05T21:22:24.770" v="6875"/>
          <ac:spMkLst>
            <pc:docMk/>
            <pc:sldMk cId="2250915001" sldId="283"/>
            <ac:spMk id="2" creationId="{44419747-BEB8-46D0-88DA-837E4BB72D3C}"/>
          </ac:spMkLst>
        </pc:spChg>
        <pc:spChg chg="mod ord">
          <ac:chgData name="Crystal Boyce" userId="S::cboyce4@gmu.edu::ceb8ce02-6b21-424f-a011-328ae2ebc026" providerId="AD" clId="Web-{30C46DFC-8D5A-FC10-1241-60D92B5E4219}" dt="2025-11-05T21:22:40.848" v="6881" actId="20577"/>
          <ac:spMkLst>
            <pc:docMk/>
            <pc:sldMk cId="2250915001" sldId="283"/>
            <ac:spMk id="3" creationId="{3BE94FDE-782A-4A93-8BF9-4F3056AD6391}"/>
          </ac:spMkLst>
        </pc:spChg>
        <pc:picChg chg="add mod ord">
          <ac:chgData name="Crystal Boyce" userId="S::cboyce4@gmu.edu::ceb8ce02-6b21-424f-a011-328ae2ebc026" providerId="AD" clId="Web-{30C46DFC-8D5A-FC10-1241-60D92B5E4219}" dt="2025-11-05T21:34:22.663" v="7068"/>
          <ac:picMkLst>
            <pc:docMk/>
            <pc:sldMk cId="2250915001" sldId="283"/>
            <ac:picMk id="6" creationId="{89756E4F-C062-F616-AC59-8E8C12D936E8}"/>
          </ac:picMkLst>
        </pc:picChg>
      </pc:sldChg>
      <pc:sldChg chg="addSp delSp modSp new mod ord modClrScheme chgLayout modNotes">
        <pc:chgData name="Crystal Boyce" userId="S::cboyce4@gmu.edu::ceb8ce02-6b21-424f-a011-328ae2ebc026" providerId="AD" clId="Web-{30C46DFC-8D5A-FC10-1241-60D92B5E4219}" dt="2025-11-05T13:58:30.417" v="1784"/>
        <pc:sldMkLst>
          <pc:docMk/>
          <pc:sldMk cId="4251321236" sldId="284"/>
        </pc:sldMkLst>
        <pc:spChg chg="mod ord">
          <ac:chgData name="Crystal Boyce" userId="S::cboyce4@gmu.edu::ceb8ce02-6b21-424f-a011-328ae2ebc026" providerId="AD" clId="Web-{30C46DFC-8D5A-FC10-1241-60D92B5E4219}" dt="2025-11-05T13:47:41.006" v="1393" actId="20577"/>
          <ac:spMkLst>
            <pc:docMk/>
            <pc:sldMk cId="4251321236" sldId="284"/>
            <ac:spMk id="2" creationId="{FFF093C6-F74C-A9E8-FAE8-DE3E3AA54AF5}"/>
          </ac:spMkLst>
        </pc:spChg>
        <pc:spChg chg="mod ord">
          <ac:chgData name="Crystal Boyce" userId="S::cboyce4@gmu.edu::ceb8ce02-6b21-424f-a011-328ae2ebc026" providerId="AD" clId="Web-{30C46DFC-8D5A-FC10-1241-60D92B5E4219}" dt="2025-11-05T13:48:31.554" v="1436" actId="20577"/>
          <ac:spMkLst>
            <pc:docMk/>
            <pc:sldMk cId="4251321236" sldId="284"/>
            <ac:spMk id="3" creationId="{229644CB-71C5-0247-31C2-B6415CB51E2F}"/>
          </ac:spMkLst>
        </pc:spChg>
        <pc:spChg chg="add mod ord">
          <ac:chgData name="Crystal Boyce" userId="S::cboyce4@gmu.edu::ceb8ce02-6b21-424f-a011-328ae2ebc026" providerId="AD" clId="Web-{30C46DFC-8D5A-FC10-1241-60D92B5E4219}" dt="2025-11-05T13:48:38.210" v="1438" actId="20577"/>
          <ac:spMkLst>
            <pc:docMk/>
            <pc:sldMk cId="4251321236" sldId="284"/>
            <ac:spMk id="4" creationId="{1F72A126-BC05-43F2-D0A2-EBB07363FC3F}"/>
          </ac:spMkLst>
        </pc:spChg>
      </pc:sldChg>
    </pc:docChg>
  </pc:docChgLst>
  <pc:docChgLst>
    <pc:chgData name="Crystal Boyce" userId="S::cboyce4@gmu.edu::ceb8ce02-6b21-424f-a011-328ae2ebc026" providerId="AD" clId="Web-{51613E89-C0DE-504A-A3CB-A3293AFCABD8}"/>
    <pc:docChg chg="delSld modSld">
      <pc:chgData name="Crystal Boyce" userId="S::cboyce4@gmu.edu::ceb8ce02-6b21-424f-a011-328ae2ebc026" providerId="AD" clId="Web-{51613E89-C0DE-504A-A3CB-A3293AFCABD8}" dt="2025-11-04T16:30:58.715" v="9" actId="1076"/>
      <pc:docMkLst>
        <pc:docMk/>
      </pc:docMkLst>
      <pc:sldChg chg="addSp delSp modSp">
        <pc:chgData name="Crystal Boyce" userId="S::cboyce4@gmu.edu::ceb8ce02-6b21-424f-a011-328ae2ebc026" providerId="AD" clId="Web-{51613E89-C0DE-504A-A3CB-A3293AFCABD8}" dt="2025-11-04T16:30:58.715" v="9" actId="1076"/>
        <pc:sldMkLst>
          <pc:docMk/>
          <pc:sldMk cId="1314688819" sldId="257"/>
        </pc:sldMkLst>
        <pc:picChg chg="add mod">
          <ac:chgData name="Crystal Boyce" userId="S::cboyce4@gmu.edu::ceb8ce02-6b21-424f-a011-328ae2ebc026" providerId="AD" clId="Web-{51613E89-C0DE-504A-A3CB-A3293AFCABD8}" dt="2025-11-04T16:30:58.715" v="9" actId="1076"/>
          <ac:picMkLst>
            <pc:docMk/>
            <pc:sldMk cId="1314688819" sldId="257"/>
            <ac:picMk id="3" creationId="{0DB7EAC4-5131-20CF-D1A2-0A10D75CC585}"/>
          </ac:picMkLst>
        </pc:picChg>
      </pc:sldChg>
    </pc:docChg>
  </pc:docChgLst>
  <pc:docChgLst>
    <pc:chgData name="Crystal Boyce" userId="S::cboyce4@gmu.edu::ceb8ce02-6b21-424f-a011-328ae2ebc026" providerId="AD" clId="Web-{2874F690-D766-7497-FB6A-C20B5B26A1D7}"/>
    <pc:docChg chg="modSld">
      <pc:chgData name="Crystal Boyce" userId="S::cboyce4@gmu.edu::ceb8ce02-6b21-424f-a011-328ae2ebc026" providerId="AD" clId="Web-{2874F690-D766-7497-FB6A-C20B5B26A1D7}" dt="2025-11-10T14:06:34.126" v="5"/>
      <pc:docMkLst>
        <pc:docMk/>
      </pc:docMkLst>
      <pc:sldChg chg="addSp delSp addAnim delAnim">
        <pc:chgData name="Crystal Boyce" userId="S::cboyce4@gmu.edu::ceb8ce02-6b21-424f-a011-328ae2ebc026" providerId="AD" clId="Web-{2874F690-D766-7497-FB6A-C20B5B26A1D7}" dt="2025-11-10T14:06:34.126" v="5"/>
        <pc:sldMkLst>
          <pc:docMk/>
          <pc:sldMk cId="923105056" sldId="26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364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7CF52-03DB-41C8-8F72-C6E5B69BB5A1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8813" y="1155700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47153"/>
            <a:ext cx="5486400" cy="36385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7193"/>
            <a:ext cx="2971800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77193"/>
            <a:ext cx="2971800" cy="4636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96DD2-2EA7-4A4B-9D29-14DB0DACB9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403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highlight>
                <a:srgbClr val="FFFF00"/>
              </a:highlight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36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3812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316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5627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sz="1200" dirty="0">
              <a:latin typeface="+mn-lt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434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pPr>
              <a:buFont typeface="Arial" panose="020B0604020202020204" pitchFamily="34" charset="0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921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167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5238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63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627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731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9557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726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0663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286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51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00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66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sz="1200" b="0" i="0" dirty="0">
              <a:solidFill>
                <a:srgbClr val="000000"/>
              </a:solidFill>
              <a:effectLst/>
              <a:latin typeface="+mn-lt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30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 we're going to do a quick "Flood the Chat."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If you're not familiar, everyone who wants to share is going to write an answer to a question in the chat, but you won't submit it until I say so.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We'll take 30 seconds to think and answer, and remember it's only if you feel comfortable sharing. 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What is one chronic or disabling state you're managing right now? I have several, but the most disruptive for me is managing my kid's disabilities.</a:t>
            </a: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dirty="0">
                <a:ea typeface="Calibri"/>
                <a:cs typeface="Calibri"/>
              </a:rPr>
              <a:t>ABOUT 11:30 MINUTES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63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001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69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96DD2-2EA7-4A4B-9D29-14DB0DACB9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6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cee.illinois.edu/news/AIs-Challenging-Waters?utm_source=chatgpt.com" TargetMode="External"/><Relationship Id="rId3" Type="http://schemas.openxmlformats.org/officeDocument/2006/relationships/hyperlink" Target="https://www.worldbank.org/en/news/feature/2019/09/23/costo-moda-medio-ambiente?utm_source=chatgpt.com" TargetMode="External"/><Relationship Id="rId7" Type="http://schemas.openxmlformats.org/officeDocument/2006/relationships/hyperlink" Target="https://www.dol.gov/sites/dolgov/files/ILAB/DRC-FL-Cobalt-Report-508.pdf?utm_source=chatgpt.com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pmc.ncbi.nlm.nih.gov/articles/PMC11581325/?utm_source=chatgpt.com" TargetMode="External"/><Relationship Id="rId5" Type="http://schemas.openxmlformats.org/officeDocument/2006/relationships/hyperlink" Target="https://www.weforum.org/stories/2024/07/the-water-challenge-for-semiconductor-manufacturing-and-big-tech-what-needs-to-be-done/?utm_source=chatgpt.com" TargetMode="External"/><Relationship Id="rId4" Type="http://schemas.openxmlformats.org/officeDocument/2006/relationships/hyperlink" Target="https://www.waterfootprint.org/resources/Report39-WaterFootprintCarbonatedBeverage.pdf?utm_source=chatgpt.com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insinvalid.org/10-principles-of-disability-justic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bc.com/news/articles/c87ydw7xdxvo" TargetMode="External"/><Relationship Id="rId3" Type="http://schemas.openxmlformats.org/officeDocument/2006/relationships/hyperlink" Target="https://www.apa.org/ed/precollege/psychology-teacher-network/introductory-psychology/disability-models" TargetMode="External"/><Relationship Id="rId7" Type="http://schemas.openxmlformats.org/officeDocument/2006/relationships/hyperlink" Target="https://en.wikipedia.org/wiki/Executive_dysfunct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amples.jbpub.com/9781449625702/44611_CH01_Falvo.pdf" TargetMode="External"/><Relationship Id="rId5" Type="http://schemas.openxmlformats.org/officeDocument/2006/relationships/hyperlink" Target="https://dictionary.cambridge.org/us/dictionary/english/accommodation" TargetMode="External"/><Relationship Id="rId4" Type="http://schemas.openxmlformats.org/officeDocument/2006/relationships/hyperlink" Target="https://en.wikipedia.org/wiki/Disability_justice" TargetMode="External"/><Relationship Id="rId9" Type="http://schemas.openxmlformats.org/officeDocument/2006/relationships/hyperlink" Target="https://www.psychologytoday.com/us/basics/time-blindness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ashingtonpost.com/wellness/2023/01/14/spoon-theory-chronic-illness-spooni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lymphoma-action.org.uk/sites/default/files/media/documents/2020-05/Spoon%20theory%20by%20Christine%20Miserandino.pdf" TargetMode="Externa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AECDF3-A2E7-EF32-E404-AC6DECA716BB}"/>
              </a:ext>
            </a:extLst>
          </p:cNvPr>
          <p:cNvSpPr txBox="1"/>
          <p:nvPr/>
        </p:nvSpPr>
        <p:spPr>
          <a:xfrm>
            <a:off x="3487615" y="2150044"/>
            <a:ext cx="701674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Saving Spoons with AI: Generative AI Tools as Disability Accommodation in Academic Libraries</a:t>
            </a:r>
          </a:p>
        </p:txBody>
      </p:sp>
      <p:pic>
        <p:nvPicPr>
          <p:cNvPr id="8" name="Picture 7" descr="A vertical graphic of stylized spoons in hues of green and gold">
            <a:extLst>
              <a:ext uri="{FF2B5EF4-FFF2-40B4-BE49-F238E27FC236}">
                <a16:creationId xmlns:a16="http://schemas.microsoft.com/office/drawing/2014/main" id="{ED841607-87A2-0C0B-DD7E-EA427D2B8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11498" y="1770222"/>
            <a:ext cx="7230027" cy="3556751"/>
          </a:xfrm>
          <a:prstGeom prst="rect">
            <a:avLst/>
          </a:prstGeom>
          <a:ln>
            <a:noFill/>
          </a:ln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DD0AD676-C8DC-F0A3-B353-1C54AECF5B7D}"/>
              </a:ext>
            </a:extLst>
          </p:cNvPr>
          <p:cNvSpPr txBox="1"/>
          <p:nvPr/>
        </p:nvSpPr>
        <p:spPr>
          <a:xfrm>
            <a:off x="2475063" y="4035228"/>
            <a:ext cx="8791459" cy="1754326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>
                <a:latin typeface="Aptos Light"/>
                <a:ea typeface="Calibri" panose="020F0502020204030204"/>
                <a:cs typeface="Calibri" panose="020F0502020204030204"/>
              </a:rPr>
              <a:t>Crystal Boyce</a:t>
            </a:r>
          </a:p>
          <a:p>
            <a:pPr algn="ctr"/>
            <a:r>
              <a:rPr lang="en-US" sz="2400" dirty="0">
                <a:latin typeface="Aptos Light"/>
                <a:ea typeface="Calibri" panose="020F0502020204030204"/>
                <a:cs typeface="Calibri" panose="020F0502020204030204"/>
              </a:rPr>
              <a:t>she/her/hers</a:t>
            </a:r>
          </a:p>
          <a:p>
            <a:pPr algn="ctr"/>
            <a:r>
              <a:rPr lang="en-US" sz="2400" dirty="0">
                <a:latin typeface="Aptos Light"/>
                <a:ea typeface="Calibri" panose="020F0502020204030204"/>
                <a:cs typeface="Calibri" panose="020F0502020204030204"/>
              </a:rPr>
              <a:t>George Mason University</a:t>
            </a:r>
          </a:p>
          <a:p>
            <a:pPr algn="ctr"/>
            <a:r>
              <a:rPr lang="en-US" sz="2400" dirty="0">
                <a:latin typeface="Aptos Light"/>
                <a:ea typeface="Calibri" panose="020F0502020204030204"/>
                <a:cs typeface="Calibri" panose="020F0502020204030204"/>
              </a:rPr>
              <a:t>Biological Sciences Librarian</a:t>
            </a:r>
            <a:endParaRPr lang="en-US" sz="2400">
              <a:latin typeface="Aptos Ligh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DBFF98-53E8-29B8-088A-DFB1BC8D92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23583" y="1153583"/>
            <a:ext cx="9144000" cy="2624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B7EAC4-5131-20CF-D1A2-0A10D75CC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615" y="931344"/>
            <a:ext cx="8567616" cy="249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688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0E1-DEF5-4969-BF3E-0E57E8FE5F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Emails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D1FCCB5-D82D-4FDE-AB43-27EFF3903D10}"/>
              </a:ext>
            </a:extLst>
          </p:cNvPr>
          <p:cNvGrpSpPr/>
          <p:nvPr/>
        </p:nvGrpSpPr>
        <p:grpSpPr>
          <a:xfrm>
            <a:off x="759725" y="1555844"/>
            <a:ext cx="10672549" cy="4462818"/>
            <a:chOff x="504967" y="1869743"/>
            <a:chExt cx="10672549" cy="4462818"/>
          </a:xfrm>
        </p:grpSpPr>
        <p:sp>
          <p:nvSpPr>
            <p:cNvPr id="6" name="Speech Bubble: Rectangle with Corners Rounded 5">
              <a:extLst>
                <a:ext uri="{FF2B5EF4-FFF2-40B4-BE49-F238E27FC236}">
                  <a16:creationId xmlns:a16="http://schemas.microsoft.com/office/drawing/2014/main" id="{8E3A4BB1-CC95-4FDA-95C6-1D55D729C55F}"/>
                </a:ext>
              </a:extLst>
            </p:cNvPr>
            <p:cNvSpPr/>
            <p:nvPr/>
          </p:nvSpPr>
          <p:spPr>
            <a:xfrm>
              <a:off x="504967" y="1869743"/>
              <a:ext cx="10672549" cy="4462818"/>
            </a:xfrm>
            <a:prstGeom prst="wedgeRoundRectCallout">
              <a:avLst>
                <a:gd name="adj1" fmla="val 36127"/>
                <a:gd name="adj2" fmla="val 61124"/>
                <a:gd name="adj3" fmla="val 16667"/>
              </a:avLst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7CE68D2-0DB9-40DB-8CF3-DB568ED5DA87}"/>
                </a:ext>
              </a:extLst>
            </p:cNvPr>
            <p:cNvSpPr txBox="1"/>
            <p:nvPr/>
          </p:nvSpPr>
          <p:spPr>
            <a:xfrm>
              <a:off x="753470" y="2023660"/>
              <a:ext cx="10175543" cy="41549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0" i="0" u="none" strike="noStrike" dirty="0">
                  <a:solidFill>
                    <a:srgbClr val="000000"/>
                  </a:solidFill>
                  <a:effectLst/>
                </a:rPr>
                <a:t>write an </a:t>
              </a:r>
              <a:r>
                <a:rPr lang="en-US" sz="2400" b="1" i="0" dirty="0">
                  <a:solidFill>
                    <a:srgbClr val="000000"/>
                  </a:solidFill>
                  <a:effectLst/>
                </a:rPr>
                <a:t>enraged, professional tone email</a:t>
              </a:r>
              <a:r>
                <a:rPr lang="en-US" sz="2400" b="1" i="0" strike="noStrike" dirty="0">
                  <a:solidFill>
                    <a:srgbClr val="000000"/>
                  </a:solidFill>
                  <a:effectLst/>
                </a:rPr>
                <a:t> </a:t>
              </a:r>
              <a:r>
                <a:rPr lang="en-US" sz="2400" i="0" strike="noStrike" dirty="0">
                  <a:solidFill>
                    <a:srgbClr val="000000"/>
                  </a:solidFill>
                  <a:effectLst/>
                </a:rPr>
                <a:t>to […X…</a:t>
              </a:r>
              <a:r>
                <a:rPr lang="en-US" sz="2400" b="0" i="0" u="none" strike="noStrike" dirty="0">
                  <a:solidFill>
                    <a:srgbClr val="000000"/>
                  </a:solidFill>
                  <a:effectLst/>
                </a:rPr>
                <a:t>] for taking unilateral action to [...] , </a:t>
              </a:r>
              <a:r>
                <a:rPr lang="en-US" sz="2400" b="1" i="0" strike="noStrike" dirty="0">
                  <a:solidFill>
                    <a:srgbClr val="000000"/>
                  </a:solidFill>
                  <a:effectLst/>
                </a:rPr>
                <a:t>which </a:t>
              </a:r>
              <a:r>
                <a:rPr lang="en-US" sz="2400" b="1" i="0" dirty="0">
                  <a:solidFill>
                    <a:srgbClr val="000000"/>
                  </a:solidFill>
                  <a:effectLst/>
                </a:rPr>
                <a:t>undermines the purpose and work of committees</a:t>
              </a:r>
              <a:r>
                <a:rPr lang="en-US" sz="2400" b="0" i="0" u="none" strike="noStrike" dirty="0">
                  <a:solidFill>
                    <a:srgbClr val="000000"/>
                  </a:solidFill>
                  <a:effectLst/>
                </a:rPr>
                <a:t>, [...] Couch the email in the idea of [...] include that the action is incredibly disrespectful to [...] especially since </a:t>
              </a:r>
              <a:r>
                <a:rPr lang="en-US" sz="2400" dirty="0">
                  <a:solidFill>
                    <a:srgbClr val="000000"/>
                  </a:solidFill>
                </a:rPr>
                <a:t>[…X…] </a:t>
              </a:r>
              <a:r>
                <a:rPr lang="en-US" sz="2400" b="0" i="0" u="none" strike="noStrike" dirty="0">
                  <a:solidFill>
                    <a:srgbClr val="000000"/>
                  </a:solidFill>
                  <a:effectLst/>
                </a:rPr>
                <a:t>has been informed of the role of […] committee several times recently. indicate that meetings and decisions were held/taken without [...committee…] involvement, which […] should have been invited into the conversation. Indicate that I understand certain actions needing to be taken in the current political landscape, but that doesn't excuse […committee…] </a:t>
              </a:r>
              <a:r>
                <a:rPr lang="en-US" sz="2400" b="1" i="0" dirty="0">
                  <a:solidFill>
                    <a:srgbClr val="000000"/>
                  </a:solidFill>
                  <a:effectLst/>
                </a:rPr>
                <a:t>excision from the decision making process</a:t>
              </a:r>
              <a:r>
                <a:rPr lang="en-US" sz="2400" b="0" i="0" dirty="0">
                  <a:solidFill>
                    <a:srgbClr val="000000"/>
                  </a:solidFill>
                  <a:effectLst/>
                </a:rPr>
                <a:t>. </a:t>
              </a:r>
              <a:r>
                <a:rPr lang="en-US" sz="2400" b="1" i="0" dirty="0">
                  <a:solidFill>
                    <a:srgbClr val="000000"/>
                  </a:solidFill>
                  <a:effectLst/>
                </a:rPr>
                <a:t>The following are consequences of the action</a:t>
              </a:r>
              <a:r>
                <a:rPr lang="en-US" sz="2400" b="0" i="0" u="none" strike="noStrike" dirty="0">
                  <a:solidFill>
                    <a:srgbClr val="000000"/>
                  </a:solidFill>
                  <a:effectLst/>
                </a:rPr>
                <a:t>: [...] Emphasize that the issue at hand is the disrespect and the failure of leadership when choosing to […] </a:t>
              </a:r>
              <a:endParaRPr lang="en-US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343013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10E8B-56BA-4E4F-A624-65B1CF74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en-US" dirty="0"/>
              <a:t>Case Study 1: </a:t>
            </a:r>
            <a:br>
              <a:rPr lang="en-US" dirty="0"/>
            </a:br>
            <a:r>
              <a:rPr lang="en-US" dirty="0"/>
              <a:t>Emotional Regulation &amp; Decision Fatigue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3498D-7020-4CA3-8F5E-720EE593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575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Lesson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I don’t have to hold every emotional thread at once. </a:t>
            </a:r>
          </a:p>
          <a:p>
            <a:pPr marL="0" indent="0" algn="ctr">
              <a:buNone/>
            </a:pPr>
            <a:r>
              <a:rPr lang="en-US" dirty="0" err="1"/>
              <a:t>GenAI</a:t>
            </a:r>
            <a:r>
              <a:rPr lang="en-US" dirty="0"/>
              <a:t> can help me disentangle emotion from intent.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sz="3600" dirty="0"/>
              <a:t>Takeaway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With the right prompt, I can write with confidence </a:t>
            </a:r>
          </a:p>
          <a:p>
            <a:pPr marL="0" indent="0" algn="ctr">
              <a:buNone/>
            </a:pPr>
            <a:r>
              <a:rPr lang="en-US" dirty="0"/>
              <a:t>even when I’m dysregulated.</a:t>
            </a:r>
          </a:p>
        </p:txBody>
      </p:sp>
    </p:spTree>
    <p:extLst>
      <p:ext uri="{BB962C8B-B14F-4D97-AF65-F5344CB8AC3E}">
        <p14:creationId xmlns:p14="http://schemas.microsoft.com/office/powerpoint/2010/main" val="2019742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40D4D-7AC4-4314-8AB7-115E64E9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2: Learning New Software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20B22-3E92-4E50-86DE-6CD512BE63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Qualtrics, Microsoft Forms</a:t>
            </a:r>
          </a:p>
          <a:p>
            <a:pPr marL="0" indent="0">
              <a:buNone/>
            </a:pPr>
            <a:r>
              <a:rPr lang="en-US" sz="2000" dirty="0"/>
              <a:t>survey-design platforms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Teams, Zoom</a:t>
            </a:r>
          </a:p>
          <a:p>
            <a:pPr marL="0" indent="0">
              <a:buNone/>
            </a:pPr>
            <a:r>
              <a:rPr lang="en-US" sz="2000" dirty="0"/>
              <a:t>video-conferencing tools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Excel, Google Sheets</a:t>
            </a:r>
          </a:p>
          <a:p>
            <a:pPr marL="0" indent="0">
              <a:buNone/>
            </a:pPr>
            <a:r>
              <a:rPr lang="en-US" sz="2000" dirty="0"/>
              <a:t>formulas, pivot tables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Canva, PowerPoint, Google Slides</a:t>
            </a:r>
          </a:p>
          <a:p>
            <a:pPr marL="0" indent="0">
              <a:buNone/>
            </a:pPr>
            <a:r>
              <a:rPr lang="en-US" sz="2000" dirty="0"/>
              <a:t>presentations, graphics editors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F06FD-1E99-4858-8EBF-D6D4389970C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Interactive Polls</a:t>
            </a:r>
          </a:p>
          <a:p>
            <a:pPr marL="0" indent="0">
              <a:buNone/>
            </a:pPr>
            <a:r>
              <a:rPr lang="en-US" sz="2000" dirty="0"/>
              <a:t>Poll Everywhere, Menti, Zoom Polls, Microsoft Forms</a:t>
            </a:r>
            <a:endParaRPr lang="en-US" dirty="0"/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Research Databases</a:t>
            </a:r>
          </a:p>
          <a:p>
            <a:pPr marL="0" indent="0">
              <a:buNone/>
            </a:pPr>
            <a:r>
              <a:rPr lang="en-US" sz="2000" dirty="0"/>
              <a:t>unique features, wildcards, complex searching</a:t>
            </a:r>
            <a:endParaRPr lang="en-US" dirty="0"/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SharePoint, OneDrive, Google Workspace</a:t>
            </a:r>
          </a:p>
          <a:p>
            <a:pPr marL="0" indent="0">
              <a:buNone/>
            </a:pPr>
            <a:r>
              <a:rPr lang="en-US" sz="2200" dirty="0"/>
              <a:t>file organization and collaborative workspaces</a:t>
            </a:r>
          </a:p>
          <a:p>
            <a:pPr marL="0" indent="0">
              <a:buNone/>
            </a:pPr>
            <a:endParaRPr lang="en-US" sz="1100" dirty="0"/>
          </a:p>
          <a:p>
            <a:r>
              <a:rPr lang="en-US" dirty="0"/>
              <a:t>Spring Share</a:t>
            </a:r>
          </a:p>
          <a:p>
            <a:pPr marL="0" indent="0">
              <a:buNone/>
            </a:pPr>
            <a:r>
              <a:rPr lang="en-US" sz="2200" dirty="0" err="1"/>
              <a:t>LibGuides</a:t>
            </a:r>
            <a:r>
              <a:rPr lang="en-US" sz="2200" dirty="0"/>
              <a:t>, </a:t>
            </a:r>
            <a:r>
              <a:rPr lang="en-US" sz="2200" dirty="0" err="1"/>
              <a:t>LibAnswers</a:t>
            </a:r>
            <a:r>
              <a:rPr lang="en-US" sz="2200" dirty="0"/>
              <a:t>, </a:t>
            </a:r>
            <a:r>
              <a:rPr lang="en-US" sz="2200" dirty="0" err="1"/>
              <a:t>LibCal</a:t>
            </a:r>
            <a:endParaRPr lang="en-US" dirty="0" err="1"/>
          </a:p>
        </p:txBody>
      </p:sp>
    </p:spTree>
    <p:extLst>
      <p:ext uri="{BB962C8B-B14F-4D97-AF65-F5344CB8AC3E}">
        <p14:creationId xmlns:p14="http://schemas.microsoft.com/office/powerpoint/2010/main" val="38031798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10E8B-56BA-4E4F-A624-65B1CF74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en-US" dirty="0"/>
              <a:t>Case Study 2: </a:t>
            </a:r>
            <a:br>
              <a:rPr lang="en-US" dirty="0"/>
            </a:br>
            <a:r>
              <a:rPr lang="en-US" dirty="0"/>
              <a:t>Executive Function &amp; Cognitive Fatigue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3498D-7020-4CA3-8F5E-720EE593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575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Lesson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Complex software and tasks become less overwhelming </a:t>
            </a:r>
          </a:p>
          <a:p>
            <a:pPr marL="0" indent="0" algn="ctr">
              <a:buNone/>
            </a:pPr>
            <a:r>
              <a:rPr lang="en-US" dirty="0"/>
              <a:t>when the "where do I start?" question is answered for me.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600" dirty="0"/>
              <a:t>Takeaway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I don't need to be an expert in all things. </a:t>
            </a:r>
          </a:p>
          <a:p>
            <a:pPr marL="0" indent="0" algn="ctr">
              <a:buNone/>
            </a:pPr>
            <a:r>
              <a:rPr lang="en-US" dirty="0"/>
              <a:t>I can use tools to scaffold the process with one-off or rarely done tasks.</a:t>
            </a:r>
          </a:p>
        </p:txBody>
      </p:sp>
    </p:spTree>
    <p:extLst>
      <p:ext uri="{BB962C8B-B14F-4D97-AF65-F5344CB8AC3E}">
        <p14:creationId xmlns:p14="http://schemas.microsoft.com/office/powerpoint/2010/main" val="3738524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C86E3-FBDE-402B-A8A3-0B1E5048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3: Instruction Assistant</a:t>
            </a:r>
          </a:p>
        </p:txBody>
      </p:sp>
      <p:pic>
        <p:nvPicPr>
          <p:cNvPr id="6" name="Content Placeholder 5" descr="A warm, nighttime desk scene with a laptop chat window and soft lamplight. ">
            <a:extLst>
              <a:ext uri="{FF2B5EF4-FFF2-40B4-BE49-F238E27FC236}">
                <a16:creationId xmlns:a16="http://schemas.microsoft.com/office/drawing/2014/main" id="{1C02F131-0FB0-45E2-8C01-538C12660D1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2462" y="1960562"/>
            <a:ext cx="4351338" cy="4351338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B70660-6878-42D9-A373-CF89429FF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1960562"/>
            <a:ext cx="579409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GenAI is a judgment-free pedagogical coach</a:t>
            </a:r>
          </a:p>
          <a:p>
            <a:endParaRPr lang="en-US" dirty="0"/>
          </a:p>
          <a:p>
            <a:r>
              <a:rPr lang="en-US" dirty="0"/>
              <a:t>Holding space for nonlinear, curiosity-driven exploration.</a:t>
            </a:r>
          </a:p>
          <a:p>
            <a:endParaRPr lang="en-US" dirty="0"/>
          </a:p>
          <a:p>
            <a:r>
              <a:rPr lang="en-US" dirty="0"/>
              <a:t>Working on </a:t>
            </a:r>
            <a:r>
              <a:rPr lang="en-US" i="1" dirty="0"/>
              <a:t>crip time </a:t>
            </a:r>
            <a:r>
              <a:rPr lang="en-US" dirty="0"/>
              <a:t>– when spoons align.</a:t>
            </a:r>
          </a:p>
        </p:txBody>
      </p:sp>
    </p:spTree>
    <p:extLst>
      <p:ext uri="{BB962C8B-B14F-4D97-AF65-F5344CB8AC3E}">
        <p14:creationId xmlns:p14="http://schemas.microsoft.com/office/powerpoint/2010/main" val="41310049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10E8B-56BA-4E4F-A624-65B1CF74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60500"/>
          </a:xfrm>
        </p:spPr>
        <p:txBody>
          <a:bodyPr/>
          <a:lstStyle/>
          <a:p>
            <a:r>
              <a:rPr lang="en-US" dirty="0"/>
              <a:t>Case Study 3: </a:t>
            </a:r>
            <a:br>
              <a:rPr lang="en-US" dirty="0"/>
            </a:br>
            <a:r>
              <a:rPr lang="en-US" dirty="0"/>
              <a:t>Social Anxiety &amp; Cognitive Access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3498D-7020-4CA3-8F5E-720EE593E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575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en-US" sz="3600" dirty="0"/>
              <a:t>Lesson</a:t>
            </a:r>
            <a:endParaRPr lang="en-US" dirty="0"/>
          </a:p>
          <a:p>
            <a:pPr marL="0" indent="0" algn="ctr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Asking questions in a psychologically safe space </a:t>
            </a:r>
          </a:p>
          <a:p>
            <a:pPr marL="0" indent="0" algn="ctr">
              <a:buNone/>
            </a:pP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can unlock deeper learning.</a:t>
            </a:r>
            <a:r>
              <a:rPr lang="en-US" b="0" i="0" dirty="0">
                <a:solidFill>
                  <a:srgbClr val="000000"/>
                </a:solidFill>
                <a:effectLst/>
              </a:rPr>
              <a:t>​</a:t>
            </a:r>
            <a:endParaRPr lang="en-US" dirty="0"/>
          </a:p>
          <a:p>
            <a:pPr marL="0" indent="0" algn="ctr">
              <a:buNone/>
            </a:pPr>
            <a:r>
              <a:rPr lang="en-US" sz="3600" dirty="0"/>
              <a:t>Takeaway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Sometimes the hardest part of learning isn't the</a:t>
            </a:r>
          </a:p>
          <a:p>
            <a:pPr marL="0" indent="0" algn="ctr">
              <a:buNone/>
            </a:pPr>
            <a:r>
              <a:rPr lang="en-US" dirty="0"/>
              <a:t> materials – it's the fear of asking. </a:t>
            </a:r>
          </a:p>
        </p:txBody>
      </p:sp>
    </p:spTree>
    <p:extLst>
      <p:ext uri="{BB962C8B-B14F-4D97-AF65-F5344CB8AC3E}">
        <p14:creationId xmlns:p14="http://schemas.microsoft.com/office/powerpoint/2010/main" val="26334971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0A1F-83D9-4890-B8DB-701E5C6E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08810-D271-4916-A7DA-5AD129313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questions do you have about using generative AI to support cognitive, emotional, and psychologically demanding tasks at home or work?</a:t>
            </a:r>
          </a:p>
        </p:txBody>
      </p:sp>
    </p:spTree>
    <p:extLst>
      <p:ext uri="{BB962C8B-B14F-4D97-AF65-F5344CB8AC3E}">
        <p14:creationId xmlns:p14="http://schemas.microsoft.com/office/powerpoint/2010/main" val="854489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644AA-C3DD-4B36-9607-11F75EB7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Critiques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753C9-F782-4FCF-A6A2-13AA41F8F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Generative AI is cheating, wasteful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98C040-3A72-41DF-A09B-B80A6B118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91675" y="-101603"/>
            <a:ext cx="14175350" cy="2977733"/>
            <a:chOff x="-1017076" y="-203203"/>
            <a:chExt cx="14175350" cy="29777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CD8C38-33EB-40E9-9811-B619DD196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5928247" y="-203201"/>
              <a:ext cx="7230027" cy="29777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D72A99A-6D62-4E22-AF4A-612FFE4EF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-1017076" y="-203203"/>
              <a:ext cx="7230027" cy="297773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404968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A0E7A-65F5-4DFA-885B-5C6840770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 Critiques in Higher 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F2B75B-1BA9-48F4-931B-4D507462289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/>
              <a:t>Academic integrity </a:t>
            </a:r>
          </a:p>
          <a:p>
            <a:pPr marL="0" indent="0">
              <a:buNone/>
            </a:pPr>
            <a:r>
              <a:rPr lang="en-US" sz="2600" dirty="0"/>
              <a:t>undetectable assistance; unreliable detectors; policy whiplash</a:t>
            </a:r>
          </a:p>
          <a:p>
            <a:r>
              <a:rPr lang="en-US" b="1" dirty="0"/>
              <a:t>Quality &amp; accuracy</a:t>
            </a:r>
          </a:p>
          <a:p>
            <a:pPr marL="0" indent="0">
              <a:buNone/>
            </a:pPr>
            <a:r>
              <a:rPr lang="en-US" sz="2600" dirty="0"/>
              <a:t>hallucinations; shallow synthesis; untraceable sources</a:t>
            </a:r>
          </a:p>
          <a:p>
            <a:r>
              <a:rPr lang="en-US" b="1" dirty="0"/>
              <a:t>Equity &amp; bias</a:t>
            </a:r>
          </a:p>
          <a:p>
            <a:pPr marL="0" indent="0">
              <a:buNone/>
            </a:pPr>
            <a:r>
              <a:rPr lang="en-US" sz="2600" dirty="0"/>
              <a:t>replicates data-set harms; opaque decision processes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27221A-6373-4A58-AC92-FE9C8C33D6A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b="1" dirty="0"/>
              <a:t>Cognitive offloading</a:t>
            </a:r>
          </a:p>
          <a:p>
            <a:pPr marL="0" indent="0">
              <a:buNone/>
            </a:pPr>
            <a:r>
              <a:rPr lang="en-US" sz="2600" dirty="0"/>
              <a:t>fear that writing or thinking muscles weaken</a:t>
            </a:r>
          </a:p>
          <a:p>
            <a:r>
              <a:rPr lang="en-US" b="1" dirty="0"/>
              <a:t>Privacy &amp; IP</a:t>
            </a:r>
          </a:p>
          <a:p>
            <a:pPr marL="0" indent="0">
              <a:buNone/>
            </a:pPr>
            <a:r>
              <a:rPr lang="en-US" sz="2600" dirty="0"/>
              <a:t>sensitive data in prompts; unclear ownership</a:t>
            </a:r>
          </a:p>
          <a:p>
            <a:r>
              <a:rPr lang="en-US" b="1" dirty="0"/>
              <a:t>Environmental costs</a:t>
            </a:r>
          </a:p>
          <a:p>
            <a:pPr marL="0" indent="0">
              <a:buNone/>
            </a:pPr>
            <a:r>
              <a:rPr lang="en-US" sz="2600" dirty="0"/>
              <a:t>rising electricity and water demand of AI infrastructure</a:t>
            </a:r>
          </a:p>
        </p:txBody>
      </p:sp>
    </p:spTree>
    <p:extLst>
      <p:ext uri="{BB962C8B-B14F-4D97-AF65-F5344CB8AC3E}">
        <p14:creationId xmlns:p14="http://schemas.microsoft.com/office/powerpoint/2010/main" val="17214540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B0E86-4D7D-4027-8BD7-8A953DB22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AI Critiques Mirror Ableist Narratives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BCD143-3922-4475-AFCF-0CFD8B6B1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Critiques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46A8D2-0A9C-4ED9-8C0E-634D63FD57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 makes things too easy.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It’s cheating.	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It’s bad for the planet.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C31DA6-6DD8-4566-9A36-7CD4C1777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Accommodation Critiques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450E85-D0FF-4534-8F3C-AA76861095B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Ergonomic tools are luxuries.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Captions and extra time are unfair advantages.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Ban straws, save turtles! Disability needs are wasteful.</a:t>
            </a:r>
          </a:p>
        </p:txBody>
      </p:sp>
    </p:spTree>
    <p:extLst>
      <p:ext uri="{BB962C8B-B14F-4D97-AF65-F5344CB8AC3E}">
        <p14:creationId xmlns:p14="http://schemas.microsoft.com/office/powerpoint/2010/main" val="3232558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29E39-B01A-47C3-85EB-11FA9FCEA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1D7A9-1413-449F-8986-7E3913A87E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Welcome &amp; Framing</a:t>
            </a:r>
          </a:p>
          <a:p>
            <a:r>
              <a:rPr lang="en-US" dirty="0"/>
              <a:t>Case Studies: AI as Accommodation</a:t>
            </a:r>
          </a:p>
          <a:p>
            <a:r>
              <a:rPr lang="en-US" dirty="0"/>
              <a:t>Reframing AI Critiques</a:t>
            </a:r>
          </a:p>
          <a:p>
            <a:r>
              <a:rPr lang="en-US" dirty="0"/>
              <a:t>Takeaways &amp; Resources</a:t>
            </a:r>
          </a:p>
        </p:txBody>
      </p:sp>
    </p:spTree>
    <p:extLst>
      <p:ext uri="{BB962C8B-B14F-4D97-AF65-F5344CB8AC3E}">
        <p14:creationId xmlns:p14="http://schemas.microsoft.com/office/powerpoint/2010/main" val="38194470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3B089-8409-4599-8B7C-E61F7DD60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Water, Social Footprints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B4E73-1A17-4572-B4D0-EC39D590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612" y="1690688"/>
            <a:ext cx="3225436" cy="823912"/>
          </a:xfrm>
        </p:spPr>
        <p:txBody>
          <a:bodyPr/>
          <a:lstStyle/>
          <a:p>
            <a:r>
              <a:rPr lang="en-US" dirty="0">
                <a:hlinkClick r:id="rId3"/>
              </a:rPr>
              <a:t>Fast Fashion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B1EAF10-416E-4C3F-8E7E-4874025590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6612" y="2514600"/>
            <a:ext cx="3225436" cy="36845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Textile industry</a:t>
            </a:r>
          </a:p>
          <a:p>
            <a:pPr marL="0" indent="0">
              <a:buNone/>
            </a:pPr>
            <a:r>
              <a:rPr lang="en-US" dirty="0"/>
              <a:t>~ 215 trillion L/</a:t>
            </a:r>
            <a:r>
              <a:rPr lang="en-US" dirty="0" err="1"/>
              <a:t>yr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23229BB0-FB8D-49D9-8C37-2D48D7DC3ADE}"/>
              </a:ext>
            </a:extLst>
          </p:cNvPr>
          <p:cNvSpPr txBox="1">
            <a:spLocks/>
          </p:cNvSpPr>
          <p:nvPr/>
        </p:nvSpPr>
        <p:spPr>
          <a:xfrm>
            <a:off x="4483282" y="1704459"/>
            <a:ext cx="322543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4"/>
              </a:rPr>
              <a:t>Plastic Soda Bottles</a:t>
            </a:r>
            <a:endParaRPr lang="en-US" dirty="0"/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0C6607C9-7DDA-4B5B-918D-D7CCC394F3DB}"/>
              </a:ext>
            </a:extLst>
          </p:cNvPr>
          <p:cNvSpPr txBox="1">
            <a:spLocks/>
          </p:cNvSpPr>
          <p:nvPr/>
        </p:nvSpPr>
        <p:spPr>
          <a:xfrm>
            <a:off x="4483282" y="2528371"/>
            <a:ext cx="3225436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0.5 L soda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~ 168-309 L/bottle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8F3F0247-C698-4337-886D-B9A989A3F18C}"/>
              </a:ext>
            </a:extLst>
          </p:cNvPr>
          <p:cNvSpPr txBox="1">
            <a:spLocks/>
          </p:cNvSpPr>
          <p:nvPr/>
        </p:nvSpPr>
        <p:spPr>
          <a:xfrm>
            <a:off x="8126776" y="1677195"/>
            <a:ext cx="322543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5"/>
              </a:rPr>
              <a:t>Microchips</a:t>
            </a:r>
            <a:endParaRPr lang="en-US" dirty="0"/>
          </a:p>
        </p:txBody>
      </p:sp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E1DFA803-8C58-440F-9B35-5286C0A11DC8}"/>
              </a:ext>
            </a:extLst>
          </p:cNvPr>
          <p:cNvSpPr txBox="1">
            <a:spLocks/>
          </p:cNvSpPr>
          <p:nvPr/>
        </p:nvSpPr>
        <p:spPr>
          <a:xfrm>
            <a:off x="8126776" y="2501107"/>
            <a:ext cx="3225436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Average facility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~ 10 million G/day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460FFEA3-70CB-48B9-9D57-1F79C2CCC6ED}"/>
              </a:ext>
            </a:extLst>
          </p:cNvPr>
          <p:cNvSpPr txBox="1">
            <a:spLocks/>
          </p:cNvSpPr>
          <p:nvPr/>
        </p:nvSpPr>
        <p:spPr>
          <a:xfrm>
            <a:off x="836612" y="3826669"/>
            <a:ext cx="322543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6"/>
              </a:rPr>
              <a:t>Cement, concrete</a:t>
            </a:r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03FE3C19-EBB0-4F3B-B873-551032F5A2E0}"/>
              </a:ext>
            </a:extLst>
          </p:cNvPr>
          <p:cNvSpPr txBox="1">
            <a:spLocks/>
          </p:cNvSpPr>
          <p:nvPr/>
        </p:nvSpPr>
        <p:spPr>
          <a:xfrm>
            <a:off x="836612" y="4650581"/>
            <a:ext cx="3225436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~ 5% of global CO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F0BBB54-DD55-4EB7-BDC9-E4587EBCBE77}"/>
              </a:ext>
            </a:extLst>
          </p:cNvPr>
          <p:cNvSpPr txBox="1">
            <a:spLocks/>
          </p:cNvSpPr>
          <p:nvPr/>
        </p:nvSpPr>
        <p:spPr>
          <a:xfrm>
            <a:off x="4480106" y="3826669"/>
            <a:ext cx="322543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7"/>
              </a:rPr>
              <a:t>Electronics</a:t>
            </a:r>
            <a:endParaRPr lang="en-US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B2B791B6-D325-489F-BD37-C6F4AE6D09E7}"/>
              </a:ext>
            </a:extLst>
          </p:cNvPr>
          <p:cNvSpPr txBox="1">
            <a:spLocks/>
          </p:cNvSpPr>
          <p:nvPr/>
        </p:nvSpPr>
        <p:spPr>
          <a:xfrm>
            <a:off x="4480106" y="4650581"/>
            <a:ext cx="3225436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Cobalt has documented child labor and hazardous conditions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281168F-C2C9-40C5-97D4-0333C9C10F00}"/>
              </a:ext>
            </a:extLst>
          </p:cNvPr>
          <p:cNvSpPr txBox="1">
            <a:spLocks/>
          </p:cNvSpPr>
          <p:nvPr/>
        </p:nvSpPr>
        <p:spPr>
          <a:xfrm>
            <a:off x="8123600" y="3813177"/>
            <a:ext cx="3225436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hlinkClick r:id="rId8"/>
              </a:rPr>
              <a:t>Data Centers</a:t>
            </a:r>
            <a:endParaRPr lang="en-US" dirty="0"/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368C31AE-D235-4AFA-B04D-B7A7FF30B989}"/>
              </a:ext>
            </a:extLst>
          </p:cNvPr>
          <p:cNvSpPr txBox="1">
            <a:spLocks/>
          </p:cNvSpPr>
          <p:nvPr/>
        </p:nvSpPr>
        <p:spPr>
          <a:xfrm>
            <a:off x="8123600" y="4637089"/>
            <a:ext cx="3225436" cy="3684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Hyperscale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~ 550,000 G/day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Smaller centers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~ 18,000 G/day</a:t>
            </a:r>
          </a:p>
        </p:txBody>
      </p:sp>
    </p:spTree>
    <p:extLst>
      <p:ext uri="{BB962C8B-B14F-4D97-AF65-F5344CB8AC3E}">
        <p14:creationId xmlns:p14="http://schemas.microsoft.com/office/powerpoint/2010/main" val="3754587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512DF-4567-46A0-BAD6-5C94D0EA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genAI</a:t>
            </a:r>
            <a:r>
              <a:rPr lang="en-US" dirty="0"/>
              <a:t> – Critiques – Disability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F74AE-D914-48A9-8823-8D94FCCDE9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/>
              <a:t>Which critiques of AI feel most urgent or relevant in your work?</a:t>
            </a:r>
          </a:p>
          <a:p>
            <a:pPr marL="0" indent="0">
              <a:buNone/>
            </a:pPr>
            <a:r>
              <a:rPr lang="en-US" sz="1800" dirty="0"/>
              <a:t>(e.g., academic integrity, student reliance, misinformation, environmental impact, etc.)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When people argue that AI makes things “too easy” or gives and “unfair advantage,” what do you think they’re worried about?</a:t>
            </a:r>
            <a:endParaRPr lang="en-US" sz="1000"/>
          </a:p>
          <a:p>
            <a:pPr marL="0" indent="0">
              <a:buNone/>
            </a:pPr>
            <a:r>
              <a:rPr lang="en-US" sz="1800" dirty="0"/>
              <a:t>(focus on values or fears – not technical details)</a:t>
            </a:r>
          </a:p>
        </p:txBody>
      </p:sp>
      <p:pic>
        <p:nvPicPr>
          <p:cNvPr id="8" name="Picture 7" descr="QR code with Disabled written across in red letters">
            <a:extLst>
              <a:ext uri="{FF2B5EF4-FFF2-40B4-BE49-F238E27FC236}">
                <a16:creationId xmlns:a16="http://schemas.microsoft.com/office/drawing/2014/main" id="{87867467-465A-4A7E-BC46-471E0D0DE9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603" y="681037"/>
            <a:ext cx="6769397" cy="6226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278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644AA-C3DD-4B36-9607-11F75EB7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Reflective Application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753C9-F782-4FCF-A6A2-13AA41F8F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 is not good or bad; it is a tool. Its impact depends on how we use it.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98C040-3A72-41DF-A09B-B80A6B118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91675" y="-101603"/>
            <a:ext cx="14175350" cy="2977733"/>
            <a:chOff x="-1017076" y="-203203"/>
            <a:chExt cx="14175350" cy="29777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CD8C38-33EB-40E9-9811-B619DD196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5928247" y="-203201"/>
              <a:ext cx="7230027" cy="29777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Picture 3" descr="A vertical graphic of stylized spoons in hues of green and gold">
              <a:extLst>
                <a:ext uri="{FF2B5EF4-FFF2-40B4-BE49-F238E27FC236}">
                  <a16:creationId xmlns:a16="http://schemas.microsoft.com/office/drawing/2014/main" id="{8D72A99A-6D62-4E22-AF4A-612FFE4EF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-1017076" y="-203203"/>
              <a:ext cx="7230027" cy="297773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71862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512DF-4567-46A0-BAD6-5C94D0EAA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Reflective Application &amp;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1F74AE-D914-48A9-8823-8D94FCCDE96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Where do I spend more energy than others might see? What helps me stay present, learn, or do my best at work?</a:t>
            </a:r>
            <a:endParaRPr lang="en-US" sz="1800" dirty="0"/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How might I offer flexibility or access without lowering expectations? </a:t>
            </a:r>
          </a:p>
          <a:p>
            <a:pPr marL="0" indent="0">
              <a:buNone/>
            </a:pPr>
            <a:r>
              <a:rPr lang="en-US" sz="2400" dirty="0"/>
              <a:t>(e.g., multiple ways to participate or submit work, flexible timelines, different formats, etc.)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What questions do I still have about responsible AI use? </a:t>
            </a:r>
          </a:p>
          <a:p>
            <a:pPr marL="0" indent="0">
              <a:buNone/>
            </a:pPr>
            <a:r>
              <a:rPr lang="en-US" sz="2400" dirty="0"/>
              <a:t>(e.g., disclosure, transparency, privacy, equity, environmental impact, academic integrity)</a:t>
            </a:r>
            <a:endParaRPr lang="en-US" sz="18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F86265-D1D7-49A3-A4D7-8BD765386B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anchor="b"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sz="2000" i="1" dirty="0"/>
              <a:t>Portions of this presentation (including drafting, narrative refinement, and reflective prompts) were developed in collaboration with generative AI tools. I used AI as a thinking partner to organize complex ideas, externalize an internal dialogue, and conserve cognitive energy during the creative process. All stories, arguments, and final decisions are my own.</a:t>
            </a:r>
            <a:endParaRPr lang="en-US" sz="2000" dirty="0"/>
          </a:p>
        </p:txBody>
      </p:sp>
      <p:pic>
        <p:nvPicPr>
          <p:cNvPr id="5" name="Content Placeholder 5" descr="A qr code to a bibliography of further reading. https://tinyurl.com/LOEXDisJustAI">
            <a:extLst>
              <a:ext uri="{FF2B5EF4-FFF2-40B4-BE49-F238E27FC236}">
                <a16:creationId xmlns:a16="http://schemas.microsoft.com/office/drawing/2014/main" id="{9C98E08F-6F80-4A2A-8C86-D81171F5F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1741" y="1825625"/>
            <a:ext cx="2662518" cy="266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89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093C6-F74C-A9E8-FAE8-DE3E3AA54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hlinkClick r:id="rId3"/>
              </a:rPr>
              <a:t>Sins Invalid – 10 Principles of Disability Justice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644CB-71C5-0247-31C2-B6415CB51E2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Intersectionality</a:t>
            </a:r>
            <a:endParaRPr lang="en-US"/>
          </a:p>
          <a:p>
            <a:endParaRPr lang="en-US" sz="1000" dirty="0"/>
          </a:p>
          <a:p>
            <a:r>
              <a:rPr lang="en-US" dirty="0"/>
              <a:t>Leadership of the most impacted</a:t>
            </a:r>
          </a:p>
          <a:p>
            <a:endParaRPr lang="en-US" sz="1000" dirty="0"/>
          </a:p>
          <a:p>
            <a:r>
              <a:rPr lang="en-US" dirty="0"/>
              <a:t>Anti-capitalist politic</a:t>
            </a:r>
          </a:p>
          <a:p>
            <a:endParaRPr lang="en-US" sz="1000" dirty="0"/>
          </a:p>
          <a:p>
            <a:r>
              <a:rPr lang="en-US" dirty="0"/>
              <a:t>Commitment to cross-movement organizing</a:t>
            </a:r>
          </a:p>
          <a:p>
            <a:endParaRPr lang="en-US" sz="1000" dirty="0"/>
          </a:p>
          <a:p>
            <a:r>
              <a:rPr lang="en-US" dirty="0"/>
              <a:t>Recognizing wholeness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72A126-BC05-43F2-D0A2-EBB07363FC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Sustainability</a:t>
            </a:r>
            <a:endParaRPr lang="en-US"/>
          </a:p>
          <a:p>
            <a:endParaRPr lang="en-US" sz="1000" dirty="0"/>
          </a:p>
          <a:p>
            <a:r>
              <a:rPr lang="en-US" dirty="0"/>
              <a:t>Commitment to cross-disability solidarity</a:t>
            </a:r>
          </a:p>
          <a:p>
            <a:endParaRPr lang="en-US" sz="1000" dirty="0"/>
          </a:p>
          <a:p>
            <a:r>
              <a:rPr lang="en-US" dirty="0"/>
              <a:t>Interdependence</a:t>
            </a:r>
          </a:p>
          <a:p>
            <a:endParaRPr lang="en-US" sz="1000" dirty="0"/>
          </a:p>
          <a:p>
            <a:r>
              <a:rPr lang="en-US" dirty="0"/>
              <a:t>Collective access</a:t>
            </a:r>
          </a:p>
          <a:p>
            <a:endParaRPr lang="en-US" sz="1000" dirty="0"/>
          </a:p>
          <a:p>
            <a:r>
              <a:rPr lang="en-US" dirty="0"/>
              <a:t>Collective liberation</a:t>
            </a:r>
          </a:p>
        </p:txBody>
      </p:sp>
    </p:spTree>
    <p:extLst>
      <p:ext uri="{BB962C8B-B14F-4D97-AF65-F5344CB8AC3E}">
        <p14:creationId xmlns:p14="http://schemas.microsoft.com/office/powerpoint/2010/main" val="4251321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F3F11-19E6-4F6E-890D-1E85D0A40F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Terms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680AE6B-9283-49C9-8C2C-C4241BB2BB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138472"/>
              </p:ext>
            </p:extLst>
          </p:nvPr>
        </p:nvGraphicFramePr>
        <p:xfrm>
          <a:off x="838200" y="1825625"/>
          <a:ext cx="10515600" cy="4318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111500">
                  <a:extLst>
                    <a:ext uri="{9D8B030D-6E8A-4147-A177-3AD203B41FA5}">
                      <a16:colId xmlns:a16="http://schemas.microsoft.com/office/drawing/2014/main" val="2967569430"/>
                    </a:ext>
                  </a:extLst>
                </a:gridCol>
                <a:gridCol w="7404100">
                  <a:extLst>
                    <a:ext uri="{9D8B030D-6E8A-4147-A177-3AD203B41FA5}">
                      <a16:colId xmlns:a16="http://schemas.microsoft.com/office/drawing/2014/main" val="21526965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Term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Short Definition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05038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3"/>
                        </a:rPr>
                        <a:t>Disability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mismatch between an individual’s body or mind and an environment not designed for them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8410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4"/>
                        </a:rPr>
                        <a:t>Disability justice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movement centering intersectionality and collective access beyond compliance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97462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5"/>
                        </a:rPr>
                        <a:t>Accommodation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Any modification or adjustment to oneself, the environment, or the way things are typically done that enables an individual to have an equal or equitable opportunity to participate​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512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6"/>
                        </a:rPr>
                        <a:t>Chronic condition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long-term physical, emotional, or mental health state that affects daily energy or function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7963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7"/>
                        </a:rPr>
                        <a:t>Executive dysfunction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Difficulty initiating, planning, or organizing tasks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1724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8"/>
                        </a:rPr>
                        <a:t>Brain fog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Cognitive slowness or mental fatigue that affects clarity and focus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643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dirty="0">
                          <a:hlinkClick r:id="rId9"/>
                        </a:rPr>
                        <a:t>Time blindness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Challenges in perceiving or estimating time intervals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20587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64673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person holding spoons and a chart. Text: I start each day with 12 spoons, but depending how I feel, the spoons are used differently.&quot; The graphic describes 12 spoons as a good day, 3 spoons as a high pain day, and demonstrates that making dinner, taking a shower, and going for a walk each take 3 spoons.&#10;&#10;">
            <a:hlinkClick r:id="rId3"/>
            <a:extLst>
              <a:ext uri="{FF2B5EF4-FFF2-40B4-BE49-F238E27FC236}">
                <a16:creationId xmlns:a16="http://schemas.microsoft.com/office/drawing/2014/main" id="{45FE86A9-8BF6-47D1-BF16-46806B49F6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85725"/>
            <a:ext cx="6686550" cy="668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D4A4975-C727-446F-9F29-B9F2B078DDE1}"/>
              </a:ext>
            </a:extLst>
          </p:cNvPr>
          <p:cNvSpPr txBox="1"/>
          <p:nvPr/>
        </p:nvSpPr>
        <p:spPr>
          <a:xfrm>
            <a:off x="290015" y="454309"/>
            <a:ext cx="50326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0" i="0" dirty="0">
                <a:solidFill>
                  <a:srgbClr val="000000"/>
                </a:solidFill>
                <a:effectLst/>
                <a:latin typeface="+mj-lt"/>
              </a:rPr>
              <a:t> Spoon Theory</a:t>
            </a:r>
            <a:endParaRPr lang="en-US" sz="4400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E758D1-B08E-4DC2-AE0D-D03CF871CE5B}"/>
              </a:ext>
            </a:extLst>
          </p:cNvPr>
          <p:cNvSpPr txBox="1"/>
          <p:nvPr/>
        </p:nvSpPr>
        <p:spPr>
          <a:xfrm>
            <a:off x="290015" y="1261365"/>
            <a:ext cx="50326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0" i="0" dirty="0">
                <a:solidFill>
                  <a:srgbClr val="000000"/>
                </a:solidFill>
                <a:effectLst/>
              </a:rPr>
              <a:t>Created by </a:t>
            </a:r>
            <a:r>
              <a:rPr lang="en-US" b="0" i="0" dirty="0">
                <a:solidFill>
                  <a:srgbClr val="000000"/>
                </a:solidFill>
                <a:effectLst/>
                <a:hlinkClick r:id="rId5"/>
              </a:rPr>
              <a:t>Christine </a:t>
            </a:r>
            <a:r>
              <a:rPr lang="en-US" b="0" i="0" dirty="0" err="1">
                <a:solidFill>
                  <a:srgbClr val="000000"/>
                </a:solidFill>
                <a:effectLst/>
                <a:hlinkClick r:id="rId5"/>
              </a:rPr>
              <a:t>Miserandino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F19FE-6A51-4100-ABD7-28CC1269AED5}"/>
              </a:ext>
            </a:extLst>
          </p:cNvPr>
          <p:cNvSpPr txBox="1"/>
          <p:nvPr/>
        </p:nvSpPr>
        <p:spPr>
          <a:xfrm>
            <a:off x="290015" y="2136338"/>
            <a:ext cx="5032612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 fontAlgn="base"/>
            <a:r>
              <a:rPr lang="en-US" sz="2400" b="0" i="0" u="none" strike="noStrike" dirty="0">
                <a:effectLst/>
              </a:rPr>
              <a:t>A metaphor used to explain how people with chronic illnesses, chronic pain, or disabilities have limited energy reserves and expend more energy on daily tasks compared to those without these conditions.</a:t>
            </a:r>
            <a:r>
              <a:rPr lang="en-US" sz="2400" b="0" i="0" dirty="0">
                <a:effectLst/>
              </a:rPr>
              <a:t>​</a:t>
            </a:r>
          </a:p>
          <a:p>
            <a:pPr algn="ctr" rtl="0" fontAlgn="base"/>
            <a:r>
              <a:rPr lang="en-US" sz="2400" b="0" i="0" dirty="0">
                <a:effectLst/>
              </a:rPr>
              <a:t>​</a:t>
            </a:r>
          </a:p>
          <a:p>
            <a:pPr algn="ctr" rtl="0" fontAlgn="base"/>
            <a:r>
              <a:rPr lang="en-US" sz="2400" b="0" i="0" u="none" strike="noStrike" dirty="0">
                <a:effectLst/>
              </a:rPr>
              <a:t>Gaining popularity and becoming a framework for describing physiological, cognitive, emotional, and social energy availability</a:t>
            </a:r>
            <a:r>
              <a:rPr lang="en-US" sz="2400" b="0" i="0" dirty="0">
                <a:effectLst/>
              </a:rPr>
              <a:t>​. </a:t>
            </a:r>
          </a:p>
        </p:txBody>
      </p:sp>
    </p:spTree>
    <p:extLst>
      <p:ext uri="{BB962C8B-B14F-4D97-AF65-F5344CB8AC3E}">
        <p14:creationId xmlns:p14="http://schemas.microsoft.com/office/powerpoint/2010/main" val="2215572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D841607-87A2-0C0B-DD7E-EA427D2B8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-2811498" y="1770222"/>
            <a:ext cx="7230027" cy="3556751"/>
          </a:xfrm>
          <a:prstGeom prst="rect">
            <a:avLst/>
          </a:prstGeom>
          <a:ln>
            <a:noFill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9CE04B9-A606-40B9-8F32-7E83E6FA8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890" y="365125"/>
            <a:ext cx="8771909" cy="1325563"/>
          </a:xfrm>
        </p:spPr>
        <p:txBody>
          <a:bodyPr/>
          <a:lstStyle/>
          <a:p>
            <a:r>
              <a:rPr lang="en-US" dirty="0"/>
              <a:t>Flood the Chat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6C03A0D-F54E-41B0-A233-698D6C1C2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1890" y="1825625"/>
            <a:ext cx="877191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Activity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Write an answer to the following question in the chat box, but DON'T submit until I say so.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8A413B-599C-DEB8-2DAD-337610020FE3}"/>
              </a:ext>
            </a:extLst>
          </p:cNvPr>
          <p:cNvSpPr txBox="1"/>
          <p:nvPr/>
        </p:nvSpPr>
        <p:spPr>
          <a:xfrm>
            <a:off x="2792020" y="5100524"/>
            <a:ext cx="8332304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/>
              <a:t>What is one chronic or disabling state you're managing right now?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2310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60A1F-83D9-4890-B8DB-701E5C6E0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08810-D271-4916-A7DA-5AD1293133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questions do you have about disability justice, spoon theory, or defining disability and accommodation broadly/inclusively?</a:t>
            </a:r>
          </a:p>
        </p:txBody>
      </p:sp>
    </p:spTree>
    <p:extLst>
      <p:ext uri="{BB962C8B-B14F-4D97-AF65-F5344CB8AC3E}">
        <p14:creationId xmlns:p14="http://schemas.microsoft.com/office/powerpoint/2010/main" val="156880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644AA-C3DD-4B36-9607-11F75EB7D7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753C9-F782-4FCF-A6A2-13AA41F8FE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Generative AI as Accommodation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98C040-3A72-41DF-A09B-B80A6B118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991675" y="-101603"/>
            <a:ext cx="14175350" cy="2977733"/>
            <a:chOff x="-1017076" y="-203203"/>
            <a:chExt cx="14175350" cy="29777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CD8C38-33EB-40E9-9811-B619DD1963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5928247" y="-203201"/>
              <a:ext cx="7230027" cy="297773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" name="Picture 3" descr="A vertical graphic of stylized spoons in hues of green and gold">
              <a:extLst>
                <a:ext uri="{FF2B5EF4-FFF2-40B4-BE49-F238E27FC236}">
                  <a16:creationId xmlns:a16="http://schemas.microsoft.com/office/drawing/2014/main" id="{8D72A99A-6D62-4E22-AF4A-612FFE4EFA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279"/>
            <a:stretch/>
          </p:blipFill>
          <p:spPr>
            <a:xfrm rot="10800000">
              <a:off x="-1017076" y="-203203"/>
              <a:ext cx="7230027" cy="2977733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17920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D4F9F-AB73-421B-993B-4E24E9449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 1: Emails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02044-A41C-4701-B76B-3A1C7BB241F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Writing emotionally complex messages is draining.</a:t>
            </a:r>
          </a:p>
          <a:p>
            <a:endParaRPr lang="en-US" dirty="0"/>
          </a:p>
          <a:p>
            <a:r>
              <a:rPr lang="en-US" dirty="0"/>
              <a:t>Tone management and self-regulation are not minor tasks.</a:t>
            </a:r>
          </a:p>
          <a:p>
            <a:endParaRPr lang="en-US" dirty="0"/>
          </a:p>
          <a:p>
            <a:r>
              <a:rPr lang="en-US" dirty="0"/>
              <a:t>Generative AI can serve as a copyeditor.</a:t>
            </a:r>
          </a:p>
        </p:txBody>
      </p:sp>
      <p:pic>
        <p:nvPicPr>
          <p:cNvPr id="4" name="Content Placeholder 3" descr="Person with pink hair and glasses struggling to write an email at a laptop.">
            <a:extLst>
              <a:ext uri="{FF2B5EF4-FFF2-40B4-BE49-F238E27FC236}">
                <a16:creationId xmlns:a16="http://schemas.microsoft.com/office/drawing/2014/main" id="{A30BC281-56E1-AFC1-BEC4-D391C4A741A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87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0998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6192</TotalTime>
  <Words>1330</Words>
  <Application>Microsoft Office PowerPoint</Application>
  <PresentationFormat>Widescreen</PresentationFormat>
  <Paragraphs>218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Aptos</vt:lpstr>
      <vt:lpstr>Aptos Display</vt:lpstr>
      <vt:lpstr>Aptos Light</vt:lpstr>
      <vt:lpstr>Arial</vt:lpstr>
      <vt:lpstr>Calibri</vt:lpstr>
      <vt:lpstr>office theme</vt:lpstr>
      <vt:lpstr>PowerPoint Presentation</vt:lpstr>
      <vt:lpstr>Agenda</vt:lpstr>
      <vt:lpstr>Sins Invalid – 10 Principles of Disability Justice</vt:lpstr>
      <vt:lpstr>Key Terms</vt:lpstr>
      <vt:lpstr>PowerPoint Presentation</vt:lpstr>
      <vt:lpstr>Flood the Chat</vt:lpstr>
      <vt:lpstr>Questions?</vt:lpstr>
      <vt:lpstr>Case Studies</vt:lpstr>
      <vt:lpstr>Case Study 1: Emails</vt:lpstr>
      <vt:lpstr>Case Study 1: Emails</vt:lpstr>
      <vt:lpstr>Case Study 1:  Emotional Regulation &amp; Decision Fatigue</vt:lpstr>
      <vt:lpstr>Case Study 2: Learning New Software</vt:lpstr>
      <vt:lpstr>Case Study 2:  Executive Function &amp; Cognitive Fatigue</vt:lpstr>
      <vt:lpstr>Case Study 3: Instruction Assistant</vt:lpstr>
      <vt:lpstr>Case Study 3:  Social Anxiety &amp; Cognitive Access</vt:lpstr>
      <vt:lpstr>Questions?</vt:lpstr>
      <vt:lpstr>Critiques</vt:lpstr>
      <vt:lpstr>AI Critiques in Higher Ed</vt:lpstr>
      <vt:lpstr>When AI Critiques Mirror Ableist Narratives</vt:lpstr>
      <vt:lpstr>Water, Social Footprints</vt:lpstr>
      <vt:lpstr>genAI – Critiques – Disability Justice</vt:lpstr>
      <vt:lpstr>Reflective Application</vt:lpstr>
      <vt:lpstr>Reflective Application &amp; Practice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Crystal Boyce</cp:lastModifiedBy>
  <cp:revision>1209</cp:revision>
  <cp:lastPrinted>2025-10-14T13:40:07Z</cp:lastPrinted>
  <dcterms:created xsi:type="dcterms:W3CDTF">2025-10-07T17:15:06Z</dcterms:created>
  <dcterms:modified xsi:type="dcterms:W3CDTF">2025-11-21T12:48:27Z</dcterms:modified>
</cp:coreProperties>
</file>