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24"/>
  </p:notesMasterIdLst>
  <p:sldIdLst>
    <p:sldId id="256" r:id="rId2"/>
    <p:sldId id="257" r:id="rId3"/>
    <p:sldId id="259" r:id="rId4"/>
    <p:sldId id="310" r:id="rId5"/>
    <p:sldId id="318" r:id="rId6"/>
    <p:sldId id="266" r:id="rId7"/>
    <p:sldId id="261" r:id="rId8"/>
    <p:sldId id="263" r:id="rId9"/>
    <p:sldId id="311" r:id="rId10"/>
    <p:sldId id="312" r:id="rId11"/>
    <p:sldId id="277" r:id="rId12"/>
    <p:sldId id="272" r:id="rId13"/>
    <p:sldId id="264" r:id="rId14"/>
    <p:sldId id="270" r:id="rId15"/>
    <p:sldId id="284" r:id="rId16"/>
    <p:sldId id="314" r:id="rId17"/>
    <p:sldId id="315" r:id="rId18"/>
    <p:sldId id="316" r:id="rId19"/>
    <p:sldId id="317" r:id="rId20"/>
    <p:sldId id="260" r:id="rId21"/>
    <p:sldId id="313" r:id="rId22"/>
    <p:sldId id="289" r:id="rId23"/>
  </p:sldIdLst>
  <p:sldSz cx="9144000" cy="5143500" type="screen16x9"/>
  <p:notesSz cx="6858000" cy="9144000"/>
  <p:embeddedFontLst>
    <p:embeddedFont>
      <p:font typeface="Kanit" panose="020B0604020202020204" charset="-34"/>
      <p:regular r:id="rId25"/>
      <p:bold r:id="rId26"/>
      <p:italic r:id="rId27"/>
      <p:boldItalic r:id="rId28"/>
    </p:embeddedFont>
    <p:embeddedFont>
      <p:font typeface="Livvic" pitchFamily="2" charset="0"/>
      <p:regular r:id="rId29"/>
      <p:bold r:id="rId30"/>
      <p:italic r:id="rId31"/>
      <p:boldItalic r:id="rId32"/>
    </p:embeddedFont>
    <p:embeddedFont>
      <p:font typeface="Open Sans" panose="020B0606030504020204" pitchFamily="34" charset="0"/>
      <p:regular r:id="rId33"/>
      <p:bold r:id="rId34"/>
      <p:italic r:id="rId35"/>
      <p:boldItalic r:id="rId36"/>
    </p:embeddedFont>
    <p:embeddedFont>
      <p:font typeface="Open Sans Light" panose="020B0306030504020204" pitchFamily="34" charset="0"/>
      <p:regular r:id="rId37"/>
      <p:bold r:id="rId38"/>
      <p:italic r:id="rId39"/>
      <p:boldItalic r:id="rId40"/>
    </p:embeddedFont>
    <p:embeddedFont>
      <p:font typeface="Roboto Condensed Light" panose="02000000000000000000" pitchFamily="2" charset="0"/>
      <p:regular r:id="rId41"/>
      <p:italic r:id="rId42"/>
    </p:embeddedFont>
    <p:embeddedFont>
      <p:font typeface="Work Sans" pitchFamily="2"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FDDA8D-8FDB-F2D3-1F2D-07422CBBF427}" name="O'Neill, Brittany L" initials="BO" userId="S::oneillb@uncw.edu::08ef5318-e546-4b4f-bf48-4b514484a7e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2F45B1-8951-469B-B295-22B445672FB0}" v="3" dt="2023-11-13T13:21:17.354"/>
  </p1510:revLst>
</p1510:revInfo>
</file>

<file path=ppt/tableStyles.xml><?xml version="1.0" encoding="utf-8"?>
<a:tblStyleLst xmlns:a="http://schemas.openxmlformats.org/drawingml/2006/main" def="{7A940019-9F93-43DA-B3A7-5F14DE4C52F7}">
  <a:tblStyle styleId="{7A940019-9F93-43DA-B3A7-5F14DE4C52F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591" autoAdjust="0"/>
  </p:normalViewPr>
  <p:slideViewPr>
    <p:cSldViewPr snapToGrid="0">
      <p:cViewPr varScale="1">
        <p:scale>
          <a:sx n="73" d="100"/>
          <a:sy n="73" d="100"/>
        </p:scale>
        <p:origin x="108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3" Type="http://schemas.microsoft.com/office/2018/10/relationships/authors" Target="author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font" Target="fonts/font20.fntdata"/><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0" Type="http://schemas.openxmlformats.org/officeDocument/2006/relationships/slide" Target="slides/slide19.xml"/><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Neill, Brittany L" userId="08ef5318-e546-4b4f-bf48-4b514484a7ed" providerId="ADAL" clId="{B72F45B1-8951-469B-B295-22B445672FB0}"/>
    <pc:docChg chg="undo redo custSel addSld delSld modSld sldOrd">
      <pc:chgData name="O'Neill, Brittany L" userId="08ef5318-e546-4b4f-bf48-4b514484a7ed" providerId="ADAL" clId="{B72F45B1-8951-469B-B295-22B445672FB0}" dt="2023-11-13T16:44:49.396" v="3072" actId="20577"/>
      <pc:docMkLst>
        <pc:docMk/>
      </pc:docMkLst>
      <pc:sldChg chg="modSp mod">
        <pc:chgData name="O'Neill, Brittany L" userId="08ef5318-e546-4b4f-bf48-4b514484a7ed" providerId="ADAL" clId="{B72F45B1-8951-469B-B295-22B445672FB0}" dt="2023-11-13T16:44:49.396" v="3072" actId="20577"/>
        <pc:sldMkLst>
          <pc:docMk/>
          <pc:sldMk cId="0" sldId="257"/>
        </pc:sldMkLst>
        <pc:spChg chg="mod">
          <ac:chgData name="O'Neill, Brittany L" userId="08ef5318-e546-4b4f-bf48-4b514484a7ed" providerId="ADAL" clId="{B72F45B1-8951-469B-B295-22B445672FB0}" dt="2023-11-13T16:44:49.396" v="3072" actId="20577"/>
          <ac:spMkLst>
            <pc:docMk/>
            <pc:sldMk cId="0" sldId="257"/>
            <ac:spMk id="760" creationId="{00000000-0000-0000-0000-000000000000}"/>
          </ac:spMkLst>
        </pc:spChg>
      </pc:sldChg>
      <pc:sldChg chg="modSp mod">
        <pc:chgData name="O'Neill, Brittany L" userId="08ef5318-e546-4b4f-bf48-4b514484a7ed" providerId="ADAL" clId="{B72F45B1-8951-469B-B295-22B445672FB0}" dt="2023-11-13T13:10:21.082" v="2165" actId="14100"/>
        <pc:sldMkLst>
          <pc:docMk/>
          <pc:sldMk cId="0" sldId="259"/>
        </pc:sldMkLst>
        <pc:spChg chg="mod">
          <ac:chgData name="O'Neill, Brittany L" userId="08ef5318-e546-4b4f-bf48-4b514484a7ed" providerId="ADAL" clId="{B72F45B1-8951-469B-B295-22B445672FB0}" dt="2023-11-13T13:10:21.082" v="2165" actId="14100"/>
          <ac:spMkLst>
            <pc:docMk/>
            <pc:sldMk cId="0" sldId="259"/>
            <ac:spMk id="2" creationId="{8EF99EE7-5268-CEF5-9E00-60FC1138B87E}"/>
          </ac:spMkLst>
        </pc:spChg>
      </pc:sldChg>
      <pc:sldChg chg="modSp mod">
        <pc:chgData name="O'Neill, Brittany L" userId="08ef5318-e546-4b4f-bf48-4b514484a7ed" providerId="ADAL" clId="{B72F45B1-8951-469B-B295-22B445672FB0}" dt="2023-11-13T13:15:30.883" v="2582" actId="20577"/>
        <pc:sldMkLst>
          <pc:docMk/>
          <pc:sldMk cId="0" sldId="261"/>
        </pc:sldMkLst>
        <pc:spChg chg="mod">
          <ac:chgData name="O'Neill, Brittany L" userId="08ef5318-e546-4b4f-bf48-4b514484a7ed" providerId="ADAL" clId="{B72F45B1-8951-469B-B295-22B445672FB0}" dt="2023-11-13T13:15:30.883" v="2582" actId="20577"/>
          <ac:spMkLst>
            <pc:docMk/>
            <pc:sldMk cId="0" sldId="261"/>
            <ac:spMk id="1404" creationId="{00000000-0000-0000-0000-000000000000}"/>
          </ac:spMkLst>
        </pc:spChg>
      </pc:sldChg>
      <pc:sldChg chg="modSp mod">
        <pc:chgData name="O'Neill, Brittany L" userId="08ef5318-e546-4b4f-bf48-4b514484a7ed" providerId="ADAL" clId="{B72F45B1-8951-469B-B295-22B445672FB0}" dt="2023-11-10T13:30:53.685" v="461" actId="20577"/>
        <pc:sldMkLst>
          <pc:docMk/>
          <pc:sldMk cId="0" sldId="266"/>
        </pc:sldMkLst>
        <pc:spChg chg="mod">
          <ac:chgData name="O'Neill, Brittany L" userId="08ef5318-e546-4b4f-bf48-4b514484a7ed" providerId="ADAL" clId="{B72F45B1-8951-469B-B295-22B445672FB0}" dt="2023-11-10T13:30:53.685" v="461" actId="20577"/>
          <ac:spMkLst>
            <pc:docMk/>
            <pc:sldMk cId="0" sldId="266"/>
            <ac:spMk id="1555" creationId="{00000000-0000-0000-0000-000000000000}"/>
          </ac:spMkLst>
        </pc:spChg>
      </pc:sldChg>
      <pc:sldChg chg="modSp mod">
        <pc:chgData name="O'Neill, Brittany L" userId="08ef5318-e546-4b4f-bf48-4b514484a7ed" providerId="ADAL" clId="{B72F45B1-8951-469B-B295-22B445672FB0}" dt="2023-11-13T14:52:18.655" v="2946" actId="20577"/>
        <pc:sldMkLst>
          <pc:docMk/>
          <pc:sldMk cId="0" sldId="270"/>
        </pc:sldMkLst>
        <pc:spChg chg="mod">
          <ac:chgData name="O'Neill, Brittany L" userId="08ef5318-e546-4b4f-bf48-4b514484a7ed" providerId="ADAL" clId="{B72F45B1-8951-469B-B295-22B445672FB0}" dt="2023-11-13T13:22:28.751" v="2746" actId="20577"/>
          <ac:spMkLst>
            <pc:docMk/>
            <pc:sldMk cId="0" sldId="270"/>
            <ac:spMk id="14" creationId="{29555939-0B53-1EEA-5F5F-E55CF2575CBB}"/>
          </ac:spMkLst>
        </pc:spChg>
        <pc:spChg chg="mod">
          <ac:chgData name="O'Neill, Brittany L" userId="08ef5318-e546-4b4f-bf48-4b514484a7ed" providerId="ADAL" clId="{B72F45B1-8951-469B-B295-22B445672FB0}" dt="2023-11-13T14:52:18.655" v="2946" actId="20577"/>
          <ac:spMkLst>
            <pc:docMk/>
            <pc:sldMk cId="0" sldId="270"/>
            <ac:spMk id="19" creationId="{A81C2007-FA3F-4174-F087-6F50B55A7DF3}"/>
          </ac:spMkLst>
        </pc:spChg>
        <pc:spChg chg="mod">
          <ac:chgData name="O'Neill, Brittany L" userId="08ef5318-e546-4b4f-bf48-4b514484a7ed" providerId="ADAL" clId="{B72F45B1-8951-469B-B295-22B445672FB0}" dt="2023-11-13T13:24:50.086" v="2774" actId="1076"/>
          <ac:spMkLst>
            <pc:docMk/>
            <pc:sldMk cId="0" sldId="270"/>
            <ac:spMk id="1715" creationId="{00000000-0000-0000-0000-000000000000}"/>
          </ac:spMkLst>
        </pc:spChg>
      </pc:sldChg>
      <pc:sldChg chg="modSp mod">
        <pc:chgData name="O'Neill, Brittany L" userId="08ef5318-e546-4b4f-bf48-4b514484a7ed" providerId="ADAL" clId="{B72F45B1-8951-469B-B295-22B445672FB0}" dt="2023-11-13T16:40:11.059" v="3061" actId="20577"/>
        <pc:sldMkLst>
          <pc:docMk/>
          <pc:sldMk cId="0" sldId="272"/>
        </pc:sldMkLst>
        <pc:spChg chg="mod">
          <ac:chgData name="O'Neill, Brittany L" userId="08ef5318-e546-4b4f-bf48-4b514484a7ed" providerId="ADAL" clId="{B72F45B1-8951-469B-B295-22B445672FB0}" dt="2023-11-13T16:40:11.059" v="3061" actId="20577"/>
          <ac:spMkLst>
            <pc:docMk/>
            <pc:sldMk cId="0" sldId="272"/>
            <ac:spMk id="13" creationId="{538B061A-62BA-7E6B-61B1-12158FCF0316}"/>
          </ac:spMkLst>
        </pc:spChg>
      </pc:sldChg>
      <pc:sldChg chg="modSp mod ord">
        <pc:chgData name="O'Neill, Brittany L" userId="08ef5318-e546-4b4f-bf48-4b514484a7ed" providerId="ADAL" clId="{B72F45B1-8951-469B-B295-22B445672FB0}" dt="2023-11-10T13:13:42.971" v="337" actId="20578"/>
        <pc:sldMkLst>
          <pc:docMk/>
          <pc:sldMk cId="0" sldId="277"/>
        </pc:sldMkLst>
        <pc:spChg chg="mod">
          <ac:chgData name="O'Neill, Brittany L" userId="08ef5318-e546-4b4f-bf48-4b514484a7ed" providerId="ADAL" clId="{B72F45B1-8951-469B-B295-22B445672FB0}" dt="2023-11-10T13:13:42.464" v="336" actId="20577"/>
          <ac:spMkLst>
            <pc:docMk/>
            <pc:sldMk cId="0" sldId="277"/>
            <ac:spMk id="2022" creationId="{00000000-0000-0000-0000-000000000000}"/>
          </ac:spMkLst>
        </pc:spChg>
      </pc:sldChg>
      <pc:sldChg chg="delSp modSp mod addCm delCm modCm">
        <pc:chgData name="O'Neill, Brittany L" userId="08ef5318-e546-4b4f-bf48-4b514484a7ed" providerId="ADAL" clId="{B72F45B1-8951-469B-B295-22B445672FB0}" dt="2023-11-10T14:43:55.406" v="1401" actId="1076"/>
        <pc:sldMkLst>
          <pc:docMk/>
          <pc:sldMk cId="0" sldId="284"/>
        </pc:sldMkLst>
        <pc:spChg chg="mod">
          <ac:chgData name="O'Neill, Brittany L" userId="08ef5318-e546-4b4f-bf48-4b514484a7ed" providerId="ADAL" clId="{B72F45B1-8951-469B-B295-22B445672FB0}" dt="2023-11-10T14:43:55.406" v="1401" actId="1076"/>
          <ac:spMkLst>
            <pc:docMk/>
            <pc:sldMk cId="0" sldId="284"/>
            <ac:spMk id="3210" creationId="{00000000-0000-0000-0000-000000000000}"/>
          </ac:spMkLst>
        </pc:spChg>
        <pc:grpChg chg="del mod">
          <ac:chgData name="O'Neill, Brittany L" userId="08ef5318-e546-4b4f-bf48-4b514484a7ed" providerId="ADAL" clId="{B72F45B1-8951-469B-B295-22B445672FB0}" dt="2023-11-10T14:43:52.972" v="1400" actId="478"/>
          <ac:grpSpMkLst>
            <pc:docMk/>
            <pc:sldMk cId="0" sldId="284"/>
            <ac:grpSpMk id="3119" creationId="{00000000-0000-0000-0000-000000000000}"/>
          </ac:grpSpMkLst>
        </pc:grpChg>
        <pc:extLst>
          <p:ext xmlns:p="http://schemas.openxmlformats.org/presentationml/2006/main" uri="{D6D511B9-2390-475A-947B-AFAB55BFBCF1}">
            <pc226:cmChg xmlns:pc226="http://schemas.microsoft.com/office/powerpoint/2022/06/main/command" chg="add del">
              <pc226:chgData name="O'Neill, Brittany L" userId="08ef5318-e546-4b4f-bf48-4b514484a7ed" providerId="ADAL" clId="{B72F45B1-8951-469B-B295-22B445672FB0}" dt="2023-11-10T14:38:29.261" v="527"/>
              <pc2:cmMkLst xmlns:pc2="http://schemas.microsoft.com/office/powerpoint/2019/9/main/command">
                <pc:docMk/>
                <pc:sldMk cId="0" sldId="284"/>
                <pc2:cmMk id="{4E141652-73BF-48CA-83BB-103099E3F678}"/>
              </pc2:cmMkLst>
            </pc226:cmChg>
            <pc226:cmChg xmlns:pc226="http://schemas.microsoft.com/office/powerpoint/2022/06/main/command" chg="add del mod">
              <pc226:chgData name="O'Neill, Brittany L" userId="08ef5318-e546-4b4f-bf48-4b514484a7ed" providerId="ADAL" clId="{B72F45B1-8951-469B-B295-22B445672FB0}" dt="2023-11-10T14:38:27.362" v="526"/>
              <pc2:cmMkLst xmlns:pc2="http://schemas.microsoft.com/office/powerpoint/2019/9/main/command">
                <pc:docMk/>
                <pc:sldMk cId="0" sldId="284"/>
                <pc2:cmMk id="{A95FDC6A-0824-4845-A816-77208B2B9B5D}"/>
              </pc2:cmMkLst>
            </pc226:cmChg>
            <pc226:cmChg xmlns:pc226="http://schemas.microsoft.com/office/powerpoint/2022/06/main/command" chg="add del">
              <pc226:chgData name="O'Neill, Brittany L" userId="08ef5318-e546-4b4f-bf48-4b514484a7ed" providerId="ADAL" clId="{B72F45B1-8951-469B-B295-22B445672FB0}" dt="2023-11-10T14:38:23.673" v="525"/>
              <pc2:cmMkLst xmlns:pc2="http://schemas.microsoft.com/office/powerpoint/2019/9/main/command">
                <pc:docMk/>
                <pc:sldMk cId="0" sldId="284"/>
                <pc2:cmMk id="{96B6DFDF-8553-48B8-B2BB-5E9624726BFD}"/>
              </pc2:cmMkLst>
            </pc226:cmChg>
          </p:ext>
        </pc:extLst>
      </pc:sldChg>
      <pc:sldChg chg="modSp mod addCm delCm modCm">
        <pc:chgData name="O'Neill, Brittany L" userId="08ef5318-e546-4b4f-bf48-4b514484a7ed" providerId="ADAL" clId="{B72F45B1-8951-469B-B295-22B445672FB0}" dt="2023-11-13T14:53:08.506" v="3056" actId="20577"/>
        <pc:sldMkLst>
          <pc:docMk/>
          <pc:sldMk cId="2318711827" sldId="310"/>
        </pc:sldMkLst>
        <pc:spChg chg="mod">
          <ac:chgData name="O'Neill, Brittany L" userId="08ef5318-e546-4b4f-bf48-4b514484a7ed" providerId="ADAL" clId="{B72F45B1-8951-469B-B295-22B445672FB0}" dt="2023-11-13T14:53:08.506" v="3056" actId="20577"/>
          <ac:spMkLst>
            <pc:docMk/>
            <pc:sldMk cId="2318711827" sldId="310"/>
            <ac:spMk id="760" creationId="{00000000-0000-0000-0000-000000000000}"/>
          </ac:spMkLst>
        </pc:spChg>
        <pc:extLst>
          <p:ext xmlns:p="http://schemas.openxmlformats.org/presentationml/2006/main" uri="{D6D511B9-2390-475A-947B-AFAB55BFBCF1}">
            <pc226:cmChg xmlns:pc226="http://schemas.microsoft.com/office/powerpoint/2022/06/main/command" chg="add del mod">
              <pc226:chgData name="O'Neill, Brittany L" userId="08ef5318-e546-4b4f-bf48-4b514484a7ed" providerId="ADAL" clId="{B72F45B1-8951-469B-B295-22B445672FB0}" dt="2023-11-10T20:52:14.718" v="1732"/>
              <pc2:cmMkLst xmlns:pc2="http://schemas.microsoft.com/office/powerpoint/2019/9/main/command">
                <pc:docMk/>
                <pc:sldMk cId="2318711827" sldId="310"/>
                <pc2:cmMk id="{416CB8FC-F224-4FF4-911D-8DB90AD509F1}"/>
              </pc2:cmMkLst>
            </pc226:cmChg>
          </p:ext>
        </pc:extLst>
      </pc:sldChg>
      <pc:sldChg chg="modSp mod">
        <pc:chgData name="O'Neill, Brittany L" userId="08ef5318-e546-4b4f-bf48-4b514484a7ed" providerId="ADAL" clId="{B72F45B1-8951-469B-B295-22B445672FB0}" dt="2023-11-13T13:16:30.284" v="2601" actId="20577"/>
        <pc:sldMkLst>
          <pc:docMk/>
          <pc:sldMk cId="2163442462" sldId="311"/>
        </pc:sldMkLst>
        <pc:spChg chg="mod">
          <ac:chgData name="O'Neill, Brittany L" userId="08ef5318-e546-4b4f-bf48-4b514484a7ed" providerId="ADAL" clId="{B72F45B1-8951-469B-B295-22B445672FB0}" dt="2023-11-13T13:16:30.284" v="2601" actId="20577"/>
          <ac:spMkLst>
            <pc:docMk/>
            <pc:sldMk cId="2163442462" sldId="311"/>
            <ac:spMk id="760" creationId="{00000000-0000-0000-0000-000000000000}"/>
          </ac:spMkLst>
        </pc:spChg>
      </pc:sldChg>
      <pc:sldChg chg="modSp mod addCm delCm">
        <pc:chgData name="O'Neill, Brittany L" userId="08ef5318-e546-4b4f-bf48-4b514484a7ed" providerId="ADAL" clId="{B72F45B1-8951-469B-B295-22B445672FB0}" dt="2023-11-10T20:52:47.283" v="1761"/>
        <pc:sldMkLst>
          <pc:docMk/>
          <pc:sldMk cId="171427830" sldId="312"/>
        </pc:sldMkLst>
        <pc:spChg chg="mod">
          <ac:chgData name="O'Neill, Brittany L" userId="08ef5318-e546-4b4f-bf48-4b514484a7ed" providerId="ADAL" clId="{B72F45B1-8951-469B-B295-22B445672FB0}" dt="2023-11-10T20:52:43.734" v="1760" actId="20577"/>
          <ac:spMkLst>
            <pc:docMk/>
            <pc:sldMk cId="171427830" sldId="312"/>
            <ac:spMk id="760" creationId="{00000000-0000-0000-0000-000000000000}"/>
          </ac:spMkLst>
        </pc:spChg>
        <pc:extLst>
          <p:ext xmlns:p="http://schemas.openxmlformats.org/presentationml/2006/main" uri="{D6D511B9-2390-475A-947B-AFAB55BFBCF1}">
            <pc226:cmChg xmlns:pc226="http://schemas.microsoft.com/office/powerpoint/2022/06/main/command" chg="add del">
              <pc226:chgData name="O'Neill, Brittany L" userId="08ef5318-e546-4b4f-bf48-4b514484a7ed" providerId="ADAL" clId="{B72F45B1-8951-469B-B295-22B445672FB0}" dt="2023-11-10T20:52:47.283" v="1761"/>
              <pc2:cmMkLst xmlns:pc2="http://schemas.microsoft.com/office/powerpoint/2019/9/main/command">
                <pc:docMk/>
                <pc:sldMk cId="171427830" sldId="312"/>
                <pc2:cmMk id="{24777089-0237-4240-8EDA-0966482A9684}"/>
              </pc2:cmMkLst>
            </pc226:cmChg>
          </p:ext>
        </pc:extLst>
      </pc:sldChg>
      <pc:sldChg chg="modSp mod">
        <pc:chgData name="O'Neill, Brittany L" userId="08ef5318-e546-4b4f-bf48-4b514484a7ed" providerId="ADAL" clId="{B72F45B1-8951-469B-B295-22B445672FB0}" dt="2023-11-13T13:21:35.019" v="2737" actId="20577"/>
        <pc:sldMkLst>
          <pc:docMk/>
          <pc:sldMk cId="2449211698" sldId="313"/>
        </pc:sldMkLst>
        <pc:spChg chg="mod">
          <ac:chgData name="O'Neill, Brittany L" userId="08ef5318-e546-4b4f-bf48-4b514484a7ed" providerId="ADAL" clId="{B72F45B1-8951-469B-B295-22B445672FB0}" dt="2023-11-13T13:21:35.019" v="2737" actId="20577"/>
          <ac:spMkLst>
            <pc:docMk/>
            <pc:sldMk cId="2449211698" sldId="313"/>
            <ac:spMk id="14" creationId="{29555939-0B53-1EEA-5F5F-E55CF2575CBB}"/>
          </ac:spMkLst>
        </pc:spChg>
      </pc:sldChg>
      <pc:sldChg chg="add del">
        <pc:chgData name="O'Neill, Brittany L" userId="08ef5318-e546-4b4f-bf48-4b514484a7ed" providerId="ADAL" clId="{B72F45B1-8951-469B-B295-22B445672FB0}" dt="2023-11-10T13:32:17.837" v="471" actId="47"/>
        <pc:sldMkLst>
          <pc:docMk/>
          <pc:sldMk cId="475019905" sldId="314"/>
        </pc:sldMkLst>
      </pc:sldChg>
      <pc:sldChg chg="delSp modSp add mod">
        <pc:chgData name="O'Neill, Brittany L" userId="08ef5318-e546-4b4f-bf48-4b514484a7ed" providerId="ADAL" clId="{B72F45B1-8951-469B-B295-22B445672FB0}" dt="2023-11-13T14:51:43.104" v="2934" actId="1076"/>
        <pc:sldMkLst>
          <pc:docMk/>
          <pc:sldMk cId="1477672613" sldId="314"/>
        </pc:sldMkLst>
        <pc:spChg chg="mod">
          <ac:chgData name="O'Neill, Brittany L" userId="08ef5318-e546-4b4f-bf48-4b514484a7ed" providerId="ADAL" clId="{B72F45B1-8951-469B-B295-22B445672FB0}" dt="2023-11-13T14:51:43.104" v="2934" actId="1076"/>
          <ac:spMkLst>
            <pc:docMk/>
            <pc:sldMk cId="1477672613" sldId="314"/>
            <ac:spMk id="3210" creationId="{00000000-0000-0000-0000-000000000000}"/>
          </ac:spMkLst>
        </pc:spChg>
        <pc:grpChg chg="del">
          <ac:chgData name="O'Neill, Brittany L" userId="08ef5318-e546-4b4f-bf48-4b514484a7ed" providerId="ADAL" clId="{B72F45B1-8951-469B-B295-22B445672FB0}" dt="2023-11-10T14:44:03.117" v="1404" actId="478"/>
          <ac:grpSpMkLst>
            <pc:docMk/>
            <pc:sldMk cId="1477672613" sldId="314"/>
            <ac:grpSpMk id="3119" creationId="{00000000-0000-0000-0000-000000000000}"/>
          </ac:grpSpMkLst>
        </pc:grpChg>
      </pc:sldChg>
      <pc:sldChg chg="add del">
        <pc:chgData name="O'Neill, Brittany L" userId="08ef5318-e546-4b4f-bf48-4b514484a7ed" providerId="ADAL" clId="{B72F45B1-8951-469B-B295-22B445672FB0}" dt="2023-11-10T14:39:51.398" v="829" actId="2696"/>
        <pc:sldMkLst>
          <pc:docMk/>
          <pc:sldMk cId="582178847" sldId="315"/>
        </pc:sldMkLst>
      </pc:sldChg>
      <pc:sldChg chg="delSp modSp add mod">
        <pc:chgData name="O'Neill, Brittany L" userId="08ef5318-e546-4b4f-bf48-4b514484a7ed" providerId="ADAL" clId="{B72F45B1-8951-469B-B295-22B445672FB0}" dt="2023-11-13T13:22:48.768" v="2747" actId="113"/>
        <pc:sldMkLst>
          <pc:docMk/>
          <pc:sldMk cId="1955435990" sldId="315"/>
        </pc:sldMkLst>
        <pc:spChg chg="mod">
          <ac:chgData name="O'Neill, Brittany L" userId="08ef5318-e546-4b4f-bf48-4b514484a7ed" providerId="ADAL" clId="{B72F45B1-8951-469B-B295-22B445672FB0}" dt="2023-11-13T13:22:48.768" v="2747" actId="113"/>
          <ac:spMkLst>
            <pc:docMk/>
            <pc:sldMk cId="1955435990" sldId="315"/>
            <ac:spMk id="3210" creationId="{00000000-0000-0000-0000-000000000000}"/>
          </ac:spMkLst>
        </pc:spChg>
        <pc:grpChg chg="del">
          <ac:chgData name="O'Neill, Brittany L" userId="08ef5318-e546-4b4f-bf48-4b514484a7ed" providerId="ADAL" clId="{B72F45B1-8951-469B-B295-22B445672FB0}" dt="2023-11-10T14:44:09.166" v="1406" actId="478"/>
          <ac:grpSpMkLst>
            <pc:docMk/>
            <pc:sldMk cId="1955435990" sldId="315"/>
            <ac:grpSpMk id="3119" creationId="{00000000-0000-0000-0000-000000000000}"/>
          </ac:grpSpMkLst>
        </pc:grpChg>
      </pc:sldChg>
      <pc:sldChg chg="delSp modSp add mod">
        <pc:chgData name="O'Neill, Brittany L" userId="08ef5318-e546-4b4f-bf48-4b514484a7ed" providerId="ADAL" clId="{B72F45B1-8951-469B-B295-22B445672FB0}" dt="2023-11-10T14:44:54.973" v="1425" actId="1076"/>
        <pc:sldMkLst>
          <pc:docMk/>
          <pc:sldMk cId="897544815" sldId="316"/>
        </pc:sldMkLst>
        <pc:spChg chg="mod">
          <ac:chgData name="O'Neill, Brittany L" userId="08ef5318-e546-4b4f-bf48-4b514484a7ed" providerId="ADAL" clId="{B72F45B1-8951-469B-B295-22B445672FB0}" dt="2023-11-10T14:44:54.973" v="1425" actId="1076"/>
          <ac:spMkLst>
            <pc:docMk/>
            <pc:sldMk cId="897544815" sldId="316"/>
            <ac:spMk id="3210" creationId="{00000000-0000-0000-0000-000000000000}"/>
          </ac:spMkLst>
        </pc:spChg>
        <pc:grpChg chg="del">
          <ac:chgData name="O'Neill, Brittany L" userId="08ef5318-e546-4b4f-bf48-4b514484a7ed" providerId="ADAL" clId="{B72F45B1-8951-469B-B295-22B445672FB0}" dt="2023-11-10T14:44:19.762" v="1410" actId="478"/>
          <ac:grpSpMkLst>
            <pc:docMk/>
            <pc:sldMk cId="897544815" sldId="316"/>
            <ac:grpSpMk id="3119" creationId="{00000000-0000-0000-0000-000000000000}"/>
          </ac:grpSpMkLst>
        </pc:grpChg>
      </pc:sldChg>
      <pc:sldChg chg="delSp modSp add mod">
        <pc:chgData name="O'Neill, Brittany L" userId="08ef5318-e546-4b4f-bf48-4b514484a7ed" providerId="ADAL" clId="{B72F45B1-8951-469B-B295-22B445672FB0}" dt="2023-11-10T20:52:59.716" v="1765" actId="20577"/>
        <pc:sldMkLst>
          <pc:docMk/>
          <pc:sldMk cId="1522154212" sldId="317"/>
        </pc:sldMkLst>
        <pc:spChg chg="mod">
          <ac:chgData name="O'Neill, Brittany L" userId="08ef5318-e546-4b4f-bf48-4b514484a7ed" providerId="ADAL" clId="{B72F45B1-8951-469B-B295-22B445672FB0}" dt="2023-11-10T20:52:59.716" v="1765" actId="20577"/>
          <ac:spMkLst>
            <pc:docMk/>
            <pc:sldMk cId="1522154212" sldId="317"/>
            <ac:spMk id="3210" creationId="{00000000-0000-0000-0000-000000000000}"/>
          </ac:spMkLst>
        </pc:spChg>
        <pc:grpChg chg="del">
          <ac:chgData name="O'Neill, Brittany L" userId="08ef5318-e546-4b4f-bf48-4b514484a7ed" providerId="ADAL" clId="{B72F45B1-8951-469B-B295-22B445672FB0}" dt="2023-11-10T14:44:29.765" v="1414" actId="478"/>
          <ac:grpSpMkLst>
            <pc:docMk/>
            <pc:sldMk cId="1522154212" sldId="317"/>
            <ac:grpSpMk id="3119" creationId="{00000000-0000-0000-0000-000000000000}"/>
          </ac:grpSpMkLst>
        </pc:grpChg>
      </pc:sldChg>
      <pc:sldChg chg="modSp add mod">
        <pc:chgData name="O'Neill, Brittany L" userId="08ef5318-e546-4b4f-bf48-4b514484a7ed" providerId="ADAL" clId="{B72F45B1-8951-469B-B295-22B445672FB0}" dt="2023-11-13T13:14:49.569" v="2581" actId="15"/>
        <pc:sldMkLst>
          <pc:docMk/>
          <pc:sldMk cId="3318997931" sldId="318"/>
        </pc:sldMkLst>
        <pc:spChg chg="mod">
          <ac:chgData name="O'Neill, Brittany L" userId="08ef5318-e546-4b4f-bf48-4b514484a7ed" providerId="ADAL" clId="{B72F45B1-8951-469B-B295-22B445672FB0}" dt="2023-11-13T13:10:41.453" v="2178" actId="20577"/>
          <ac:spMkLst>
            <pc:docMk/>
            <pc:sldMk cId="3318997931" sldId="318"/>
            <ac:spMk id="759" creationId="{00000000-0000-0000-0000-000000000000}"/>
          </ac:spMkLst>
        </pc:spChg>
        <pc:spChg chg="mod">
          <ac:chgData name="O'Neill, Brittany L" userId="08ef5318-e546-4b4f-bf48-4b514484a7ed" providerId="ADAL" clId="{B72F45B1-8951-469B-B295-22B445672FB0}" dt="2023-11-13T13:14:49.569" v="2581" actId="15"/>
          <ac:spMkLst>
            <pc:docMk/>
            <pc:sldMk cId="3318997931" sldId="318"/>
            <ac:spMk id="76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 name="Google Shape;6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256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8"/>
        <p:cNvGrpSpPr/>
        <p:nvPr/>
      </p:nvGrpSpPr>
      <p:grpSpPr>
        <a:xfrm>
          <a:off x="0" y="0"/>
          <a:ext cx="0" cy="0"/>
          <a:chOff x="0" y="0"/>
          <a:chExt cx="0" cy="0"/>
        </a:xfrm>
      </p:grpSpPr>
      <p:sp>
        <p:nvSpPr>
          <p:cNvPr id="2019" name="Google Shape;2019;ga9ef8a00c3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0" name="Google Shape;2020;ga9ef8a00c3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i="1" dirty="0"/>
              <a:t>Asset-based approaches include: highlighting prior experiences and pitfalls with research, sharing personal values for evaluating information, “everyday research” experience, acknowledging past negative experiences with citation instruction, transparent and reflective for both student and instructor, flexibility in assignment topics and some products</a:t>
            </a:r>
            <a:endParaRPr lang="en-US" dirty="0"/>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7"/>
        <p:cNvGrpSpPr/>
        <p:nvPr/>
      </p:nvGrpSpPr>
      <p:grpSpPr>
        <a:xfrm>
          <a:off x="0" y="0"/>
          <a:ext cx="0" cy="0"/>
          <a:chOff x="0" y="0"/>
          <a:chExt cx="0" cy="0"/>
        </a:xfrm>
      </p:grpSpPr>
      <p:sp>
        <p:nvSpPr>
          <p:cNvPr id="1828" name="Google Shape;1828;ga715632f6c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9" name="Google Shape;1829;ga715632f6c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9"/>
        <p:cNvGrpSpPr/>
        <p:nvPr/>
      </p:nvGrpSpPr>
      <p:grpSpPr>
        <a:xfrm>
          <a:off x="0" y="0"/>
          <a:ext cx="0" cy="0"/>
          <a:chOff x="0" y="0"/>
          <a:chExt cx="0" cy="0"/>
        </a:xfrm>
      </p:grpSpPr>
      <p:sp>
        <p:nvSpPr>
          <p:cNvPr id="1520" name="Google Shape;1520;ga3e903d5e5_2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1" name="Google Shape;1521;ga3e903d5e5_2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1"/>
        <p:cNvGrpSpPr/>
        <p:nvPr/>
      </p:nvGrpSpPr>
      <p:grpSpPr>
        <a:xfrm>
          <a:off x="0" y="0"/>
          <a:ext cx="0" cy="0"/>
          <a:chOff x="0" y="0"/>
          <a:chExt cx="0" cy="0"/>
        </a:xfrm>
      </p:grpSpPr>
      <p:sp>
        <p:nvSpPr>
          <p:cNvPr id="1712" name="Google Shape;1712;ga715632f6c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3" name="Google Shape;1713;ga715632f6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1600"/>
              </a:spcAft>
              <a:buFont typeface="Arial" panose="020B0604020202020204" pitchFamily="34" charset="0"/>
              <a:buChar char="•"/>
            </a:pPr>
            <a:r>
              <a:rPr lang="en-US" dirty="0"/>
              <a:t>Course integration: pre-class homework and post-class assignments = 20% of total grade</a:t>
            </a:r>
          </a:p>
          <a:p>
            <a:pPr marL="285750" lvl="0" indent="-285750" algn="l" rtl="0">
              <a:spcBef>
                <a:spcPts val="0"/>
              </a:spcBef>
              <a:spcAft>
                <a:spcPts val="1600"/>
              </a:spcAft>
              <a:buFont typeface="Arial" panose="020B0604020202020204" pitchFamily="34" charset="0"/>
              <a:buChar char="•"/>
            </a:pPr>
            <a:r>
              <a:rPr lang="en-US" dirty="0"/>
              <a:t>Required for all UNI courses (HON 110 may choose one or more or use Canvas modules) – opportunity to better align those programs</a:t>
            </a:r>
          </a:p>
          <a:p>
            <a:pPr marL="285750" lvl="0" indent="-285750" algn="l" rtl="0">
              <a:spcBef>
                <a:spcPts val="0"/>
              </a:spcBef>
              <a:spcAft>
                <a:spcPts val="1600"/>
              </a:spcAft>
              <a:buFont typeface="Arial" panose="020B0604020202020204" pitchFamily="34" charset="0"/>
              <a:buChar char="•"/>
            </a:pPr>
            <a:r>
              <a:rPr lang="en-US" dirty="0"/>
              <a:t>Should better prep students for other courses (and for UNI 201’s paper)</a:t>
            </a:r>
          </a:p>
          <a:p>
            <a:pPr marL="285750" lvl="0" indent="-285750" algn="l" rtl="0">
              <a:spcBef>
                <a:spcPts val="0"/>
              </a:spcBef>
              <a:spcAft>
                <a:spcPts val="1600"/>
              </a:spcAft>
              <a:buFont typeface="Arial" panose="020B0604020202020204" pitchFamily="34" charset="0"/>
              <a:buChar char="•"/>
            </a:pPr>
            <a:r>
              <a:rPr lang="en-US" dirty="0"/>
              <a:t>New OER textbook</a:t>
            </a:r>
          </a:p>
          <a:p>
            <a:pPr marL="285750" lvl="0" indent="-285750" algn="l" rtl="0">
              <a:spcBef>
                <a:spcPts val="0"/>
              </a:spcBef>
              <a:spcAft>
                <a:spcPts val="1600"/>
              </a:spcAft>
              <a:buFont typeface="Arial" panose="020B0604020202020204" pitchFamily="34" charset="0"/>
              <a:buChar char="•"/>
            </a:pPr>
            <a:r>
              <a:rPr lang="en-US" dirty="0"/>
              <a:t>Cost-savings of more than $225,000</a:t>
            </a:r>
          </a:p>
          <a:p>
            <a:pPr marL="285750" lvl="0" indent="-285750" algn="l" rtl="0">
              <a:spcBef>
                <a:spcPts val="0"/>
              </a:spcBef>
              <a:spcAft>
                <a:spcPts val="1600"/>
              </a:spcAft>
              <a:buFont typeface="Arial" panose="020B0604020202020204" pitchFamily="34" charset="0"/>
              <a:buChar char="•"/>
            </a:pPr>
            <a:r>
              <a:rPr lang="en-US" dirty="0"/>
              <a:t>IL component built into textbook</a:t>
            </a:r>
          </a:p>
          <a:p>
            <a:pPr marL="285750" lvl="0" indent="-285750" algn="l" rtl="0">
              <a:spcBef>
                <a:spcPts val="0"/>
              </a:spcBef>
              <a:spcAft>
                <a:spcPts val="1600"/>
              </a:spcAft>
              <a:buFont typeface="Arial" panose="020B0604020202020204" pitchFamily="34" charset="0"/>
              <a:buChar char="•"/>
            </a:pPr>
            <a:r>
              <a:rPr lang="en-US" dirty="0"/>
              <a:t>What’s next?</a:t>
            </a:r>
          </a:p>
          <a:p>
            <a:pPr marL="285750" lvl="0" indent="-285750" algn="l" rtl="0">
              <a:spcBef>
                <a:spcPts val="0"/>
              </a:spcBef>
              <a:spcAft>
                <a:spcPts val="1600"/>
              </a:spcAft>
              <a:buFont typeface="Arial" panose="020B0604020202020204" pitchFamily="34" charset="0"/>
              <a:buChar char="•"/>
            </a:pPr>
            <a:r>
              <a:rPr lang="en-US" dirty="0"/>
              <a:t>Gathering feedback – Lunch &amp; Learn, end-of semester survey</a:t>
            </a:r>
          </a:p>
          <a:p>
            <a:pPr marL="285750" lvl="0" indent="-285750" algn="l" rtl="0">
              <a:spcBef>
                <a:spcPts val="0"/>
              </a:spcBef>
              <a:spcAft>
                <a:spcPts val="1600"/>
              </a:spcAft>
              <a:buFont typeface="Arial" panose="020B0604020202020204" pitchFamily="34" charset="0"/>
              <a:buChar char="•"/>
            </a:pPr>
            <a:r>
              <a:rPr lang="en-US" dirty="0"/>
              <a:t>Collaborating with assessment coordinator on student outcomes</a:t>
            </a:r>
          </a:p>
          <a:p>
            <a:pPr marL="285750" lvl="0" indent="-285750" algn="l" rtl="0">
              <a:spcBef>
                <a:spcPts val="0"/>
              </a:spcBef>
              <a:spcAft>
                <a:spcPts val="1600"/>
              </a:spcAft>
              <a:buFont typeface="Arial" panose="020B0604020202020204" pitchFamily="34" charset="0"/>
              <a:buChar char="•"/>
            </a:pPr>
            <a:r>
              <a:rPr lang="en-US" dirty="0"/>
              <a:t>Tweaks for Fall 2024 – but nothing major</a:t>
            </a:r>
          </a:p>
          <a:p>
            <a:pPr marL="285750" lvl="0" indent="-285750" algn="l" rtl="0">
              <a:spcBef>
                <a:spcPts val="0"/>
              </a:spcBef>
              <a:spcAft>
                <a:spcPts val="1600"/>
              </a:spcAft>
              <a:buFont typeface="Arial" panose="020B0604020202020204" pitchFamily="34" charset="0"/>
              <a:buChar char="•"/>
            </a:pPr>
            <a:endParaRPr lang="en-US" dirty="0"/>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4"/>
        <p:cNvGrpSpPr/>
        <p:nvPr/>
      </p:nvGrpSpPr>
      <p:grpSpPr>
        <a:xfrm>
          <a:off x="0" y="0"/>
          <a:ext cx="0" cy="0"/>
          <a:chOff x="0" y="0"/>
          <a:chExt cx="0" cy="0"/>
        </a:xfrm>
      </p:grpSpPr>
      <p:sp>
        <p:nvSpPr>
          <p:cNvPr id="3115" name="Google Shape;3115;ga8b45c5ec1_0_9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6" name="Google Shape;3116;ga8b45c5ec1_0_9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4"/>
        <p:cNvGrpSpPr/>
        <p:nvPr/>
      </p:nvGrpSpPr>
      <p:grpSpPr>
        <a:xfrm>
          <a:off x="0" y="0"/>
          <a:ext cx="0" cy="0"/>
          <a:chOff x="0" y="0"/>
          <a:chExt cx="0" cy="0"/>
        </a:xfrm>
      </p:grpSpPr>
      <p:sp>
        <p:nvSpPr>
          <p:cNvPr id="3115" name="Google Shape;3115;ga8b45c5ec1_0_9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6" name="Google Shape;3116;ga8b45c5ec1_0_9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8788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4"/>
        <p:cNvGrpSpPr/>
        <p:nvPr/>
      </p:nvGrpSpPr>
      <p:grpSpPr>
        <a:xfrm>
          <a:off x="0" y="0"/>
          <a:ext cx="0" cy="0"/>
          <a:chOff x="0" y="0"/>
          <a:chExt cx="0" cy="0"/>
        </a:xfrm>
      </p:grpSpPr>
      <p:sp>
        <p:nvSpPr>
          <p:cNvPr id="3115" name="Google Shape;3115;ga8b45c5ec1_0_9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6" name="Google Shape;3116;ga8b45c5ec1_0_9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8575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4"/>
        <p:cNvGrpSpPr/>
        <p:nvPr/>
      </p:nvGrpSpPr>
      <p:grpSpPr>
        <a:xfrm>
          <a:off x="0" y="0"/>
          <a:ext cx="0" cy="0"/>
          <a:chOff x="0" y="0"/>
          <a:chExt cx="0" cy="0"/>
        </a:xfrm>
      </p:grpSpPr>
      <p:sp>
        <p:nvSpPr>
          <p:cNvPr id="3115" name="Google Shape;3115;ga8b45c5ec1_0_9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6" name="Google Shape;3116;ga8b45c5ec1_0_9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4677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4"/>
        <p:cNvGrpSpPr/>
        <p:nvPr/>
      </p:nvGrpSpPr>
      <p:grpSpPr>
        <a:xfrm>
          <a:off x="0" y="0"/>
          <a:ext cx="0" cy="0"/>
          <a:chOff x="0" y="0"/>
          <a:chExt cx="0" cy="0"/>
        </a:xfrm>
      </p:grpSpPr>
      <p:sp>
        <p:nvSpPr>
          <p:cNvPr id="3115" name="Google Shape;3115;ga8b45c5ec1_0_9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6" name="Google Shape;3116;ga8b45c5ec1_0_9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9490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g8f342daea5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0" name="Google Shape;990;g8f342daea5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1"/>
        <p:cNvGrpSpPr/>
        <p:nvPr/>
      </p:nvGrpSpPr>
      <p:grpSpPr>
        <a:xfrm>
          <a:off x="0" y="0"/>
          <a:ext cx="0" cy="0"/>
          <a:chOff x="0" y="0"/>
          <a:chExt cx="0" cy="0"/>
        </a:xfrm>
      </p:grpSpPr>
      <p:sp>
        <p:nvSpPr>
          <p:cNvPr id="1712" name="Google Shape;1712;ga715632f6c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3" name="Google Shape;1713;ga715632f6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1600"/>
              </a:spcAft>
              <a:buFont typeface="Arial" panose="020B0604020202020204" pitchFamily="34" charset="0"/>
              <a:buChar char="•"/>
            </a:pPr>
            <a:r>
              <a:rPr lang="en-US" dirty="0"/>
              <a:t>Course integration: pre-class homework and post-class assignments = 20% of total grade</a:t>
            </a:r>
          </a:p>
          <a:p>
            <a:pPr marL="285750" lvl="0" indent="-285750" algn="l" rtl="0">
              <a:spcBef>
                <a:spcPts val="0"/>
              </a:spcBef>
              <a:spcAft>
                <a:spcPts val="1600"/>
              </a:spcAft>
              <a:buFont typeface="Arial" panose="020B0604020202020204" pitchFamily="34" charset="0"/>
              <a:buChar char="•"/>
            </a:pPr>
            <a:r>
              <a:rPr lang="en-US" dirty="0"/>
              <a:t>Required for all UNI courses (HON 110 may choose one or more or use Canvas modules) – opportunity to better align those programs</a:t>
            </a:r>
          </a:p>
          <a:p>
            <a:pPr marL="285750" lvl="0" indent="-285750" algn="l" rtl="0">
              <a:spcBef>
                <a:spcPts val="0"/>
              </a:spcBef>
              <a:spcAft>
                <a:spcPts val="1600"/>
              </a:spcAft>
              <a:buFont typeface="Arial" panose="020B0604020202020204" pitchFamily="34" charset="0"/>
              <a:buChar char="•"/>
            </a:pPr>
            <a:r>
              <a:rPr lang="en-US" dirty="0"/>
              <a:t>Should better prep students for other courses (and for UNI 201’s paper)</a:t>
            </a:r>
          </a:p>
          <a:p>
            <a:pPr marL="285750" lvl="0" indent="-285750" algn="l" rtl="0">
              <a:spcBef>
                <a:spcPts val="0"/>
              </a:spcBef>
              <a:spcAft>
                <a:spcPts val="1600"/>
              </a:spcAft>
              <a:buFont typeface="Arial" panose="020B0604020202020204" pitchFamily="34" charset="0"/>
              <a:buChar char="•"/>
            </a:pPr>
            <a:r>
              <a:rPr lang="en-US" dirty="0"/>
              <a:t>New OER textbook</a:t>
            </a:r>
          </a:p>
          <a:p>
            <a:pPr marL="285750" lvl="0" indent="-285750" algn="l" rtl="0">
              <a:spcBef>
                <a:spcPts val="0"/>
              </a:spcBef>
              <a:spcAft>
                <a:spcPts val="1600"/>
              </a:spcAft>
              <a:buFont typeface="Arial" panose="020B0604020202020204" pitchFamily="34" charset="0"/>
              <a:buChar char="•"/>
            </a:pPr>
            <a:r>
              <a:rPr lang="en-US" dirty="0"/>
              <a:t>Cost-savings of more than $225,000</a:t>
            </a:r>
          </a:p>
          <a:p>
            <a:pPr marL="285750" lvl="0" indent="-285750" algn="l" rtl="0">
              <a:spcBef>
                <a:spcPts val="0"/>
              </a:spcBef>
              <a:spcAft>
                <a:spcPts val="1600"/>
              </a:spcAft>
              <a:buFont typeface="Arial" panose="020B0604020202020204" pitchFamily="34" charset="0"/>
              <a:buChar char="•"/>
            </a:pPr>
            <a:r>
              <a:rPr lang="en-US" dirty="0"/>
              <a:t>IL component built into textbook</a:t>
            </a:r>
          </a:p>
          <a:p>
            <a:pPr marL="285750" lvl="0" indent="-285750" algn="l" rtl="0">
              <a:spcBef>
                <a:spcPts val="0"/>
              </a:spcBef>
              <a:spcAft>
                <a:spcPts val="1600"/>
              </a:spcAft>
              <a:buFont typeface="Arial" panose="020B0604020202020204" pitchFamily="34" charset="0"/>
              <a:buChar char="•"/>
            </a:pPr>
            <a:r>
              <a:rPr lang="en-US" dirty="0"/>
              <a:t>What’s next?</a:t>
            </a:r>
          </a:p>
          <a:p>
            <a:pPr marL="285750" lvl="0" indent="-285750" algn="l" rtl="0">
              <a:spcBef>
                <a:spcPts val="0"/>
              </a:spcBef>
              <a:spcAft>
                <a:spcPts val="1600"/>
              </a:spcAft>
              <a:buFont typeface="Arial" panose="020B0604020202020204" pitchFamily="34" charset="0"/>
              <a:buChar char="•"/>
            </a:pPr>
            <a:r>
              <a:rPr lang="en-US" dirty="0"/>
              <a:t>Gathering feedback – Lunch &amp; Learn, end-of semester survey</a:t>
            </a:r>
          </a:p>
          <a:p>
            <a:pPr marL="285750" lvl="0" indent="-285750" algn="l" rtl="0">
              <a:spcBef>
                <a:spcPts val="0"/>
              </a:spcBef>
              <a:spcAft>
                <a:spcPts val="1600"/>
              </a:spcAft>
              <a:buFont typeface="Arial" panose="020B0604020202020204" pitchFamily="34" charset="0"/>
              <a:buChar char="•"/>
            </a:pPr>
            <a:r>
              <a:rPr lang="en-US" dirty="0"/>
              <a:t>Collaborating with assessment coordinator on student outcomes</a:t>
            </a:r>
          </a:p>
          <a:p>
            <a:pPr marL="285750" lvl="0" indent="-285750" algn="l" rtl="0">
              <a:spcBef>
                <a:spcPts val="0"/>
              </a:spcBef>
              <a:spcAft>
                <a:spcPts val="1600"/>
              </a:spcAft>
              <a:buFont typeface="Arial" panose="020B0604020202020204" pitchFamily="34" charset="0"/>
              <a:buChar char="•"/>
            </a:pPr>
            <a:r>
              <a:rPr lang="en-US" dirty="0"/>
              <a:t>Tweaks for Fall 2024 – but nothing major</a:t>
            </a:r>
          </a:p>
          <a:p>
            <a:pPr marL="285750" lvl="0" indent="-285750" algn="l" rtl="0">
              <a:spcBef>
                <a:spcPts val="0"/>
              </a:spcBef>
              <a:spcAft>
                <a:spcPts val="1600"/>
              </a:spcAft>
              <a:buFont typeface="Arial" panose="020B0604020202020204" pitchFamily="34" charset="0"/>
              <a:buChar char="•"/>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178110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5"/>
        <p:cNvGrpSpPr/>
        <p:nvPr/>
      </p:nvGrpSpPr>
      <p:grpSpPr>
        <a:xfrm>
          <a:off x="0" y="0"/>
          <a:ext cx="0" cy="0"/>
          <a:chOff x="0" y="0"/>
          <a:chExt cx="0" cy="0"/>
        </a:xfrm>
      </p:grpSpPr>
      <p:sp>
        <p:nvSpPr>
          <p:cNvPr id="3286" name="Google Shape;3286;g8d3aa2a3e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7" name="Google Shape;3287;g8d3aa2a3e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8f342daea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8f342daea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6956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5491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0"/>
        <p:cNvGrpSpPr/>
        <p:nvPr/>
      </p:nvGrpSpPr>
      <p:grpSpPr>
        <a:xfrm>
          <a:off x="0" y="0"/>
          <a:ext cx="0" cy="0"/>
          <a:chOff x="0" y="0"/>
          <a:chExt cx="0" cy="0"/>
        </a:xfrm>
      </p:grpSpPr>
      <p:sp>
        <p:nvSpPr>
          <p:cNvPr id="1551" name="Google Shape;1551;ga3e903d5e5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2" name="Google Shape;1552;ga3e903d5e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9"/>
        <p:cNvGrpSpPr/>
        <p:nvPr/>
      </p:nvGrpSpPr>
      <p:grpSpPr>
        <a:xfrm>
          <a:off x="0" y="0"/>
          <a:ext cx="0" cy="0"/>
          <a:chOff x="0" y="0"/>
          <a:chExt cx="0" cy="0"/>
        </a:xfrm>
      </p:grpSpPr>
      <p:sp>
        <p:nvSpPr>
          <p:cNvPr id="1400" name="Google Shape;1400;ga715632f6c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1" name="Google Shape;1401;ga715632f6c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0"/>
        <p:cNvGrpSpPr/>
        <p:nvPr/>
      </p:nvGrpSpPr>
      <p:grpSpPr>
        <a:xfrm>
          <a:off x="0" y="0"/>
          <a:ext cx="0" cy="0"/>
          <a:chOff x="0" y="0"/>
          <a:chExt cx="0" cy="0"/>
        </a:xfrm>
      </p:grpSpPr>
      <p:sp>
        <p:nvSpPr>
          <p:cNvPr id="1431" name="Google Shape;1431;g8f342daea5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2" name="Google Shape;1432;g8f342daea5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3396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1032341" y="3306795"/>
            <a:ext cx="1006866" cy="888970"/>
          </a:xfrm>
          <a:custGeom>
            <a:avLst/>
            <a:gdLst/>
            <a:ahLst/>
            <a:cxnLst/>
            <a:rect l="l" t="t" r="r" b="b"/>
            <a:pathLst>
              <a:path w="14527" h="12826" extrusionOk="0">
                <a:moveTo>
                  <a:pt x="10806" y="0"/>
                </a:moveTo>
                <a:cubicBezTo>
                  <a:pt x="10023" y="0"/>
                  <a:pt x="9232" y="291"/>
                  <a:pt x="8609" y="910"/>
                </a:cubicBezTo>
                <a:cubicBezTo>
                  <a:pt x="7983" y="1536"/>
                  <a:pt x="7653" y="2400"/>
                  <a:pt x="7699" y="3287"/>
                </a:cubicBezTo>
                <a:cubicBezTo>
                  <a:pt x="7699" y="3401"/>
                  <a:pt x="7721" y="3526"/>
                  <a:pt x="7733" y="3640"/>
                </a:cubicBezTo>
                <a:cubicBezTo>
                  <a:pt x="7744" y="3674"/>
                  <a:pt x="7756" y="3719"/>
                  <a:pt x="7756" y="3753"/>
                </a:cubicBezTo>
                <a:cubicBezTo>
                  <a:pt x="8006" y="5300"/>
                  <a:pt x="6798" y="6664"/>
                  <a:pt x="5295" y="6664"/>
                </a:cubicBezTo>
                <a:cubicBezTo>
                  <a:pt x="5162" y="6664"/>
                  <a:pt x="5026" y="6653"/>
                  <a:pt x="4889" y="6631"/>
                </a:cubicBezTo>
                <a:lnTo>
                  <a:pt x="4753" y="6608"/>
                </a:lnTo>
                <a:cubicBezTo>
                  <a:pt x="4639" y="6585"/>
                  <a:pt x="4525" y="6574"/>
                  <a:pt x="4412" y="6574"/>
                </a:cubicBezTo>
                <a:cubicBezTo>
                  <a:pt x="4349" y="6571"/>
                  <a:pt x="4287" y="6569"/>
                  <a:pt x="4225" y="6569"/>
                </a:cubicBezTo>
                <a:cubicBezTo>
                  <a:pt x="1403" y="6569"/>
                  <a:pt x="0" y="10085"/>
                  <a:pt x="2148" y="12022"/>
                </a:cubicBezTo>
                <a:cubicBezTo>
                  <a:pt x="2732" y="12551"/>
                  <a:pt x="3481" y="12825"/>
                  <a:pt x="4237" y="12825"/>
                </a:cubicBezTo>
                <a:cubicBezTo>
                  <a:pt x="4748" y="12825"/>
                  <a:pt x="5263" y="12700"/>
                  <a:pt x="5731" y="12443"/>
                </a:cubicBezTo>
                <a:cubicBezTo>
                  <a:pt x="6891" y="11817"/>
                  <a:pt x="7540" y="10509"/>
                  <a:pt x="7335" y="9201"/>
                </a:cubicBezTo>
                <a:cubicBezTo>
                  <a:pt x="7323" y="9145"/>
                  <a:pt x="7312" y="9099"/>
                  <a:pt x="7301" y="9042"/>
                </a:cubicBezTo>
                <a:cubicBezTo>
                  <a:pt x="7070" y="7493"/>
                  <a:pt x="8275" y="6156"/>
                  <a:pt x="9780" y="6156"/>
                </a:cubicBezTo>
                <a:cubicBezTo>
                  <a:pt x="9911" y="6156"/>
                  <a:pt x="10044" y="6166"/>
                  <a:pt x="10178" y="6187"/>
                </a:cubicBezTo>
                <a:cubicBezTo>
                  <a:pt x="10224" y="6187"/>
                  <a:pt x="10269" y="6199"/>
                  <a:pt x="10315" y="6210"/>
                </a:cubicBezTo>
                <a:cubicBezTo>
                  <a:pt x="10428" y="6233"/>
                  <a:pt x="10542" y="6244"/>
                  <a:pt x="10656" y="6256"/>
                </a:cubicBezTo>
                <a:cubicBezTo>
                  <a:pt x="10711" y="6258"/>
                  <a:pt x="10766" y="6260"/>
                  <a:pt x="10820" y="6260"/>
                </a:cubicBezTo>
                <a:cubicBezTo>
                  <a:pt x="12997" y="6260"/>
                  <a:pt x="14526" y="4066"/>
                  <a:pt x="13738" y="2013"/>
                </a:cubicBezTo>
                <a:cubicBezTo>
                  <a:pt x="13245" y="720"/>
                  <a:pt x="12037" y="0"/>
                  <a:pt x="108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3911460" y="3115508"/>
            <a:ext cx="1962235" cy="1787574"/>
          </a:xfrm>
          <a:custGeom>
            <a:avLst/>
            <a:gdLst/>
            <a:ahLst/>
            <a:cxnLst/>
            <a:rect l="l" t="t" r="r" b="b"/>
            <a:pathLst>
              <a:path w="28311" h="25791" extrusionOk="0">
                <a:moveTo>
                  <a:pt x="14155" y="0"/>
                </a:moveTo>
                <a:cubicBezTo>
                  <a:pt x="10857" y="0"/>
                  <a:pt x="7559" y="1260"/>
                  <a:pt x="5039" y="3779"/>
                </a:cubicBezTo>
                <a:cubicBezTo>
                  <a:pt x="1" y="8818"/>
                  <a:pt x="1" y="16973"/>
                  <a:pt x="5039" y="22011"/>
                </a:cubicBezTo>
                <a:cubicBezTo>
                  <a:pt x="7559" y="24531"/>
                  <a:pt x="10857" y="25790"/>
                  <a:pt x="14155" y="25790"/>
                </a:cubicBezTo>
                <a:cubicBezTo>
                  <a:pt x="17454" y="25790"/>
                  <a:pt x="20752" y="24531"/>
                  <a:pt x="23271" y="22011"/>
                </a:cubicBezTo>
                <a:cubicBezTo>
                  <a:pt x="28310" y="16973"/>
                  <a:pt x="28310" y="8818"/>
                  <a:pt x="23271" y="3779"/>
                </a:cubicBezTo>
                <a:cubicBezTo>
                  <a:pt x="20752" y="1260"/>
                  <a:pt x="17454" y="0"/>
                  <a:pt x="141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253577" y="1011052"/>
            <a:ext cx="1962166" cy="1787574"/>
          </a:xfrm>
          <a:custGeom>
            <a:avLst/>
            <a:gdLst/>
            <a:ahLst/>
            <a:cxnLst/>
            <a:rect l="l" t="t" r="r" b="b"/>
            <a:pathLst>
              <a:path w="28310" h="25791" extrusionOk="0">
                <a:moveTo>
                  <a:pt x="14155" y="0"/>
                </a:moveTo>
                <a:cubicBezTo>
                  <a:pt x="10856" y="0"/>
                  <a:pt x="7558" y="1260"/>
                  <a:pt x="5039" y="3779"/>
                </a:cubicBezTo>
                <a:cubicBezTo>
                  <a:pt x="0" y="8807"/>
                  <a:pt x="0" y="16973"/>
                  <a:pt x="5039" y="22012"/>
                </a:cubicBezTo>
                <a:cubicBezTo>
                  <a:pt x="7558" y="24531"/>
                  <a:pt x="10856" y="25790"/>
                  <a:pt x="14155" y="25790"/>
                </a:cubicBezTo>
                <a:cubicBezTo>
                  <a:pt x="17453" y="25790"/>
                  <a:pt x="20752" y="24531"/>
                  <a:pt x="23271" y="22012"/>
                </a:cubicBezTo>
                <a:cubicBezTo>
                  <a:pt x="28309" y="16973"/>
                  <a:pt x="28309" y="8807"/>
                  <a:pt x="23271" y="3779"/>
                </a:cubicBezTo>
                <a:cubicBezTo>
                  <a:pt x="20752" y="1260"/>
                  <a:pt x="17453" y="0"/>
                  <a:pt x="14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216343" y="3382717"/>
            <a:ext cx="1302404" cy="1253125"/>
          </a:xfrm>
          <a:custGeom>
            <a:avLst/>
            <a:gdLst/>
            <a:ahLst/>
            <a:cxnLst/>
            <a:rect l="l" t="t" r="r" b="b"/>
            <a:pathLst>
              <a:path w="18791" h="18080" extrusionOk="0">
                <a:moveTo>
                  <a:pt x="9748" y="0"/>
                </a:moveTo>
                <a:cubicBezTo>
                  <a:pt x="6097" y="0"/>
                  <a:pt x="2799" y="2195"/>
                  <a:pt x="1400" y="5573"/>
                </a:cubicBezTo>
                <a:cubicBezTo>
                  <a:pt x="1" y="8951"/>
                  <a:pt x="774" y="12841"/>
                  <a:pt x="3356" y="15435"/>
                </a:cubicBezTo>
                <a:cubicBezTo>
                  <a:pt x="5091" y="17161"/>
                  <a:pt x="7400" y="18079"/>
                  <a:pt x="9750" y="18079"/>
                </a:cubicBezTo>
                <a:cubicBezTo>
                  <a:pt x="10914" y="18079"/>
                  <a:pt x="12087" y="17854"/>
                  <a:pt x="13206" y="17391"/>
                </a:cubicBezTo>
                <a:cubicBezTo>
                  <a:pt x="16584" y="15992"/>
                  <a:pt x="18790" y="12693"/>
                  <a:pt x="18790" y="9042"/>
                </a:cubicBezTo>
                <a:cubicBezTo>
                  <a:pt x="18790" y="4049"/>
                  <a:pt x="14741" y="0"/>
                  <a:pt x="97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68987" y="1076874"/>
            <a:ext cx="2331351" cy="2551600"/>
          </a:xfrm>
          <a:custGeom>
            <a:avLst/>
            <a:gdLst/>
            <a:ahLst/>
            <a:cxnLst/>
            <a:rect l="l" t="t" r="r" b="b"/>
            <a:pathLst>
              <a:path w="27332" h="32943" extrusionOk="0">
                <a:moveTo>
                  <a:pt x="19491" y="1"/>
                </a:moveTo>
                <a:cubicBezTo>
                  <a:pt x="19010" y="1"/>
                  <a:pt x="18530" y="186"/>
                  <a:pt x="18165" y="551"/>
                </a:cubicBezTo>
                <a:lnTo>
                  <a:pt x="7132" y="11595"/>
                </a:lnTo>
                <a:cubicBezTo>
                  <a:pt x="6461" y="12266"/>
                  <a:pt x="6393" y="13324"/>
                  <a:pt x="6984" y="14063"/>
                </a:cubicBezTo>
                <a:cubicBezTo>
                  <a:pt x="7352" y="14530"/>
                  <a:pt x="7895" y="14776"/>
                  <a:pt x="8447" y="14776"/>
                </a:cubicBezTo>
                <a:cubicBezTo>
                  <a:pt x="8784" y="14776"/>
                  <a:pt x="9124" y="14685"/>
                  <a:pt x="9430" y="14495"/>
                </a:cubicBezTo>
                <a:lnTo>
                  <a:pt x="9430" y="14495"/>
                </a:lnTo>
                <a:lnTo>
                  <a:pt x="729" y="23196"/>
                </a:lnTo>
                <a:cubicBezTo>
                  <a:pt x="1" y="23924"/>
                  <a:pt x="1" y="25107"/>
                  <a:pt x="729" y="25835"/>
                </a:cubicBezTo>
                <a:cubicBezTo>
                  <a:pt x="1093" y="26199"/>
                  <a:pt x="1570" y="26381"/>
                  <a:pt x="2048" y="26381"/>
                </a:cubicBezTo>
                <a:cubicBezTo>
                  <a:pt x="2526" y="26381"/>
                  <a:pt x="3004" y="26199"/>
                  <a:pt x="3368" y="25835"/>
                </a:cubicBezTo>
                <a:lnTo>
                  <a:pt x="7439" y="21763"/>
                </a:lnTo>
                <a:cubicBezTo>
                  <a:pt x="7790" y="21517"/>
                  <a:pt x="8157" y="21410"/>
                  <a:pt x="8508" y="21410"/>
                </a:cubicBezTo>
                <a:cubicBezTo>
                  <a:pt x="9845" y="21410"/>
                  <a:pt x="10956" y="22962"/>
                  <a:pt x="10055" y="24322"/>
                </a:cubicBezTo>
                <a:lnTo>
                  <a:pt x="4516" y="29861"/>
                </a:lnTo>
                <a:cubicBezTo>
                  <a:pt x="3868" y="30612"/>
                  <a:pt x="3925" y="31749"/>
                  <a:pt x="4641" y="32432"/>
                </a:cubicBezTo>
                <a:cubicBezTo>
                  <a:pt x="5004" y="32771"/>
                  <a:pt x="5468" y="32942"/>
                  <a:pt x="5931" y="32942"/>
                </a:cubicBezTo>
                <a:cubicBezTo>
                  <a:pt x="6398" y="32942"/>
                  <a:pt x="6863" y="32769"/>
                  <a:pt x="7223" y="32420"/>
                </a:cubicBezTo>
                <a:lnTo>
                  <a:pt x="22453" y="17191"/>
                </a:lnTo>
                <a:cubicBezTo>
                  <a:pt x="23078" y="16497"/>
                  <a:pt x="23090" y="15439"/>
                  <a:pt x="22487" y="14734"/>
                </a:cubicBezTo>
                <a:cubicBezTo>
                  <a:pt x="22118" y="14303"/>
                  <a:pt x="21592" y="14078"/>
                  <a:pt x="21061" y="14078"/>
                </a:cubicBezTo>
                <a:cubicBezTo>
                  <a:pt x="20709" y="14078"/>
                  <a:pt x="20354" y="14177"/>
                  <a:pt x="20041" y="14382"/>
                </a:cubicBezTo>
                <a:lnTo>
                  <a:pt x="26604" y="7819"/>
                </a:lnTo>
                <a:cubicBezTo>
                  <a:pt x="27332" y="7091"/>
                  <a:pt x="27332" y="5919"/>
                  <a:pt x="26604" y="5192"/>
                </a:cubicBezTo>
                <a:cubicBezTo>
                  <a:pt x="26240" y="4828"/>
                  <a:pt x="25762" y="4646"/>
                  <a:pt x="25285" y="4646"/>
                </a:cubicBezTo>
                <a:cubicBezTo>
                  <a:pt x="24807" y="4646"/>
                  <a:pt x="24329" y="4828"/>
                  <a:pt x="23965" y="5192"/>
                </a:cubicBezTo>
                <a:lnTo>
                  <a:pt x="20201" y="8956"/>
                </a:lnTo>
                <a:cubicBezTo>
                  <a:pt x="19857" y="9192"/>
                  <a:pt x="19497" y="9295"/>
                  <a:pt x="19151" y="9295"/>
                </a:cubicBezTo>
                <a:cubicBezTo>
                  <a:pt x="17827" y="9295"/>
                  <a:pt x="16716" y="7784"/>
                  <a:pt x="17573" y="6431"/>
                </a:cubicBezTo>
                <a:lnTo>
                  <a:pt x="20803" y="3190"/>
                </a:lnTo>
                <a:cubicBezTo>
                  <a:pt x="21543" y="2462"/>
                  <a:pt x="21543" y="1279"/>
                  <a:pt x="20815" y="551"/>
                </a:cubicBezTo>
                <a:cubicBezTo>
                  <a:pt x="20447" y="183"/>
                  <a:pt x="19968" y="1"/>
                  <a:pt x="194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6679459" y="3306790"/>
            <a:ext cx="1248620" cy="1171547"/>
          </a:xfrm>
          <a:custGeom>
            <a:avLst/>
            <a:gdLst/>
            <a:ahLst/>
            <a:cxnLst/>
            <a:rect l="l" t="t" r="r" b="b"/>
            <a:pathLst>
              <a:path w="18015" h="16903" extrusionOk="0">
                <a:moveTo>
                  <a:pt x="13114" y="0"/>
                </a:moveTo>
                <a:cubicBezTo>
                  <a:pt x="12082" y="0"/>
                  <a:pt x="11038" y="385"/>
                  <a:pt x="10215" y="1204"/>
                </a:cubicBezTo>
                <a:lnTo>
                  <a:pt x="10215" y="1193"/>
                </a:lnTo>
                <a:cubicBezTo>
                  <a:pt x="9384" y="2012"/>
                  <a:pt x="8952" y="3149"/>
                  <a:pt x="9009" y="4320"/>
                </a:cubicBezTo>
                <a:cubicBezTo>
                  <a:pt x="9020" y="4480"/>
                  <a:pt x="9032" y="4628"/>
                  <a:pt x="9054" y="4787"/>
                </a:cubicBezTo>
                <a:cubicBezTo>
                  <a:pt x="9066" y="4832"/>
                  <a:pt x="9077" y="4889"/>
                  <a:pt x="9089" y="4935"/>
                </a:cubicBezTo>
                <a:cubicBezTo>
                  <a:pt x="9423" y="6986"/>
                  <a:pt x="7823" y="8787"/>
                  <a:pt x="5829" y="8787"/>
                </a:cubicBezTo>
                <a:cubicBezTo>
                  <a:pt x="5655" y="8787"/>
                  <a:pt x="5479" y="8773"/>
                  <a:pt x="5301" y="8745"/>
                </a:cubicBezTo>
                <a:cubicBezTo>
                  <a:pt x="5244" y="8733"/>
                  <a:pt x="5187" y="8722"/>
                  <a:pt x="5131" y="8711"/>
                </a:cubicBezTo>
                <a:cubicBezTo>
                  <a:pt x="4971" y="8688"/>
                  <a:pt x="4823" y="8677"/>
                  <a:pt x="4676" y="8665"/>
                </a:cubicBezTo>
                <a:cubicBezTo>
                  <a:pt x="4602" y="8661"/>
                  <a:pt x="4529" y="8659"/>
                  <a:pt x="4456" y="8659"/>
                </a:cubicBezTo>
                <a:cubicBezTo>
                  <a:pt x="2835" y="8659"/>
                  <a:pt x="1359" y="9619"/>
                  <a:pt x="695" y="11111"/>
                </a:cubicBezTo>
                <a:cubicBezTo>
                  <a:pt x="1" y="12669"/>
                  <a:pt x="342" y="14489"/>
                  <a:pt x="1548" y="15694"/>
                </a:cubicBezTo>
                <a:cubicBezTo>
                  <a:pt x="2338" y="16484"/>
                  <a:pt x="3396" y="16903"/>
                  <a:pt x="4470" y="16903"/>
                </a:cubicBezTo>
                <a:cubicBezTo>
                  <a:pt x="5035" y="16903"/>
                  <a:pt x="5605" y="16787"/>
                  <a:pt x="6143" y="16547"/>
                </a:cubicBezTo>
                <a:cubicBezTo>
                  <a:pt x="7701" y="15853"/>
                  <a:pt x="8668" y="14272"/>
                  <a:pt x="8577" y="12578"/>
                </a:cubicBezTo>
                <a:cubicBezTo>
                  <a:pt x="8577" y="12430"/>
                  <a:pt x="8554" y="12293"/>
                  <a:pt x="8531" y="12146"/>
                </a:cubicBezTo>
                <a:cubicBezTo>
                  <a:pt x="8520" y="12077"/>
                  <a:pt x="8509" y="12009"/>
                  <a:pt x="8497" y="11929"/>
                </a:cubicBezTo>
                <a:cubicBezTo>
                  <a:pt x="8193" y="9886"/>
                  <a:pt x="9781" y="8114"/>
                  <a:pt x="11767" y="8114"/>
                </a:cubicBezTo>
                <a:cubicBezTo>
                  <a:pt x="11937" y="8114"/>
                  <a:pt x="12110" y="8127"/>
                  <a:pt x="12285" y="8153"/>
                </a:cubicBezTo>
                <a:cubicBezTo>
                  <a:pt x="12341" y="8165"/>
                  <a:pt x="12410" y="8176"/>
                  <a:pt x="12478" y="8199"/>
                </a:cubicBezTo>
                <a:cubicBezTo>
                  <a:pt x="12626" y="8222"/>
                  <a:pt x="12774" y="8233"/>
                  <a:pt x="12922" y="8244"/>
                </a:cubicBezTo>
                <a:cubicBezTo>
                  <a:pt x="12993" y="8248"/>
                  <a:pt x="13064" y="8250"/>
                  <a:pt x="13134" y="8250"/>
                </a:cubicBezTo>
                <a:cubicBezTo>
                  <a:pt x="15992" y="8250"/>
                  <a:pt x="18014" y="5357"/>
                  <a:pt x="16971" y="2648"/>
                </a:cubicBezTo>
                <a:cubicBezTo>
                  <a:pt x="16318" y="947"/>
                  <a:pt x="14732" y="0"/>
                  <a:pt x="131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012659" y="3054835"/>
            <a:ext cx="1674460" cy="1963760"/>
          </a:xfrm>
          <a:custGeom>
            <a:avLst/>
            <a:gdLst/>
            <a:ahLst/>
            <a:cxnLst/>
            <a:rect l="l" t="t" r="r" b="b"/>
            <a:pathLst>
              <a:path w="24159" h="28333" extrusionOk="0">
                <a:moveTo>
                  <a:pt x="22111" y="0"/>
                </a:moveTo>
                <a:cubicBezTo>
                  <a:pt x="21634" y="0"/>
                  <a:pt x="21156" y="182"/>
                  <a:pt x="20792" y="546"/>
                </a:cubicBezTo>
                <a:lnTo>
                  <a:pt x="18517" y="2821"/>
                </a:lnTo>
                <a:cubicBezTo>
                  <a:pt x="19063" y="1456"/>
                  <a:pt x="17961" y="260"/>
                  <a:pt x="16768" y="260"/>
                </a:cubicBezTo>
                <a:cubicBezTo>
                  <a:pt x="16320" y="260"/>
                  <a:pt x="15860" y="428"/>
                  <a:pt x="15469" y="819"/>
                </a:cubicBezTo>
                <a:lnTo>
                  <a:pt x="729" y="15571"/>
                </a:lnTo>
                <a:cubicBezTo>
                  <a:pt x="1" y="16299"/>
                  <a:pt x="1" y="17470"/>
                  <a:pt x="729" y="18198"/>
                </a:cubicBezTo>
                <a:cubicBezTo>
                  <a:pt x="1094" y="18558"/>
                  <a:pt x="1571" y="18740"/>
                  <a:pt x="2048" y="18740"/>
                </a:cubicBezTo>
                <a:cubicBezTo>
                  <a:pt x="2521" y="18740"/>
                  <a:pt x="2993" y="18561"/>
                  <a:pt x="3356" y="18198"/>
                </a:cubicBezTo>
                <a:lnTo>
                  <a:pt x="4641" y="16924"/>
                </a:lnTo>
                <a:cubicBezTo>
                  <a:pt x="4880" y="16829"/>
                  <a:pt x="5117" y="16785"/>
                  <a:pt x="5344" y="16785"/>
                </a:cubicBezTo>
                <a:cubicBezTo>
                  <a:pt x="6716" y="16785"/>
                  <a:pt x="7740" y="18369"/>
                  <a:pt x="6882" y="19677"/>
                </a:cubicBezTo>
                <a:lnTo>
                  <a:pt x="1343" y="25227"/>
                </a:lnTo>
                <a:cubicBezTo>
                  <a:pt x="683" y="25955"/>
                  <a:pt x="706" y="27092"/>
                  <a:pt x="1411" y="27786"/>
                </a:cubicBezTo>
                <a:cubicBezTo>
                  <a:pt x="1775" y="28150"/>
                  <a:pt x="2253" y="28332"/>
                  <a:pt x="2730" y="28332"/>
                </a:cubicBezTo>
                <a:cubicBezTo>
                  <a:pt x="3208" y="28332"/>
                  <a:pt x="3686" y="28150"/>
                  <a:pt x="4050" y="27786"/>
                </a:cubicBezTo>
                <a:lnTo>
                  <a:pt x="19279" y="12557"/>
                </a:lnTo>
                <a:cubicBezTo>
                  <a:pt x="19905" y="11863"/>
                  <a:pt x="19916" y="10805"/>
                  <a:pt x="19313" y="10100"/>
                </a:cubicBezTo>
                <a:cubicBezTo>
                  <a:pt x="18944" y="9669"/>
                  <a:pt x="18419" y="9444"/>
                  <a:pt x="17888" y="9444"/>
                </a:cubicBezTo>
                <a:cubicBezTo>
                  <a:pt x="17536" y="9444"/>
                  <a:pt x="17181" y="9543"/>
                  <a:pt x="16868" y="9747"/>
                </a:cubicBezTo>
                <a:lnTo>
                  <a:pt x="23431" y="3196"/>
                </a:lnTo>
                <a:cubicBezTo>
                  <a:pt x="24159" y="2468"/>
                  <a:pt x="24159" y="1274"/>
                  <a:pt x="23431" y="546"/>
                </a:cubicBezTo>
                <a:cubicBezTo>
                  <a:pt x="23067" y="182"/>
                  <a:pt x="22589" y="0"/>
                  <a:pt x="22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758432" y="849075"/>
            <a:ext cx="3481233" cy="3686599"/>
          </a:xfrm>
          <a:custGeom>
            <a:avLst/>
            <a:gdLst/>
            <a:ahLst/>
            <a:cxnLst/>
            <a:rect l="l" t="t" r="r" b="b"/>
            <a:pathLst>
              <a:path w="50227" h="53190" extrusionOk="0">
                <a:moveTo>
                  <a:pt x="34880" y="0"/>
                </a:moveTo>
                <a:cubicBezTo>
                  <a:pt x="34159" y="0"/>
                  <a:pt x="33439" y="276"/>
                  <a:pt x="32893" y="828"/>
                </a:cubicBezTo>
                <a:lnTo>
                  <a:pt x="22100" y="11621"/>
                </a:lnTo>
                <a:cubicBezTo>
                  <a:pt x="22395" y="10393"/>
                  <a:pt x="21850" y="9119"/>
                  <a:pt x="20746" y="8494"/>
                </a:cubicBezTo>
                <a:cubicBezTo>
                  <a:pt x="20317" y="8252"/>
                  <a:pt x="19843" y="8133"/>
                  <a:pt x="19372" y="8133"/>
                </a:cubicBezTo>
                <a:cubicBezTo>
                  <a:pt x="18645" y="8133"/>
                  <a:pt x="17925" y="8415"/>
                  <a:pt x="17380" y="8960"/>
                </a:cubicBezTo>
                <a:lnTo>
                  <a:pt x="8406" y="17934"/>
                </a:lnTo>
                <a:lnTo>
                  <a:pt x="1104" y="25236"/>
                </a:lnTo>
                <a:cubicBezTo>
                  <a:pt x="1" y="26339"/>
                  <a:pt x="1" y="28113"/>
                  <a:pt x="1104" y="29216"/>
                </a:cubicBezTo>
                <a:cubicBezTo>
                  <a:pt x="1655" y="29768"/>
                  <a:pt x="2375" y="30044"/>
                  <a:pt x="3094" y="30044"/>
                </a:cubicBezTo>
                <a:cubicBezTo>
                  <a:pt x="3814" y="30044"/>
                  <a:pt x="4533" y="29768"/>
                  <a:pt x="5085" y="29216"/>
                </a:cubicBezTo>
                <a:lnTo>
                  <a:pt x="5483" y="28818"/>
                </a:lnTo>
                <a:cubicBezTo>
                  <a:pt x="5726" y="28757"/>
                  <a:pt x="5964" y="28728"/>
                  <a:pt x="6195" y="28728"/>
                </a:cubicBezTo>
                <a:cubicBezTo>
                  <a:pt x="8225" y="28728"/>
                  <a:pt x="9684" y="30960"/>
                  <a:pt x="8622" y="32890"/>
                </a:cubicBezTo>
                <a:lnTo>
                  <a:pt x="5801" y="35722"/>
                </a:lnTo>
                <a:cubicBezTo>
                  <a:pt x="4698" y="36814"/>
                  <a:pt x="4698" y="38600"/>
                  <a:pt x="5801" y="39692"/>
                </a:cubicBezTo>
                <a:cubicBezTo>
                  <a:pt x="6354" y="40245"/>
                  <a:pt x="7076" y="40521"/>
                  <a:pt x="7797" y="40521"/>
                </a:cubicBezTo>
                <a:cubicBezTo>
                  <a:pt x="8515" y="40521"/>
                  <a:pt x="9232" y="40248"/>
                  <a:pt x="9782" y="39703"/>
                </a:cubicBezTo>
                <a:lnTo>
                  <a:pt x="17368" y="32117"/>
                </a:lnTo>
                <a:cubicBezTo>
                  <a:pt x="17863" y="31751"/>
                  <a:pt x="18443" y="31572"/>
                  <a:pt x="19021" y="31572"/>
                </a:cubicBezTo>
                <a:cubicBezTo>
                  <a:pt x="19720" y="31572"/>
                  <a:pt x="20416" y="31834"/>
                  <a:pt x="20951" y="32344"/>
                </a:cubicBezTo>
                <a:cubicBezTo>
                  <a:pt x="21941" y="33277"/>
                  <a:pt x="22111" y="34778"/>
                  <a:pt x="21372" y="35916"/>
                </a:cubicBezTo>
                <a:lnTo>
                  <a:pt x="15878" y="41409"/>
                </a:lnTo>
                <a:cubicBezTo>
                  <a:pt x="14786" y="42512"/>
                  <a:pt x="14786" y="44287"/>
                  <a:pt x="15878" y="45390"/>
                </a:cubicBezTo>
                <a:cubicBezTo>
                  <a:pt x="16430" y="45942"/>
                  <a:pt x="17152" y="46217"/>
                  <a:pt x="17873" y="46217"/>
                </a:cubicBezTo>
                <a:cubicBezTo>
                  <a:pt x="18594" y="46217"/>
                  <a:pt x="19313" y="45942"/>
                  <a:pt x="19859" y="45390"/>
                </a:cubicBezTo>
                <a:lnTo>
                  <a:pt x="25546" y="39703"/>
                </a:lnTo>
                <a:cubicBezTo>
                  <a:pt x="26026" y="39368"/>
                  <a:pt x="26580" y="39205"/>
                  <a:pt x="27133" y="39205"/>
                </a:cubicBezTo>
                <a:cubicBezTo>
                  <a:pt x="27838" y="39205"/>
                  <a:pt x="28541" y="39471"/>
                  <a:pt x="29083" y="39987"/>
                </a:cubicBezTo>
                <a:cubicBezTo>
                  <a:pt x="30039" y="40909"/>
                  <a:pt x="30221" y="42376"/>
                  <a:pt x="29515" y="43513"/>
                </a:cubicBezTo>
                <a:lnTo>
                  <a:pt x="24636" y="48381"/>
                </a:lnTo>
                <a:cubicBezTo>
                  <a:pt x="23544" y="49485"/>
                  <a:pt x="23544" y="51270"/>
                  <a:pt x="24636" y="52362"/>
                </a:cubicBezTo>
                <a:cubicBezTo>
                  <a:pt x="25188" y="52914"/>
                  <a:pt x="25910" y="53190"/>
                  <a:pt x="26631" y="53190"/>
                </a:cubicBezTo>
                <a:cubicBezTo>
                  <a:pt x="27352" y="53190"/>
                  <a:pt x="28071" y="52914"/>
                  <a:pt x="28617" y="52362"/>
                </a:cubicBezTo>
                <a:lnTo>
                  <a:pt x="45268" y="35711"/>
                </a:lnTo>
                <a:cubicBezTo>
                  <a:pt x="46280" y="34699"/>
                  <a:pt x="46371" y="33095"/>
                  <a:pt x="45484" y="31980"/>
                </a:cubicBezTo>
                <a:cubicBezTo>
                  <a:pt x="44928" y="31283"/>
                  <a:pt x="44110" y="30913"/>
                  <a:pt x="43279" y="30913"/>
                </a:cubicBezTo>
                <a:cubicBezTo>
                  <a:pt x="42768" y="30913"/>
                  <a:pt x="42251" y="31053"/>
                  <a:pt x="41788" y="31343"/>
                </a:cubicBezTo>
                <a:lnTo>
                  <a:pt x="49135" y="24007"/>
                </a:lnTo>
                <a:cubicBezTo>
                  <a:pt x="50227" y="22904"/>
                  <a:pt x="50227" y="21118"/>
                  <a:pt x="49124" y="20026"/>
                </a:cubicBezTo>
                <a:cubicBezTo>
                  <a:pt x="48578" y="19475"/>
                  <a:pt x="47858" y="19199"/>
                  <a:pt x="47138" y="19199"/>
                </a:cubicBezTo>
                <a:cubicBezTo>
                  <a:pt x="46417" y="19199"/>
                  <a:pt x="45695" y="19475"/>
                  <a:pt x="45143" y="20026"/>
                </a:cubicBezTo>
                <a:lnTo>
                  <a:pt x="44790" y="20379"/>
                </a:lnTo>
                <a:cubicBezTo>
                  <a:pt x="44307" y="20713"/>
                  <a:pt x="43749" y="20877"/>
                  <a:pt x="43195" y="20877"/>
                </a:cubicBezTo>
                <a:cubicBezTo>
                  <a:pt x="42484" y="20877"/>
                  <a:pt x="41779" y="20607"/>
                  <a:pt x="41242" y="20083"/>
                </a:cubicBezTo>
                <a:cubicBezTo>
                  <a:pt x="40286" y="19151"/>
                  <a:pt x="40116" y="17672"/>
                  <a:pt x="40844" y="16546"/>
                </a:cubicBezTo>
                <a:lnTo>
                  <a:pt x="44040" y="13350"/>
                </a:lnTo>
                <a:cubicBezTo>
                  <a:pt x="45132" y="12247"/>
                  <a:pt x="45132" y="10461"/>
                  <a:pt x="44028" y="9369"/>
                </a:cubicBezTo>
                <a:cubicBezTo>
                  <a:pt x="43482" y="8818"/>
                  <a:pt x="42763" y="8542"/>
                  <a:pt x="42044" y="8542"/>
                </a:cubicBezTo>
                <a:cubicBezTo>
                  <a:pt x="41324" y="8542"/>
                  <a:pt x="40605" y="8818"/>
                  <a:pt x="40059" y="9369"/>
                </a:cubicBezTo>
                <a:lnTo>
                  <a:pt x="34850" y="14578"/>
                </a:lnTo>
                <a:cubicBezTo>
                  <a:pt x="34350" y="14940"/>
                  <a:pt x="33764" y="15120"/>
                  <a:pt x="33180" y="15120"/>
                </a:cubicBezTo>
                <a:cubicBezTo>
                  <a:pt x="32514" y="15120"/>
                  <a:pt x="31851" y="14886"/>
                  <a:pt x="31324" y="14419"/>
                </a:cubicBezTo>
                <a:cubicBezTo>
                  <a:pt x="30334" y="13555"/>
                  <a:pt x="30084" y="12110"/>
                  <a:pt x="30721" y="10950"/>
                </a:cubicBezTo>
                <a:lnTo>
                  <a:pt x="36874" y="4808"/>
                </a:lnTo>
                <a:cubicBezTo>
                  <a:pt x="37966" y="3705"/>
                  <a:pt x="37966" y="1931"/>
                  <a:pt x="36874" y="828"/>
                </a:cubicBezTo>
                <a:cubicBezTo>
                  <a:pt x="36323" y="276"/>
                  <a:pt x="35600" y="0"/>
                  <a:pt x="348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904325" y="1755164"/>
            <a:ext cx="1001460" cy="889178"/>
          </a:xfrm>
          <a:custGeom>
            <a:avLst/>
            <a:gdLst/>
            <a:ahLst/>
            <a:cxnLst/>
            <a:rect l="l" t="t" r="r" b="b"/>
            <a:pathLst>
              <a:path w="14449" h="12829" extrusionOk="0">
                <a:moveTo>
                  <a:pt x="10737" y="1"/>
                </a:moveTo>
                <a:cubicBezTo>
                  <a:pt x="9951" y="1"/>
                  <a:pt x="9156" y="293"/>
                  <a:pt x="8531" y="914"/>
                </a:cubicBezTo>
                <a:cubicBezTo>
                  <a:pt x="7905" y="1540"/>
                  <a:pt x="7575" y="2404"/>
                  <a:pt x="7621" y="3291"/>
                </a:cubicBezTo>
                <a:cubicBezTo>
                  <a:pt x="7621" y="3416"/>
                  <a:pt x="7632" y="3530"/>
                  <a:pt x="7655" y="3644"/>
                </a:cubicBezTo>
                <a:cubicBezTo>
                  <a:pt x="7666" y="3689"/>
                  <a:pt x="7666" y="3723"/>
                  <a:pt x="7678" y="3757"/>
                </a:cubicBezTo>
                <a:cubicBezTo>
                  <a:pt x="7929" y="5319"/>
                  <a:pt x="6714" y="6677"/>
                  <a:pt x="5205" y="6677"/>
                </a:cubicBezTo>
                <a:cubicBezTo>
                  <a:pt x="5076" y="6677"/>
                  <a:pt x="4944" y="6667"/>
                  <a:pt x="4812" y="6646"/>
                </a:cubicBezTo>
                <a:cubicBezTo>
                  <a:pt x="4766" y="6646"/>
                  <a:pt x="4721" y="6624"/>
                  <a:pt x="4675" y="6612"/>
                </a:cubicBezTo>
                <a:cubicBezTo>
                  <a:pt x="4491" y="6582"/>
                  <a:pt x="4310" y="6568"/>
                  <a:pt x="4135" y="6568"/>
                </a:cubicBezTo>
                <a:cubicBezTo>
                  <a:pt x="1540" y="6568"/>
                  <a:pt x="0" y="9731"/>
                  <a:pt x="1843" y="11787"/>
                </a:cubicBezTo>
                <a:cubicBezTo>
                  <a:pt x="2443" y="12466"/>
                  <a:pt x="3300" y="12829"/>
                  <a:pt x="4172" y="12829"/>
                </a:cubicBezTo>
                <a:cubicBezTo>
                  <a:pt x="4572" y="12829"/>
                  <a:pt x="4975" y="12752"/>
                  <a:pt x="5358" y="12595"/>
                </a:cubicBezTo>
                <a:cubicBezTo>
                  <a:pt x="6586" y="12083"/>
                  <a:pt x="7359" y="10866"/>
                  <a:pt x="7291" y="9535"/>
                </a:cubicBezTo>
                <a:cubicBezTo>
                  <a:pt x="7291" y="9433"/>
                  <a:pt x="7280" y="9319"/>
                  <a:pt x="7257" y="9217"/>
                </a:cubicBezTo>
                <a:cubicBezTo>
                  <a:pt x="7246" y="9160"/>
                  <a:pt x="7234" y="9103"/>
                  <a:pt x="7223" y="9046"/>
                </a:cubicBezTo>
                <a:cubicBezTo>
                  <a:pt x="6993" y="7507"/>
                  <a:pt x="8198" y="6161"/>
                  <a:pt x="9705" y="6161"/>
                </a:cubicBezTo>
                <a:cubicBezTo>
                  <a:pt x="9835" y="6161"/>
                  <a:pt x="9967" y="6171"/>
                  <a:pt x="10100" y="6191"/>
                </a:cubicBezTo>
                <a:cubicBezTo>
                  <a:pt x="10146" y="6191"/>
                  <a:pt x="10191" y="6203"/>
                  <a:pt x="10237" y="6214"/>
                </a:cubicBezTo>
                <a:cubicBezTo>
                  <a:pt x="10351" y="6237"/>
                  <a:pt x="10464" y="6248"/>
                  <a:pt x="10578" y="6260"/>
                </a:cubicBezTo>
                <a:cubicBezTo>
                  <a:pt x="10633" y="6262"/>
                  <a:pt x="10688" y="6264"/>
                  <a:pt x="10742" y="6264"/>
                </a:cubicBezTo>
                <a:cubicBezTo>
                  <a:pt x="12919" y="6264"/>
                  <a:pt x="14448" y="4070"/>
                  <a:pt x="13660" y="2006"/>
                </a:cubicBezTo>
                <a:cubicBezTo>
                  <a:pt x="13168" y="716"/>
                  <a:pt x="11964" y="1"/>
                  <a:pt x="107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780478" y="3450625"/>
            <a:ext cx="1248550" cy="1172171"/>
          </a:xfrm>
          <a:custGeom>
            <a:avLst/>
            <a:gdLst/>
            <a:ahLst/>
            <a:cxnLst/>
            <a:rect l="l" t="t" r="r" b="b"/>
            <a:pathLst>
              <a:path w="18014" h="16912" extrusionOk="0">
                <a:moveTo>
                  <a:pt x="13113" y="1"/>
                </a:moveTo>
                <a:cubicBezTo>
                  <a:pt x="12084" y="1"/>
                  <a:pt x="11043" y="384"/>
                  <a:pt x="10225" y="1201"/>
                </a:cubicBezTo>
                <a:lnTo>
                  <a:pt x="10214" y="1201"/>
                </a:lnTo>
                <a:cubicBezTo>
                  <a:pt x="9395" y="2032"/>
                  <a:pt x="8951" y="3169"/>
                  <a:pt x="9008" y="4329"/>
                </a:cubicBezTo>
                <a:cubicBezTo>
                  <a:pt x="9020" y="4488"/>
                  <a:pt x="9042" y="4648"/>
                  <a:pt x="9065" y="4795"/>
                </a:cubicBezTo>
                <a:cubicBezTo>
                  <a:pt x="9076" y="4852"/>
                  <a:pt x="9088" y="4898"/>
                  <a:pt x="9088" y="4955"/>
                </a:cubicBezTo>
                <a:cubicBezTo>
                  <a:pt x="9423" y="6995"/>
                  <a:pt x="7822" y="8795"/>
                  <a:pt x="5828" y="8795"/>
                </a:cubicBezTo>
                <a:cubicBezTo>
                  <a:pt x="5655" y="8795"/>
                  <a:pt x="5479" y="8782"/>
                  <a:pt x="5300" y="8753"/>
                </a:cubicBezTo>
                <a:cubicBezTo>
                  <a:pt x="5244" y="8742"/>
                  <a:pt x="5187" y="8731"/>
                  <a:pt x="5130" y="8719"/>
                </a:cubicBezTo>
                <a:cubicBezTo>
                  <a:pt x="4982" y="8697"/>
                  <a:pt x="4823" y="8674"/>
                  <a:pt x="4675" y="8674"/>
                </a:cubicBezTo>
                <a:cubicBezTo>
                  <a:pt x="4601" y="8670"/>
                  <a:pt x="4528" y="8668"/>
                  <a:pt x="4456" y="8668"/>
                </a:cubicBezTo>
                <a:cubicBezTo>
                  <a:pt x="2835" y="8668"/>
                  <a:pt x="1358" y="9628"/>
                  <a:pt x="694" y="11119"/>
                </a:cubicBezTo>
                <a:cubicBezTo>
                  <a:pt x="0" y="12677"/>
                  <a:pt x="341" y="14497"/>
                  <a:pt x="1547" y="15703"/>
                </a:cubicBezTo>
                <a:cubicBezTo>
                  <a:pt x="2337" y="16493"/>
                  <a:pt x="3395" y="16911"/>
                  <a:pt x="4469" y="16911"/>
                </a:cubicBezTo>
                <a:cubicBezTo>
                  <a:pt x="5034" y="16911"/>
                  <a:pt x="5604" y="16795"/>
                  <a:pt x="6142" y="16556"/>
                </a:cubicBezTo>
                <a:cubicBezTo>
                  <a:pt x="7700" y="15862"/>
                  <a:pt x="8667" y="14281"/>
                  <a:pt x="8587" y="12586"/>
                </a:cubicBezTo>
                <a:cubicBezTo>
                  <a:pt x="8576" y="12439"/>
                  <a:pt x="8565" y="12291"/>
                  <a:pt x="8542" y="12143"/>
                </a:cubicBezTo>
                <a:cubicBezTo>
                  <a:pt x="8519" y="12075"/>
                  <a:pt x="8508" y="12006"/>
                  <a:pt x="8496" y="11927"/>
                </a:cubicBezTo>
                <a:cubicBezTo>
                  <a:pt x="8193" y="9894"/>
                  <a:pt x="9790" y="8122"/>
                  <a:pt x="11769" y="8122"/>
                </a:cubicBezTo>
                <a:cubicBezTo>
                  <a:pt x="11938" y="8122"/>
                  <a:pt x="12110" y="8135"/>
                  <a:pt x="12284" y="8162"/>
                </a:cubicBezTo>
                <a:cubicBezTo>
                  <a:pt x="12352" y="8173"/>
                  <a:pt x="12409" y="8185"/>
                  <a:pt x="12477" y="8196"/>
                </a:cubicBezTo>
                <a:cubicBezTo>
                  <a:pt x="12625" y="8219"/>
                  <a:pt x="12773" y="8230"/>
                  <a:pt x="12921" y="8242"/>
                </a:cubicBezTo>
                <a:cubicBezTo>
                  <a:pt x="12993" y="8245"/>
                  <a:pt x="13064" y="8247"/>
                  <a:pt x="13135" y="8247"/>
                </a:cubicBezTo>
                <a:cubicBezTo>
                  <a:pt x="16002" y="8247"/>
                  <a:pt x="18013" y="5365"/>
                  <a:pt x="16970" y="2646"/>
                </a:cubicBezTo>
                <a:cubicBezTo>
                  <a:pt x="16323" y="949"/>
                  <a:pt x="14732" y="1"/>
                  <a:pt x="131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088350" y="3851375"/>
            <a:ext cx="290894" cy="255061"/>
          </a:xfrm>
          <a:custGeom>
            <a:avLst/>
            <a:gdLst/>
            <a:ahLst/>
            <a:cxnLst/>
            <a:rect l="l" t="t" r="r" b="b"/>
            <a:pathLst>
              <a:path w="4197" h="3680" extrusionOk="0">
                <a:moveTo>
                  <a:pt x="2094" y="0"/>
                </a:moveTo>
                <a:cubicBezTo>
                  <a:pt x="1744" y="0"/>
                  <a:pt x="1391" y="100"/>
                  <a:pt x="1081" y="310"/>
                </a:cubicBezTo>
                <a:cubicBezTo>
                  <a:pt x="239" y="867"/>
                  <a:pt x="0" y="2005"/>
                  <a:pt x="569" y="2858"/>
                </a:cubicBezTo>
                <a:cubicBezTo>
                  <a:pt x="920" y="3388"/>
                  <a:pt x="1502" y="3680"/>
                  <a:pt x="2098" y="3680"/>
                </a:cubicBezTo>
                <a:cubicBezTo>
                  <a:pt x="2447" y="3680"/>
                  <a:pt x="2801" y="3580"/>
                  <a:pt x="3116" y="3370"/>
                </a:cubicBezTo>
                <a:cubicBezTo>
                  <a:pt x="3958" y="2812"/>
                  <a:pt x="4197" y="1675"/>
                  <a:pt x="3628" y="822"/>
                </a:cubicBezTo>
                <a:cubicBezTo>
                  <a:pt x="3277" y="291"/>
                  <a:pt x="2690" y="0"/>
                  <a:pt x="2094" y="0"/>
                </a:cubicBezTo>
                <a:close/>
              </a:path>
            </a:pathLst>
          </a:custGeom>
          <a:solidFill>
            <a:srgbClr val="BB78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088339" y="1934816"/>
            <a:ext cx="1674460" cy="1963414"/>
          </a:xfrm>
          <a:custGeom>
            <a:avLst/>
            <a:gdLst/>
            <a:ahLst/>
            <a:cxnLst/>
            <a:rect l="l" t="t" r="r" b="b"/>
            <a:pathLst>
              <a:path w="24159" h="28328" extrusionOk="0">
                <a:moveTo>
                  <a:pt x="21439" y="1"/>
                </a:moveTo>
                <a:cubicBezTo>
                  <a:pt x="20958" y="1"/>
                  <a:pt x="20480" y="186"/>
                  <a:pt x="20121" y="551"/>
                </a:cubicBezTo>
                <a:lnTo>
                  <a:pt x="4880" y="15792"/>
                </a:lnTo>
                <a:cubicBezTo>
                  <a:pt x="4243" y="16486"/>
                  <a:pt x="4220" y="17544"/>
                  <a:pt x="4835" y="18260"/>
                </a:cubicBezTo>
                <a:cubicBezTo>
                  <a:pt x="5203" y="18683"/>
                  <a:pt x="5727" y="18906"/>
                  <a:pt x="6256" y="18906"/>
                </a:cubicBezTo>
                <a:cubicBezTo>
                  <a:pt x="6610" y="18906"/>
                  <a:pt x="6966" y="18806"/>
                  <a:pt x="7280" y="18601"/>
                </a:cubicBezTo>
                <a:lnTo>
                  <a:pt x="7280" y="18601"/>
                </a:lnTo>
                <a:lnTo>
                  <a:pt x="729" y="25153"/>
                </a:lnTo>
                <a:cubicBezTo>
                  <a:pt x="1" y="25881"/>
                  <a:pt x="1" y="27052"/>
                  <a:pt x="729" y="27780"/>
                </a:cubicBezTo>
                <a:cubicBezTo>
                  <a:pt x="1094" y="28145"/>
                  <a:pt x="1571" y="28327"/>
                  <a:pt x="2048" y="28327"/>
                </a:cubicBezTo>
                <a:cubicBezTo>
                  <a:pt x="2521" y="28327"/>
                  <a:pt x="2993" y="28148"/>
                  <a:pt x="3356" y="27791"/>
                </a:cubicBezTo>
                <a:lnTo>
                  <a:pt x="5631" y="25517"/>
                </a:lnTo>
                <a:lnTo>
                  <a:pt x="5631" y="25517"/>
                </a:lnTo>
                <a:cubicBezTo>
                  <a:pt x="5312" y="26336"/>
                  <a:pt x="5608" y="27280"/>
                  <a:pt x="6347" y="27757"/>
                </a:cubicBezTo>
                <a:cubicBezTo>
                  <a:pt x="6656" y="27965"/>
                  <a:pt x="7009" y="28066"/>
                  <a:pt x="7362" y="28066"/>
                </a:cubicBezTo>
                <a:cubicBezTo>
                  <a:pt x="7841" y="28066"/>
                  <a:pt x="8318" y="27879"/>
                  <a:pt x="8679" y="27518"/>
                </a:cubicBezTo>
                <a:lnTo>
                  <a:pt x="23431" y="12767"/>
                </a:lnTo>
                <a:cubicBezTo>
                  <a:pt x="24159" y="12039"/>
                  <a:pt x="24159" y="10867"/>
                  <a:pt x="23431" y="10139"/>
                </a:cubicBezTo>
                <a:cubicBezTo>
                  <a:pt x="23067" y="9775"/>
                  <a:pt x="22589" y="9593"/>
                  <a:pt x="22111" y="9593"/>
                </a:cubicBezTo>
                <a:cubicBezTo>
                  <a:pt x="21634" y="9593"/>
                  <a:pt x="21156" y="9775"/>
                  <a:pt x="20792" y="10139"/>
                </a:cubicBezTo>
                <a:lnTo>
                  <a:pt x="19518" y="11413"/>
                </a:lnTo>
                <a:cubicBezTo>
                  <a:pt x="19277" y="11509"/>
                  <a:pt x="19039" y="11552"/>
                  <a:pt x="18811" y="11552"/>
                </a:cubicBezTo>
                <a:cubicBezTo>
                  <a:pt x="17435" y="11552"/>
                  <a:pt x="16419" y="9968"/>
                  <a:pt x="17277" y="8661"/>
                </a:cubicBezTo>
                <a:lnTo>
                  <a:pt x="22816" y="3122"/>
                </a:lnTo>
                <a:cubicBezTo>
                  <a:pt x="23499" y="2371"/>
                  <a:pt x="23453" y="1211"/>
                  <a:pt x="22725" y="517"/>
                </a:cubicBezTo>
                <a:cubicBezTo>
                  <a:pt x="22363" y="172"/>
                  <a:pt x="21900" y="1"/>
                  <a:pt x="214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086407" y="1615089"/>
            <a:ext cx="581788" cy="539301"/>
          </a:xfrm>
          <a:custGeom>
            <a:avLst/>
            <a:gdLst/>
            <a:ahLst/>
            <a:cxnLst/>
            <a:rect l="l" t="t" r="r" b="b"/>
            <a:pathLst>
              <a:path w="8394" h="7781" extrusionOk="0">
                <a:moveTo>
                  <a:pt x="4194" y="1"/>
                </a:moveTo>
                <a:cubicBezTo>
                  <a:pt x="2335" y="1"/>
                  <a:pt x="690" y="1338"/>
                  <a:pt x="364" y="3231"/>
                </a:cubicBezTo>
                <a:cubicBezTo>
                  <a:pt x="0" y="5346"/>
                  <a:pt x="1422" y="7359"/>
                  <a:pt x="3537" y="7723"/>
                </a:cubicBezTo>
                <a:cubicBezTo>
                  <a:pt x="3760" y="7762"/>
                  <a:pt x="3982" y="7780"/>
                  <a:pt x="4200" y="7780"/>
                </a:cubicBezTo>
                <a:cubicBezTo>
                  <a:pt x="6058" y="7780"/>
                  <a:pt x="7704" y="6443"/>
                  <a:pt x="8030" y="4550"/>
                </a:cubicBezTo>
                <a:cubicBezTo>
                  <a:pt x="8394" y="2435"/>
                  <a:pt x="6972" y="421"/>
                  <a:pt x="4857" y="57"/>
                </a:cubicBezTo>
                <a:cubicBezTo>
                  <a:pt x="4634" y="19"/>
                  <a:pt x="4412" y="1"/>
                  <a:pt x="41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322956" y="4434896"/>
            <a:ext cx="393126" cy="336431"/>
          </a:xfrm>
          <a:custGeom>
            <a:avLst/>
            <a:gdLst/>
            <a:ahLst/>
            <a:cxnLst/>
            <a:rect l="l" t="t" r="r" b="b"/>
            <a:pathLst>
              <a:path w="5672" h="4854" extrusionOk="0">
                <a:moveTo>
                  <a:pt x="3253" y="1"/>
                </a:moveTo>
                <a:cubicBezTo>
                  <a:pt x="1081" y="1"/>
                  <a:pt x="0" y="2605"/>
                  <a:pt x="1524" y="4141"/>
                </a:cubicBezTo>
                <a:cubicBezTo>
                  <a:pt x="2020" y="4633"/>
                  <a:pt x="2629" y="4854"/>
                  <a:pt x="3226" y="4854"/>
                </a:cubicBezTo>
                <a:cubicBezTo>
                  <a:pt x="4476" y="4854"/>
                  <a:pt x="5672" y="3886"/>
                  <a:pt x="5664" y="2423"/>
                </a:cubicBezTo>
                <a:cubicBezTo>
                  <a:pt x="5664" y="1081"/>
                  <a:pt x="4584" y="1"/>
                  <a:pt x="3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632217" y="3628474"/>
            <a:ext cx="728517" cy="700863"/>
          </a:xfrm>
          <a:custGeom>
            <a:avLst/>
            <a:gdLst/>
            <a:ahLst/>
            <a:cxnLst/>
            <a:rect l="l" t="t" r="r" b="b"/>
            <a:pathLst>
              <a:path w="10511" h="10112" extrusionOk="0">
                <a:moveTo>
                  <a:pt x="5449" y="1"/>
                </a:moveTo>
                <a:cubicBezTo>
                  <a:pt x="3402" y="1"/>
                  <a:pt x="1559" y="1229"/>
                  <a:pt x="774" y="3117"/>
                </a:cubicBezTo>
                <a:cubicBezTo>
                  <a:pt x="1" y="5005"/>
                  <a:pt x="433" y="7189"/>
                  <a:pt x="1878" y="8633"/>
                </a:cubicBezTo>
                <a:cubicBezTo>
                  <a:pt x="2843" y="9599"/>
                  <a:pt x="4133" y="10112"/>
                  <a:pt x="5447" y="10112"/>
                </a:cubicBezTo>
                <a:cubicBezTo>
                  <a:pt x="6099" y="10112"/>
                  <a:pt x="6756" y="9985"/>
                  <a:pt x="7382" y="9725"/>
                </a:cubicBezTo>
                <a:cubicBezTo>
                  <a:pt x="9282" y="8952"/>
                  <a:pt x="10510" y="7098"/>
                  <a:pt x="10510" y="5062"/>
                </a:cubicBezTo>
                <a:cubicBezTo>
                  <a:pt x="10510" y="2264"/>
                  <a:pt x="8247" y="1"/>
                  <a:pt x="5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63163" y="2439577"/>
            <a:ext cx="7417626" cy="1697450"/>
          </a:xfrm>
          <a:custGeom>
            <a:avLst/>
            <a:gdLst/>
            <a:ahLst/>
            <a:cxnLst/>
            <a:rect l="l" t="t" r="r" b="b"/>
            <a:pathLst>
              <a:path w="44393" h="34909" extrusionOk="0">
                <a:moveTo>
                  <a:pt x="7879" y="1"/>
                </a:moveTo>
                <a:cubicBezTo>
                  <a:pt x="3061" y="1"/>
                  <a:pt x="1" y="2830"/>
                  <a:pt x="1" y="15539"/>
                </a:cubicBezTo>
                <a:cubicBezTo>
                  <a:pt x="1" y="27800"/>
                  <a:pt x="9942" y="34908"/>
                  <a:pt x="22202" y="34908"/>
                </a:cubicBezTo>
                <a:cubicBezTo>
                  <a:pt x="34452" y="34908"/>
                  <a:pt x="44393" y="27800"/>
                  <a:pt x="44393" y="15539"/>
                </a:cubicBezTo>
                <a:cubicBezTo>
                  <a:pt x="44393" y="3112"/>
                  <a:pt x="40977" y="540"/>
                  <a:pt x="35683" y="540"/>
                </a:cubicBezTo>
                <a:cubicBezTo>
                  <a:pt x="31946" y="540"/>
                  <a:pt x="27272" y="1822"/>
                  <a:pt x="22202" y="1822"/>
                </a:cubicBezTo>
                <a:cubicBezTo>
                  <a:pt x="16744" y="1822"/>
                  <a:pt x="11746" y="1"/>
                  <a:pt x="78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286302" y="2051420"/>
            <a:ext cx="815155" cy="785005"/>
          </a:xfrm>
          <a:custGeom>
            <a:avLst/>
            <a:gdLst/>
            <a:ahLst/>
            <a:cxnLst/>
            <a:rect l="l" t="t" r="r" b="b"/>
            <a:pathLst>
              <a:path w="11761" h="11326" extrusionOk="0">
                <a:moveTo>
                  <a:pt x="6108" y="0"/>
                </a:moveTo>
                <a:cubicBezTo>
                  <a:pt x="3810" y="0"/>
                  <a:pt x="1752" y="1388"/>
                  <a:pt x="876" y="3503"/>
                </a:cubicBezTo>
                <a:cubicBezTo>
                  <a:pt x="0" y="5619"/>
                  <a:pt x="478" y="8053"/>
                  <a:pt x="2104" y="9668"/>
                </a:cubicBezTo>
                <a:cubicBezTo>
                  <a:pt x="3186" y="10749"/>
                  <a:pt x="4635" y="11326"/>
                  <a:pt x="6109" y="11326"/>
                </a:cubicBezTo>
                <a:cubicBezTo>
                  <a:pt x="6836" y="11326"/>
                  <a:pt x="7570" y="11185"/>
                  <a:pt x="8269" y="10896"/>
                </a:cubicBezTo>
                <a:cubicBezTo>
                  <a:pt x="10384" y="10020"/>
                  <a:pt x="11761" y="7950"/>
                  <a:pt x="11761" y="5664"/>
                </a:cubicBezTo>
                <a:cubicBezTo>
                  <a:pt x="11761" y="2536"/>
                  <a:pt x="9224" y="0"/>
                  <a:pt x="6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txBox="1">
            <a:spLocks noGrp="1"/>
          </p:cNvSpPr>
          <p:nvPr>
            <p:ph type="ctrTitle"/>
          </p:nvPr>
        </p:nvSpPr>
        <p:spPr>
          <a:xfrm>
            <a:off x="572700" y="2659038"/>
            <a:ext cx="7998600" cy="7959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4800" b="1"/>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27" name="Google Shape;27;p2"/>
          <p:cNvSpPr txBox="1">
            <a:spLocks noGrp="1"/>
          </p:cNvSpPr>
          <p:nvPr>
            <p:ph type="subTitle" idx="1"/>
          </p:nvPr>
        </p:nvSpPr>
        <p:spPr>
          <a:xfrm>
            <a:off x="713225" y="3514463"/>
            <a:ext cx="7717500" cy="415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atin typeface="Open Sans Light"/>
                <a:ea typeface="Open Sans Light"/>
                <a:cs typeface="Open Sans Light"/>
                <a:sym typeface="Open Sans Light"/>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itle and text 3">
  <p:cSld name="CUSTOM_6">
    <p:spTree>
      <p:nvGrpSpPr>
        <p:cNvPr id="1" name="Shape 394"/>
        <p:cNvGrpSpPr/>
        <p:nvPr/>
      </p:nvGrpSpPr>
      <p:grpSpPr>
        <a:xfrm>
          <a:off x="0" y="0"/>
          <a:ext cx="0" cy="0"/>
          <a:chOff x="0" y="0"/>
          <a:chExt cx="0" cy="0"/>
        </a:xfrm>
      </p:grpSpPr>
      <p:sp>
        <p:nvSpPr>
          <p:cNvPr id="395" name="Google Shape;395;p19"/>
          <p:cNvSpPr txBox="1">
            <a:spLocks noGrp="1"/>
          </p:cNvSpPr>
          <p:nvPr>
            <p:ph type="ctrTitle"/>
          </p:nvPr>
        </p:nvSpPr>
        <p:spPr>
          <a:xfrm>
            <a:off x="4549086" y="1508313"/>
            <a:ext cx="3881700" cy="1637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396" name="Google Shape;396;p19"/>
          <p:cNvSpPr txBox="1">
            <a:spLocks noGrp="1"/>
          </p:cNvSpPr>
          <p:nvPr>
            <p:ph type="subTitle" idx="1"/>
          </p:nvPr>
        </p:nvSpPr>
        <p:spPr>
          <a:xfrm>
            <a:off x="4549086" y="3145433"/>
            <a:ext cx="3881700" cy="845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97" name="Google Shape;397;p19"/>
          <p:cNvSpPr/>
          <p:nvPr/>
        </p:nvSpPr>
        <p:spPr>
          <a:xfrm>
            <a:off x="6682207" y="5086192"/>
            <a:ext cx="300044" cy="113344"/>
          </a:xfrm>
          <a:custGeom>
            <a:avLst/>
            <a:gdLst/>
            <a:ahLst/>
            <a:cxnLst/>
            <a:rect l="l" t="t" r="r" b="b"/>
            <a:pathLst>
              <a:path w="5935" h="2242" extrusionOk="0">
                <a:moveTo>
                  <a:pt x="3331" y="1"/>
                </a:moveTo>
                <a:cubicBezTo>
                  <a:pt x="2659" y="1"/>
                  <a:pt x="1985" y="257"/>
                  <a:pt x="1470" y="772"/>
                </a:cubicBezTo>
                <a:lnTo>
                  <a:pt x="1" y="2241"/>
                </a:lnTo>
                <a:lnTo>
                  <a:pt x="5935" y="2241"/>
                </a:lnTo>
                <a:cubicBezTo>
                  <a:pt x="5862" y="1723"/>
                  <a:pt x="5646" y="1247"/>
                  <a:pt x="5286" y="873"/>
                </a:cubicBezTo>
                <a:cubicBezTo>
                  <a:pt x="4766" y="293"/>
                  <a:pt x="4049" y="1"/>
                  <a:pt x="33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9"/>
          <p:cNvSpPr/>
          <p:nvPr/>
        </p:nvSpPr>
        <p:spPr>
          <a:xfrm>
            <a:off x="7198441" y="4875373"/>
            <a:ext cx="575265" cy="324159"/>
          </a:xfrm>
          <a:custGeom>
            <a:avLst/>
            <a:gdLst/>
            <a:ahLst/>
            <a:cxnLst/>
            <a:rect l="l" t="t" r="r" b="b"/>
            <a:pathLst>
              <a:path w="11379" h="6412" extrusionOk="0">
                <a:moveTo>
                  <a:pt x="7781" y="0"/>
                </a:moveTo>
                <a:cubicBezTo>
                  <a:pt x="6938" y="0"/>
                  <a:pt x="6095" y="324"/>
                  <a:pt x="5459" y="967"/>
                </a:cubicBezTo>
                <a:lnTo>
                  <a:pt x="1" y="6411"/>
                </a:lnTo>
                <a:lnTo>
                  <a:pt x="9305" y="6411"/>
                </a:lnTo>
                <a:lnTo>
                  <a:pt x="10039" y="5677"/>
                </a:lnTo>
                <a:cubicBezTo>
                  <a:pt x="11350" y="4366"/>
                  <a:pt x="11379" y="2206"/>
                  <a:pt x="10054" y="924"/>
                </a:cubicBezTo>
                <a:cubicBezTo>
                  <a:pt x="9422" y="306"/>
                  <a:pt x="8601" y="0"/>
                  <a:pt x="77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9"/>
          <p:cNvSpPr/>
          <p:nvPr/>
        </p:nvSpPr>
        <p:spPr>
          <a:xfrm>
            <a:off x="7761018" y="4393439"/>
            <a:ext cx="455956" cy="447513"/>
          </a:xfrm>
          <a:custGeom>
            <a:avLst/>
            <a:gdLst/>
            <a:ahLst/>
            <a:cxnLst/>
            <a:rect l="l" t="t" r="r" b="b"/>
            <a:pathLst>
              <a:path w="9019" h="8852" extrusionOk="0">
                <a:moveTo>
                  <a:pt x="8651" y="0"/>
                </a:moveTo>
                <a:cubicBezTo>
                  <a:pt x="8565" y="0"/>
                  <a:pt x="8479" y="32"/>
                  <a:pt x="8414" y="97"/>
                </a:cubicBezTo>
                <a:lnTo>
                  <a:pt x="233" y="8278"/>
                </a:lnTo>
                <a:cubicBezTo>
                  <a:pt x="0" y="8522"/>
                  <a:pt x="221" y="8851"/>
                  <a:pt x="479" y="8851"/>
                </a:cubicBezTo>
                <a:cubicBezTo>
                  <a:pt x="556" y="8851"/>
                  <a:pt x="636" y="8822"/>
                  <a:pt x="709" y="8753"/>
                </a:cubicBezTo>
                <a:lnTo>
                  <a:pt x="8889" y="572"/>
                </a:lnTo>
                <a:cubicBezTo>
                  <a:pt x="9019" y="443"/>
                  <a:pt x="9019" y="227"/>
                  <a:pt x="8889" y="97"/>
                </a:cubicBezTo>
                <a:cubicBezTo>
                  <a:pt x="8824" y="32"/>
                  <a:pt x="8738" y="0"/>
                  <a:pt x="86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9"/>
          <p:cNvSpPr/>
          <p:nvPr/>
        </p:nvSpPr>
        <p:spPr>
          <a:xfrm>
            <a:off x="7267653" y="4729670"/>
            <a:ext cx="95397" cy="85792"/>
          </a:xfrm>
          <a:custGeom>
            <a:avLst/>
            <a:gdLst/>
            <a:ahLst/>
            <a:cxnLst/>
            <a:rect l="l" t="t" r="r" b="b"/>
            <a:pathLst>
              <a:path w="1887" h="1697" extrusionOk="0">
                <a:moveTo>
                  <a:pt x="951" y="0"/>
                </a:moveTo>
                <a:cubicBezTo>
                  <a:pt x="731" y="0"/>
                  <a:pt x="511" y="83"/>
                  <a:pt x="346" y="249"/>
                </a:cubicBezTo>
                <a:cubicBezTo>
                  <a:pt x="0" y="580"/>
                  <a:pt x="0" y="1127"/>
                  <a:pt x="346" y="1458"/>
                </a:cubicBezTo>
                <a:cubicBezTo>
                  <a:pt x="511" y="1617"/>
                  <a:pt x="727" y="1696"/>
                  <a:pt x="945" y="1696"/>
                </a:cubicBezTo>
                <a:cubicBezTo>
                  <a:pt x="1163" y="1696"/>
                  <a:pt x="1383" y="1617"/>
                  <a:pt x="1556" y="1458"/>
                </a:cubicBezTo>
                <a:cubicBezTo>
                  <a:pt x="1887" y="1127"/>
                  <a:pt x="1887" y="594"/>
                  <a:pt x="1556" y="249"/>
                </a:cubicBezTo>
                <a:cubicBezTo>
                  <a:pt x="1390" y="83"/>
                  <a:pt x="1170"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9"/>
          <p:cNvSpPr/>
          <p:nvPr/>
        </p:nvSpPr>
        <p:spPr>
          <a:xfrm>
            <a:off x="7419829" y="4574007"/>
            <a:ext cx="109047" cy="86348"/>
          </a:xfrm>
          <a:custGeom>
            <a:avLst/>
            <a:gdLst/>
            <a:ahLst/>
            <a:cxnLst/>
            <a:rect l="l" t="t" r="r" b="b"/>
            <a:pathLst>
              <a:path w="2157" h="1708" extrusionOk="0">
                <a:moveTo>
                  <a:pt x="1040" y="1"/>
                </a:moveTo>
                <a:cubicBezTo>
                  <a:pt x="1034" y="1"/>
                  <a:pt x="1028" y="1"/>
                  <a:pt x="1023" y="1"/>
                </a:cubicBezTo>
                <a:cubicBezTo>
                  <a:pt x="403" y="1"/>
                  <a:pt x="0" y="620"/>
                  <a:pt x="231" y="1182"/>
                </a:cubicBezTo>
                <a:cubicBezTo>
                  <a:pt x="370" y="1521"/>
                  <a:pt x="692" y="1708"/>
                  <a:pt x="1021" y="1708"/>
                </a:cubicBezTo>
                <a:cubicBezTo>
                  <a:pt x="1237" y="1708"/>
                  <a:pt x="1456" y="1627"/>
                  <a:pt x="1628" y="1455"/>
                </a:cubicBezTo>
                <a:cubicBezTo>
                  <a:pt x="2156" y="927"/>
                  <a:pt x="1792" y="1"/>
                  <a:pt x="10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9"/>
          <p:cNvSpPr/>
          <p:nvPr/>
        </p:nvSpPr>
        <p:spPr>
          <a:xfrm>
            <a:off x="7566898" y="4418193"/>
            <a:ext cx="119209" cy="86702"/>
          </a:xfrm>
          <a:custGeom>
            <a:avLst/>
            <a:gdLst/>
            <a:ahLst/>
            <a:cxnLst/>
            <a:rect l="l" t="t" r="r" b="b"/>
            <a:pathLst>
              <a:path w="2358" h="1715" extrusionOk="0">
                <a:moveTo>
                  <a:pt x="1196" y="1"/>
                </a:moveTo>
                <a:cubicBezTo>
                  <a:pt x="260" y="1"/>
                  <a:pt x="0" y="1283"/>
                  <a:pt x="864" y="1643"/>
                </a:cubicBezTo>
                <a:cubicBezTo>
                  <a:pt x="981" y="1692"/>
                  <a:pt x="1095" y="1714"/>
                  <a:pt x="1204" y="1714"/>
                </a:cubicBezTo>
                <a:cubicBezTo>
                  <a:pt x="1889" y="1714"/>
                  <a:pt x="2358" y="830"/>
                  <a:pt x="1786" y="246"/>
                </a:cubicBezTo>
                <a:cubicBezTo>
                  <a:pt x="1628" y="87"/>
                  <a:pt x="1412" y="1"/>
                  <a:pt x="1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9"/>
          <p:cNvSpPr/>
          <p:nvPr/>
        </p:nvSpPr>
        <p:spPr>
          <a:xfrm>
            <a:off x="6963302" y="4852875"/>
            <a:ext cx="252674" cy="251966"/>
          </a:xfrm>
          <a:custGeom>
            <a:avLst/>
            <a:gdLst/>
            <a:ahLst/>
            <a:cxnLst/>
            <a:rect l="l" t="t" r="r" b="b"/>
            <a:pathLst>
              <a:path w="4998" h="4984" extrusionOk="0">
                <a:moveTo>
                  <a:pt x="2506" y="1"/>
                </a:moveTo>
                <a:cubicBezTo>
                  <a:pt x="1123" y="1"/>
                  <a:pt x="0" y="1110"/>
                  <a:pt x="0" y="2492"/>
                </a:cubicBezTo>
                <a:cubicBezTo>
                  <a:pt x="0" y="3875"/>
                  <a:pt x="1123" y="4984"/>
                  <a:pt x="2506" y="4984"/>
                </a:cubicBezTo>
                <a:cubicBezTo>
                  <a:pt x="3889" y="4984"/>
                  <a:pt x="4998" y="3875"/>
                  <a:pt x="4998" y="2492"/>
                </a:cubicBezTo>
                <a:cubicBezTo>
                  <a:pt x="4998" y="1110"/>
                  <a:pt x="3889" y="1"/>
                  <a:pt x="2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9"/>
          <p:cNvSpPr/>
          <p:nvPr/>
        </p:nvSpPr>
        <p:spPr>
          <a:xfrm rot="10800000">
            <a:off x="6488582" y="257818"/>
            <a:ext cx="889768" cy="879960"/>
          </a:xfrm>
          <a:custGeom>
            <a:avLst/>
            <a:gdLst/>
            <a:ahLst/>
            <a:cxnLst/>
            <a:rect l="l" t="t" r="r" b="b"/>
            <a:pathLst>
              <a:path w="17600" h="17406" extrusionOk="0">
                <a:moveTo>
                  <a:pt x="17100" y="1"/>
                </a:moveTo>
                <a:cubicBezTo>
                  <a:pt x="17015" y="1"/>
                  <a:pt x="16927" y="37"/>
                  <a:pt x="16851" y="123"/>
                </a:cubicBezTo>
                <a:lnTo>
                  <a:pt x="130" y="16830"/>
                </a:lnTo>
                <a:cubicBezTo>
                  <a:pt x="1" y="16959"/>
                  <a:pt x="1" y="17175"/>
                  <a:pt x="145" y="17305"/>
                </a:cubicBezTo>
                <a:cubicBezTo>
                  <a:pt x="202" y="17363"/>
                  <a:pt x="289" y="17406"/>
                  <a:pt x="375" y="17406"/>
                </a:cubicBezTo>
                <a:cubicBezTo>
                  <a:pt x="461" y="17406"/>
                  <a:pt x="548" y="17363"/>
                  <a:pt x="605" y="17305"/>
                </a:cubicBezTo>
                <a:lnTo>
                  <a:pt x="17326" y="584"/>
                </a:lnTo>
                <a:cubicBezTo>
                  <a:pt x="17599" y="355"/>
                  <a:pt x="17367" y="1"/>
                  <a:pt x="171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9"/>
          <p:cNvSpPr/>
          <p:nvPr/>
        </p:nvSpPr>
        <p:spPr>
          <a:xfrm rot="10800000">
            <a:off x="6512193" y="587091"/>
            <a:ext cx="199541" cy="199541"/>
          </a:xfrm>
          <a:custGeom>
            <a:avLst/>
            <a:gdLst/>
            <a:ahLst/>
            <a:cxnLst/>
            <a:rect l="l" t="t" r="r" b="b"/>
            <a:pathLst>
              <a:path w="3947" h="3947" extrusionOk="0">
                <a:moveTo>
                  <a:pt x="1974" y="0"/>
                </a:moveTo>
                <a:cubicBezTo>
                  <a:pt x="879" y="0"/>
                  <a:pt x="1" y="893"/>
                  <a:pt x="1" y="1973"/>
                </a:cubicBezTo>
                <a:cubicBezTo>
                  <a:pt x="1" y="3068"/>
                  <a:pt x="879" y="3946"/>
                  <a:pt x="1974" y="3946"/>
                </a:cubicBezTo>
                <a:cubicBezTo>
                  <a:pt x="3054" y="3946"/>
                  <a:pt x="3947" y="3068"/>
                  <a:pt x="3947" y="1973"/>
                </a:cubicBezTo>
                <a:cubicBezTo>
                  <a:pt x="3947" y="893"/>
                  <a:pt x="3054" y="0"/>
                  <a:pt x="19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9"/>
          <p:cNvSpPr/>
          <p:nvPr/>
        </p:nvSpPr>
        <p:spPr>
          <a:xfrm>
            <a:off x="7341921" y="5157224"/>
            <a:ext cx="133263" cy="42315"/>
          </a:xfrm>
          <a:custGeom>
            <a:avLst/>
            <a:gdLst/>
            <a:ahLst/>
            <a:cxnLst/>
            <a:rect l="l" t="t" r="r" b="b"/>
            <a:pathLst>
              <a:path w="2636" h="837" extrusionOk="0">
                <a:moveTo>
                  <a:pt x="1311" y="1"/>
                </a:moveTo>
                <a:cubicBezTo>
                  <a:pt x="936" y="1"/>
                  <a:pt x="562" y="145"/>
                  <a:pt x="274" y="433"/>
                </a:cubicBezTo>
                <a:cubicBezTo>
                  <a:pt x="159" y="548"/>
                  <a:pt x="58" y="692"/>
                  <a:pt x="0" y="836"/>
                </a:cubicBezTo>
                <a:lnTo>
                  <a:pt x="2636" y="836"/>
                </a:lnTo>
                <a:cubicBezTo>
                  <a:pt x="2564" y="678"/>
                  <a:pt x="2463" y="548"/>
                  <a:pt x="2348" y="433"/>
                </a:cubicBezTo>
                <a:cubicBezTo>
                  <a:pt x="2060" y="145"/>
                  <a:pt x="1685" y="1"/>
                  <a:pt x="13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9"/>
          <p:cNvSpPr/>
          <p:nvPr/>
        </p:nvSpPr>
        <p:spPr>
          <a:xfrm>
            <a:off x="7457999" y="5015818"/>
            <a:ext cx="165012" cy="148884"/>
          </a:xfrm>
          <a:custGeom>
            <a:avLst/>
            <a:gdLst/>
            <a:ahLst/>
            <a:cxnLst/>
            <a:rect l="l" t="t" r="r" b="b"/>
            <a:pathLst>
              <a:path w="3264" h="2945" extrusionOk="0">
                <a:moveTo>
                  <a:pt x="1814" y="0"/>
                </a:moveTo>
                <a:cubicBezTo>
                  <a:pt x="870" y="0"/>
                  <a:pt x="1" y="957"/>
                  <a:pt x="440" y="2035"/>
                </a:cubicBezTo>
                <a:cubicBezTo>
                  <a:pt x="701" y="2659"/>
                  <a:pt x="1243" y="2944"/>
                  <a:pt x="1783" y="2944"/>
                </a:cubicBezTo>
                <a:cubicBezTo>
                  <a:pt x="2525" y="2944"/>
                  <a:pt x="3263" y="2406"/>
                  <a:pt x="3263" y="1473"/>
                </a:cubicBezTo>
                <a:cubicBezTo>
                  <a:pt x="3263" y="1084"/>
                  <a:pt x="3119" y="724"/>
                  <a:pt x="2846" y="450"/>
                </a:cubicBezTo>
                <a:cubicBezTo>
                  <a:pt x="2535" y="135"/>
                  <a:pt x="2169" y="0"/>
                  <a:pt x="1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9"/>
          <p:cNvSpPr/>
          <p:nvPr/>
        </p:nvSpPr>
        <p:spPr>
          <a:xfrm>
            <a:off x="6546269" y="3"/>
            <a:ext cx="888527" cy="612280"/>
          </a:xfrm>
          <a:custGeom>
            <a:avLst/>
            <a:gdLst/>
            <a:ahLst/>
            <a:cxnLst/>
            <a:rect l="l" t="t" r="r" b="b"/>
            <a:pathLst>
              <a:path w="18695" h="12884" extrusionOk="0">
                <a:moveTo>
                  <a:pt x="18695" y="0"/>
                </a:moveTo>
                <a:lnTo>
                  <a:pt x="1297" y="15"/>
                </a:lnTo>
                <a:cubicBezTo>
                  <a:pt x="1355" y="44"/>
                  <a:pt x="1412" y="101"/>
                  <a:pt x="1470" y="144"/>
                </a:cubicBezTo>
                <a:cubicBezTo>
                  <a:pt x="1844" y="533"/>
                  <a:pt x="1844" y="1138"/>
                  <a:pt x="1470" y="1527"/>
                </a:cubicBezTo>
                <a:lnTo>
                  <a:pt x="1052" y="1945"/>
                </a:lnTo>
                <a:cubicBezTo>
                  <a:pt x="1" y="2982"/>
                  <a:pt x="1" y="4695"/>
                  <a:pt x="1052" y="5747"/>
                </a:cubicBezTo>
                <a:cubicBezTo>
                  <a:pt x="1563" y="6237"/>
                  <a:pt x="2221" y="6481"/>
                  <a:pt x="2880" y="6481"/>
                </a:cubicBezTo>
                <a:cubicBezTo>
                  <a:pt x="3557" y="6481"/>
                  <a:pt x="4235" y="6222"/>
                  <a:pt x="4754" y="5704"/>
                </a:cubicBezTo>
                <a:lnTo>
                  <a:pt x="9607" y="850"/>
                </a:lnTo>
                <a:cubicBezTo>
                  <a:pt x="9813" y="685"/>
                  <a:pt x="10032" y="614"/>
                  <a:pt x="10242" y="614"/>
                </a:cubicBezTo>
                <a:cubicBezTo>
                  <a:pt x="11005" y="614"/>
                  <a:pt x="11646" y="1545"/>
                  <a:pt x="11047" y="2290"/>
                </a:cubicBezTo>
                <a:lnTo>
                  <a:pt x="3717" y="9621"/>
                </a:lnTo>
                <a:cubicBezTo>
                  <a:pt x="2953" y="10370"/>
                  <a:pt x="2939" y="11580"/>
                  <a:pt x="3688" y="12329"/>
                </a:cubicBezTo>
                <a:cubicBezTo>
                  <a:pt x="4059" y="12699"/>
                  <a:pt x="4543" y="12883"/>
                  <a:pt x="5028" y="12883"/>
                </a:cubicBezTo>
                <a:cubicBezTo>
                  <a:pt x="5522" y="12883"/>
                  <a:pt x="6017" y="12692"/>
                  <a:pt x="6395" y="12314"/>
                </a:cubicBezTo>
                <a:lnTo>
                  <a:pt x="1869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9"/>
          <p:cNvSpPr/>
          <p:nvPr/>
        </p:nvSpPr>
        <p:spPr>
          <a:xfrm rot="10800000">
            <a:off x="7439484" y="5865"/>
            <a:ext cx="321833" cy="206871"/>
          </a:xfrm>
          <a:custGeom>
            <a:avLst/>
            <a:gdLst/>
            <a:ahLst/>
            <a:cxnLst/>
            <a:rect l="l" t="t" r="r" b="b"/>
            <a:pathLst>
              <a:path w="6366" h="4092" extrusionOk="0">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9"/>
          <p:cNvSpPr/>
          <p:nvPr/>
        </p:nvSpPr>
        <p:spPr>
          <a:xfrm rot="5400000" flipH="1">
            <a:off x="8419996" y="4282574"/>
            <a:ext cx="837732" cy="610271"/>
          </a:xfrm>
          <a:custGeom>
            <a:avLst/>
            <a:gdLst/>
            <a:ahLst/>
            <a:cxnLst/>
            <a:rect l="l" t="t" r="r" b="b"/>
            <a:pathLst>
              <a:path w="18436" h="13431" extrusionOk="0">
                <a:moveTo>
                  <a:pt x="2420" y="0"/>
                </a:moveTo>
                <a:cubicBezTo>
                  <a:pt x="1909" y="1388"/>
                  <a:pt x="3016" y="2565"/>
                  <a:pt x="4212" y="2565"/>
                </a:cubicBezTo>
                <a:cubicBezTo>
                  <a:pt x="4667" y="2565"/>
                  <a:pt x="5134" y="2395"/>
                  <a:pt x="5531" y="2002"/>
                </a:cubicBezTo>
                <a:lnTo>
                  <a:pt x="7000" y="533"/>
                </a:lnTo>
                <a:cubicBezTo>
                  <a:pt x="7120" y="413"/>
                  <a:pt x="7255" y="362"/>
                  <a:pt x="7385" y="362"/>
                </a:cubicBezTo>
                <a:cubicBezTo>
                  <a:pt x="7815" y="362"/>
                  <a:pt x="8187" y="916"/>
                  <a:pt x="7778" y="1325"/>
                </a:cubicBezTo>
                <a:lnTo>
                  <a:pt x="1297" y="7821"/>
                </a:lnTo>
                <a:cubicBezTo>
                  <a:pt x="1" y="9102"/>
                  <a:pt x="1" y="11176"/>
                  <a:pt x="1297" y="12458"/>
                </a:cubicBezTo>
                <a:cubicBezTo>
                  <a:pt x="1938" y="13106"/>
                  <a:pt x="2777" y="13430"/>
                  <a:pt x="3617" y="13430"/>
                </a:cubicBezTo>
                <a:cubicBezTo>
                  <a:pt x="4458" y="13430"/>
                  <a:pt x="5301" y="13106"/>
                  <a:pt x="5949" y="12458"/>
                </a:cubicBezTo>
                <a:lnTo>
                  <a:pt x="18262" y="144"/>
                </a:lnTo>
                <a:cubicBezTo>
                  <a:pt x="18320" y="87"/>
                  <a:pt x="18378" y="44"/>
                  <a:pt x="18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9"/>
          <p:cNvSpPr/>
          <p:nvPr/>
        </p:nvSpPr>
        <p:spPr>
          <a:xfrm>
            <a:off x="7984123" y="5"/>
            <a:ext cx="849501" cy="585417"/>
          </a:xfrm>
          <a:custGeom>
            <a:avLst/>
            <a:gdLst/>
            <a:ahLst/>
            <a:cxnLst/>
            <a:rect l="l" t="t" r="r" b="b"/>
            <a:pathLst>
              <a:path w="18695" h="12884" extrusionOk="0">
                <a:moveTo>
                  <a:pt x="18695" y="0"/>
                </a:moveTo>
                <a:lnTo>
                  <a:pt x="1297" y="15"/>
                </a:lnTo>
                <a:cubicBezTo>
                  <a:pt x="1355" y="44"/>
                  <a:pt x="1412" y="101"/>
                  <a:pt x="1470" y="144"/>
                </a:cubicBezTo>
                <a:cubicBezTo>
                  <a:pt x="1844" y="533"/>
                  <a:pt x="1844" y="1138"/>
                  <a:pt x="1470" y="1527"/>
                </a:cubicBezTo>
                <a:lnTo>
                  <a:pt x="1052" y="1945"/>
                </a:lnTo>
                <a:cubicBezTo>
                  <a:pt x="1" y="2982"/>
                  <a:pt x="1" y="4695"/>
                  <a:pt x="1052" y="5747"/>
                </a:cubicBezTo>
                <a:cubicBezTo>
                  <a:pt x="1563" y="6237"/>
                  <a:pt x="2221" y="6481"/>
                  <a:pt x="2880" y="6481"/>
                </a:cubicBezTo>
                <a:cubicBezTo>
                  <a:pt x="3557" y="6481"/>
                  <a:pt x="4235" y="6222"/>
                  <a:pt x="4754" y="5704"/>
                </a:cubicBezTo>
                <a:lnTo>
                  <a:pt x="9607" y="850"/>
                </a:lnTo>
                <a:cubicBezTo>
                  <a:pt x="9813" y="685"/>
                  <a:pt x="10032" y="614"/>
                  <a:pt x="10242" y="614"/>
                </a:cubicBezTo>
                <a:cubicBezTo>
                  <a:pt x="11005" y="614"/>
                  <a:pt x="11646" y="1545"/>
                  <a:pt x="11047" y="2290"/>
                </a:cubicBezTo>
                <a:lnTo>
                  <a:pt x="3717" y="9621"/>
                </a:lnTo>
                <a:cubicBezTo>
                  <a:pt x="2953" y="10370"/>
                  <a:pt x="2939" y="11580"/>
                  <a:pt x="3688" y="12329"/>
                </a:cubicBezTo>
                <a:cubicBezTo>
                  <a:pt x="4059" y="12699"/>
                  <a:pt x="4543" y="12883"/>
                  <a:pt x="5028" y="12883"/>
                </a:cubicBezTo>
                <a:cubicBezTo>
                  <a:pt x="5522" y="12883"/>
                  <a:pt x="6017" y="12692"/>
                  <a:pt x="6395" y="12314"/>
                </a:cubicBezTo>
                <a:lnTo>
                  <a:pt x="186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9"/>
          <p:cNvSpPr/>
          <p:nvPr/>
        </p:nvSpPr>
        <p:spPr>
          <a:xfrm>
            <a:off x="7743962" y="449548"/>
            <a:ext cx="107329" cy="77698"/>
          </a:xfrm>
          <a:custGeom>
            <a:avLst/>
            <a:gdLst/>
            <a:ahLst/>
            <a:cxnLst/>
            <a:rect l="l" t="t" r="r" b="b"/>
            <a:pathLst>
              <a:path w="2362" h="1710" extrusionOk="0">
                <a:moveTo>
                  <a:pt x="1225" y="0"/>
                </a:moveTo>
                <a:cubicBezTo>
                  <a:pt x="1211" y="0"/>
                  <a:pt x="1196" y="1"/>
                  <a:pt x="1181" y="2"/>
                </a:cubicBezTo>
                <a:cubicBezTo>
                  <a:pt x="245" y="2"/>
                  <a:pt x="0" y="1283"/>
                  <a:pt x="865" y="1643"/>
                </a:cubicBezTo>
                <a:cubicBezTo>
                  <a:pt x="978" y="1689"/>
                  <a:pt x="1089" y="1709"/>
                  <a:pt x="1195" y="1709"/>
                </a:cubicBezTo>
                <a:cubicBezTo>
                  <a:pt x="1894" y="1709"/>
                  <a:pt x="2362" y="809"/>
                  <a:pt x="1786" y="246"/>
                </a:cubicBezTo>
                <a:cubicBezTo>
                  <a:pt x="1638" y="98"/>
                  <a:pt x="1439" y="0"/>
                  <a:pt x="12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9"/>
          <p:cNvSpPr/>
          <p:nvPr/>
        </p:nvSpPr>
        <p:spPr>
          <a:xfrm>
            <a:off x="7885332" y="309545"/>
            <a:ext cx="94288" cy="76926"/>
          </a:xfrm>
          <a:custGeom>
            <a:avLst/>
            <a:gdLst/>
            <a:ahLst/>
            <a:cxnLst/>
            <a:rect l="l" t="t" r="r" b="b"/>
            <a:pathLst>
              <a:path w="2075" h="1693" extrusionOk="0">
                <a:moveTo>
                  <a:pt x="1138" y="1"/>
                </a:moveTo>
                <a:cubicBezTo>
                  <a:pt x="375" y="1"/>
                  <a:pt x="0" y="922"/>
                  <a:pt x="533" y="1455"/>
                </a:cubicBezTo>
                <a:cubicBezTo>
                  <a:pt x="706" y="1614"/>
                  <a:pt x="926" y="1693"/>
                  <a:pt x="1143" y="1693"/>
                </a:cubicBezTo>
                <a:cubicBezTo>
                  <a:pt x="1361" y="1693"/>
                  <a:pt x="1577" y="1614"/>
                  <a:pt x="1743" y="1455"/>
                </a:cubicBezTo>
                <a:cubicBezTo>
                  <a:pt x="2074" y="1124"/>
                  <a:pt x="2074" y="591"/>
                  <a:pt x="1743" y="245"/>
                </a:cubicBezTo>
                <a:cubicBezTo>
                  <a:pt x="1585" y="87"/>
                  <a:pt x="1368" y="1"/>
                  <a:pt x="1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9"/>
          <p:cNvSpPr/>
          <p:nvPr/>
        </p:nvSpPr>
        <p:spPr>
          <a:xfrm>
            <a:off x="8677938" y="4986907"/>
            <a:ext cx="321833" cy="206871"/>
          </a:xfrm>
          <a:custGeom>
            <a:avLst/>
            <a:gdLst/>
            <a:ahLst/>
            <a:cxnLst/>
            <a:rect l="l" t="t" r="r" b="b"/>
            <a:pathLst>
              <a:path w="6366" h="4092" extrusionOk="0">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9"/>
          <p:cNvSpPr/>
          <p:nvPr/>
        </p:nvSpPr>
        <p:spPr>
          <a:xfrm rot="10800000">
            <a:off x="7925767" y="4640982"/>
            <a:ext cx="581178" cy="558563"/>
          </a:xfrm>
          <a:custGeom>
            <a:avLst/>
            <a:gdLst/>
            <a:ahLst/>
            <a:cxnLst/>
            <a:rect l="l" t="t" r="r" b="b"/>
            <a:pathLst>
              <a:path w="12790" h="12293" extrusionOk="0">
                <a:moveTo>
                  <a:pt x="11839" y="0"/>
                </a:moveTo>
                <a:lnTo>
                  <a:pt x="131" y="11709"/>
                </a:lnTo>
                <a:cubicBezTo>
                  <a:pt x="1" y="11853"/>
                  <a:pt x="1" y="12055"/>
                  <a:pt x="131" y="12185"/>
                </a:cubicBezTo>
                <a:cubicBezTo>
                  <a:pt x="195" y="12257"/>
                  <a:pt x="282" y="12293"/>
                  <a:pt x="368" y="12293"/>
                </a:cubicBezTo>
                <a:cubicBezTo>
                  <a:pt x="455" y="12293"/>
                  <a:pt x="541" y="12257"/>
                  <a:pt x="606" y="12185"/>
                </a:cubicBezTo>
                <a:lnTo>
                  <a:pt x="127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9"/>
          <p:cNvSpPr/>
          <p:nvPr/>
        </p:nvSpPr>
        <p:spPr>
          <a:xfrm>
            <a:off x="8805349" y="5"/>
            <a:ext cx="220748" cy="192973"/>
          </a:xfrm>
          <a:custGeom>
            <a:avLst/>
            <a:gdLst/>
            <a:ahLst/>
            <a:cxnLst/>
            <a:rect l="l" t="t" r="r" b="b"/>
            <a:pathLst>
              <a:path w="4858" h="4247" extrusionOk="0">
                <a:moveTo>
                  <a:pt x="3906" y="0"/>
                </a:moveTo>
                <a:lnTo>
                  <a:pt x="234" y="3673"/>
                </a:lnTo>
                <a:cubicBezTo>
                  <a:pt x="1" y="3917"/>
                  <a:pt x="221" y="4247"/>
                  <a:pt x="479" y="4247"/>
                </a:cubicBezTo>
                <a:cubicBezTo>
                  <a:pt x="556" y="4247"/>
                  <a:pt x="637" y="4218"/>
                  <a:pt x="709" y="4148"/>
                </a:cubicBezTo>
                <a:lnTo>
                  <a:pt x="485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9"/>
          <p:cNvSpPr/>
          <p:nvPr/>
        </p:nvSpPr>
        <p:spPr>
          <a:xfrm rot="10800000">
            <a:off x="8463152" y="5006579"/>
            <a:ext cx="107329" cy="77698"/>
          </a:xfrm>
          <a:custGeom>
            <a:avLst/>
            <a:gdLst/>
            <a:ahLst/>
            <a:cxnLst/>
            <a:rect l="l" t="t" r="r" b="b"/>
            <a:pathLst>
              <a:path w="2362" h="1710" extrusionOk="0">
                <a:moveTo>
                  <a:pt x="1225" y="0"/>
                </a:moveTo>
                <a:cubicBezTo>
                  <a:pt x="1211" y="0"/>
                  <a:pt x="1196" y="1"/>
                  <a:pt x="1181" y="2"/>
                </a:cubicBezTo>
                <a:cubicBezTo>
                  <a:pt x="245" y="2"/>
                  <a:pt x="0" y="1283"/>
                  <a:pt x="865" y="1643"/>
                </a:cubicBezTo>
                <a:cubicBezTo>
                  <a:pt x="978" y="1689"/>
                  <a:pt x="1089" y="1709"/>
                  <a:pt x="1195" y="1709"/>
                </a:cubicBezTo>
                <a:cubicBezTo>
                  <a:pt x="1894" y="1709"/>
                  <a:pt x="2362" y="809"/>
                  <a:pt x="1786" y="246"/>
                </a:cubicBezTo>
                <a:cubicBezTo>
                  <a:pt x="1638" y="98"/>
                  <a:pt x="1439" y="0"/>
                  <a:pt x="12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9"/>
          <p:cNvSpPr/>
          <p:nvPr/>
        </p:nvSpPr>
        <p:spPr>
          <a:xfrm rot="10800000">
            <a:off x="8368848" y="5117878"/>
            <a:ext cx="94288" cy="76926"/>
          </a:xfrm>
          <a:custGeom>
            <a:avLst/>
            <a:gdLst/>
            <a:ahLst/>
            <a:cxnLst/>
            <a:rect l="l" t="t" r="r" b="b"/>
            <a:pathLst>
              <a:path w="2075" h="1693" extrusionOk="0">
                <a:moveTo>
                  <a:pt x="1138" y="1"/>
                </a:moveTo>
                <a:cubicBezTo>
                  <a:pt x="375" y="1"/>
                  <a:pt x="0" y="922"/>
                  <a:pt x="533" y="1455"/>
                </a:cubicBezTo>
                <a:cubicBezTo>
                  <a:pt x="706" y="1614"/>
                  <a:pt x="926" y="1693"/>
                  <a:pt x="1143" y="1693"/>
                </a:cubicBezTo>
                <a:cubicBezTo>
                  <a:pt x="1361" y="1693"/>
                  <a:pt x="1577" y="1614"/>
                  <a:pt x="1743" y="1455"/>
                </a:cubicBezTo>
                <a:cubicBezTo>
                  <a:pt x="2074" y="1124"/>
                  <a:pt x="2074" y="591"/>
                  <a:pt x="1743" y="245"/>
                </a:cubicBezTo>
                <a:cubicBezTo>
                  <a:pt x="1585" y="87"/>
                  <a:pt x="1368" y="1"/>
                  <a:pt x="1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9"/>
          <p:cNvSpPr/>
          <p:nvPr/>
        </p:nvSpPr>
        <p:spPr>
          <a:xfrm rot="-5400000" flipH="1">
            <a:off x="8937299" y="174480"/>
            <a:ext cx="300044" cy="113344"/>
          </a:xfrm>
          <a:custGeom>
            <a:avLst/>
            <a:gdLst/>
            <a:ahLst/>
            <a:cxnLst/>
            <a:rect l="l" t="t" r="r" b="b"/>
            <a:pathLst>
              <a:path w="5935" h="2242" extrusionOk="0">
                <a:moveTo>
                  <a:pt x="3331" y="1"/>
                </a:moveTo>
                <a:cubicBezTo>
                  <a:pt x="2659" y="1"/>
                  <a:pt x="1985" y="257"/>
                  <a:pt x="1470" y="772"/>
                </a:cubicBezTo>
                <a:lnTo>
                  <a:pt x="1" y="2241"/>
                </a:lnTo>
                <a:lnTo>
                  <a:pt x="5935" y="2241"/>
                </a:lnTo>
                <a:cubicBezTo>
                  <a:pt x="5862" y="1723"/>
                  <a:pt x="5646" y="1247"/>
                  <a:pt x="5286" y="873"/>
                </a:cubicBezTo>
                <a:cubicBezTo>
                  <a:pt x="4766" y="293"/>
                  <a:pt x="4049" y="1"/>
                  <a:pt x="33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9"/>
          <p:cNvSpPr/>
          <p:nvPr/>
        </p:nvSpPr>
        <p:spPr>
          <a:xfrm rot="-5400000" flipH="1">
            <a:off x="8796978" y="362579"/>
            <a:ext cx="252674" cy="251966"/>
          </a:xfrm>
          <a:custGeom>
            <a:avLst/>
            <a:gdLst/>
            <a:ahLst/>
            <a:cxnLst/>
            <a:rect l="l" t="t" r="r" b="b"/>
            <a:pathLst>
              <a:path w="4998" h="4984" extrusionOk="0">
                <a:moveTo>
                  <a:pt x="2506" y="1"/>
                </a:moveTo>
                <a:cubicBezTo>
                  <a:pt x="1123" y="1"/>
                  <a:pt x="0" y="1110"/>
                  <a:pt x="0" y="2492"/>
                </a:cubicBezTo>
                <a:cubicBezTo>
                  <a:pt x="0" y="3875"/>
                  <a:pt x="1123" y="4984"/>
                  <a:pt x="2506" y="4984"/>
                </a:cubicBezTo>
                <a:cubicBezTo>
                  <a:pt x="3889" y="4984"/>
                  <a:pt x="4998" y="3875"/>
                  <a:pt x="4998" y="2492"/>
                </a:cubicBezTo>
                <a:cubicBezTo>
                  <a:pt x="4998" y="1110"/>
                  <a:pt x="3889" y="1"/>
                  <a:pt x="25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3">
  <p:cSld name="CUSTOM_4_1_1">
    <p:spTree>
      <p:nvGrpSpPr>
        <p:cNvPr id="1" name="Shape 469"/>
        <p:cNvGrpSpPr/>
        <p:nvPr/>
      </p:nvGrpSpPr>
      <p:grpSpPr>
        <a:xfrm>
          <a:off x="0" y="0"/>
          <a:ext cx="0" cy="0"/>
          <a:chOff x="0" y="0"/>
          <a:chExt cx="0" cy="0"/>
        </a:xfrm>
      </p:grpSpPr>
      <p:sp>
        <p:nvSpPr>
          <p:cNvPr id="470" name="Google Shape;470;p22"/>
          <p:cNvSpPr txBox="1">
            <a:spLocks noGrp="1"/>
          </p:cNvSpPr>
          <p:nvPr>
            <p:ph type="subTitle" idx="1"/>
          </p:nvPr>
        </p:nvSpPr>
        <p:spPr>
          <a:xfrm>
            <a:off x="6190575" y="3251175"/>
            <a:ext cx="1831200" cy="6129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2000" b="1">
                <a:latin typeface="Kanit"/>
                <a:ea typeface="Kanit"/>
                <a:cs typeface="Kanit"/>
                <a:sym typeface="Kanit"/>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471" name="Google Shape;471;p22"/>
          <p:cNvSpPr txBox="1">
            <a:spLocks noGrp="1"/>
          </p:cNvSpPr>
          <p:nvPr>
            <p:ph type="subTitle" idx="2"/>
          </p:nvPr>
        </p:nvSpPr>
        <p:spPr>
          <a:xfrm>
            <a:off x="6190575" y="3970588"/>
            <a:ext cx="1831200" cy="6129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160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
        <p:nvSpPr>
          <p:cNvPr id="472" name="Google Shape;472;p22"/>
          <p:cNvSpPr txBox="1">
            <a:spLocks noGrp="1"/>
          </p:cNvSpPr>
          <p:nvPr>
            <p:ph type="subTitle" idx="3"/>
          </p:nvPr>
        </p:nvSpPr>
        <p:spPr>
          <a:xfrm>
            <a:off x="6190575" y="1470025"/>
            <a:ext cx="1831200" cy="6129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2000" b="1">
                <a:latin typeface="Kanit"/>
                <a:ea typeface="Kanit"/>
                <a:cs typeface="Kanit"/>
                <a:sym typeface="Kanit"/>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473" name="Google Shape;473;p22"/>
          <p:cNvSpPr txBox="1">
            <a:spLocks noGrp="1"/>
          </p:cNvSpPr>
          <p:nvPr>
            <p:ph type="subTitle" idx="4"/>
          </p:nvPr>
        </p:nvSpPr>
        <p:spPr>
          <a:xfrm>
            <a:off x="6190575" y="2189438"/>
            <a:ext cx="1831200" cy="6129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160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
        <p:nvSpPr>
          <p:cNvPr id="474" name="Google Shape;474;p22"/>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75" name="Google Shape;475;p22"/>
          <p:cNvSpPr/>
          <p:nvPr/>
        </p:nvSpPr>
        <p:spPr>
          <a:xfrm>
            <a:off x="4" y="1284700"/>
            <a:ext cx="229615" cy="322565"/>
          </a:xfrm>
          <a:custGeom>
            <a:avLst/>
            <a:gdLst/>
            <a:ahLst/>
            <a:cxnLst/>
            <a:rect l="l" t="t" r="r" b="b"/>
            <a:pathLst>
              <a:path w="5862" h="8235" extrusionOk="0">
                <a:moveTo>
                  <a:pt x="3881" y="0"/>
                </a:moveTo>
                <a:cubicBezTo>
                  <a:pt x="3421" y="0"/>
                  <a:pt x="2960" y="177"/>
                  <a:pt x="2607" y="529"/>
                </a:cubicBezTo>
                <a:lnTo>
                  <a:pt x="0" y="3136"/>
                </a:lnTo>
                <a:lnTo>
                  <a:pt x="0" y="8235"/>
                </a:lnTo>
                <a:lnTo>
                  <a:pt x="5156" y="3079"/>
                </a:lnTo>
                <a:cubicBezTo>
                  <a:pt x="5862" y="2373"/>
                  <a:pt x="5862" y="1235"/>
                  <a:pt x="5156" y="529"/>
                </a:cubicBezTo>
                <a:cubicBezTo>
                  <a:pt x="4803" y="177"/>
                  <a:pt x="4342" y="0"/>
                  <a:pt x="38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2"/>
          <p:cNvSpPr/>
          <p:nvPr/>
        </p:nvSpPr>
        <p:spPr>
          <a:xfrm>
            <a:off x="4" y="665759"/>
            <a:ext cx="503805" cy="633496"/>
          </a:xfrm>
          <a:custGeom>
            <a:avLst/>
            <a:gdLst/>
            <a:ahLst/>
            <a:cxnLst/>
            <a:rect l="l" t="t" r="r" b="b"/>
            <a:pathLst>
              <a:path w="12862" h="16173" extrusionOk="0">
                <a:moveTo>
                  <a:pt x="10121" y="0"/>
                </a:moveTo>
                <a:cubicBezTo>
                  <a:pt x="9480" y="0"/>
                  <a:pt x="8841" y="245"/>
                  <a:pt x="8353" y="733"/>
                </a:cubicBezTo>
                <a:lnTo>
                  <a:pt x="0" y="9086"/>
                </a:lnTo>
                <a:lnTo>
                  <a:pt x="0" y="16172"/>
                </a:lnTo>
                <a:lnTo>
                  <a:pt x="11853" y="4319"/>
                </a:lnTo>
                <a:cubicBezTo>
                  <a:pt x="12861" y="3325"/>
                  <a:pt x="12861" y="1698"/>
                  <a:pt x="11867" y="704"/>
                </a:cubicBezTo>
                <a:cubicBezTo>
                  <a:pt x="11376" y="234"/>
                  <a:pt x="10748" y="0"/>
                  <a:pt x="101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2"/>
          <p:cNvSpPr/>
          <p:nvPr/>
        </p:nvSpPr>
        <p:spPr>
          <a:xfrm>
            <a:off x="4" y="7"/>
            <a:ext cx="767223" cy="845093"/>
          </a:xfrm>
          <a:custGeom>
            <a:avLst/>
            <a:gdLst/>
            <a:ahLst/>
            <a:cxnLst/>
            <a:rect l="l" t="t" r="r" b="b"/>
            <a:pathLst>
              <a:path w="19587" h="21575" extrusionOk="0">
                <a:moveTo>
                  <a:pt x="0" y="0"/>
                </a:moveTo>
                <a:lnTo>
                  <a:pt x="0" y="14460"/>
                </a:lnTo>
                <a:cubicBezTo>
                  <a:pt x="490" y="14301"/>
                  <a:pt x="936" y="14042"/>
                  <a:pt x="1311" y="13668"/>
                </a:cubicBezTo>
                <a:lnTo>
                  <a:pt x="4954" y="10024"/>
                </a:lnTo>
                <a:cubicBezTo>
                  <a:pt x="5068" y="9910"/>
                  <a:pt x="5196" y="9863"/>
                  <a:pt x="5318" y="9863"/>
                </a:cubicBezTo>
                <a:cubicBezTo>
                  <a:pt x="5725" y="9863"/>
                  <a:pt x="6079" y="10386"/>
                  <a:pt x="5703" y="10773"/>
                </a:cubicBezTo>
                <a:lnTo>
                  <a:pt x="0" y="16476"/>
                </a:lnTo>
                <a:lnTo>
                  <a:pt x="0" y="21574"/>
                </a:lnTo>
                <a:lnTo>
                  <a:pt x="18881" y="2679"/>
                </a:lnTo>
                <a:cubicBezTo>
                  <a:pt x="19587" y="1973"/>
                  <a:pt x="19587" y="835"/>
                  <a:pt x="18881" y="130"/>
                </a:cubicBezTo>
                <a:cubicBezTo>
                  <a:pt x="18824" y="86"/>
                  <a:pt x="18780" y="43"/>
                  <a:pt x="18723" y="0"/>
                </a:cubicBezTo>
                <a:lnTo>
                  <a:pt x="16490" y="0"/>
                </a:lnTo>
                <a:cubicBezTo>
                  <a:pt x="16433" y="43"/>
                  <a:pt x="16390" y="86"/>
                  <a:pt x="16332" y="130"/>
                </a:cubicBezTo>
                <a:lnTo>
                  <a:pt x="14949" y="1527"/>
                </a:lnTo>
                <a:cubicBezTo>
                  <a:pt x="14832" y="1645"/>
                  <a:pt x="14700" y="1694"/>
                  <a:pt x="14575" y="1694"/>
                </a:cubicBezTo>
                <a:cubicBezTo>
                  <a:pt x="14164" y="1694"/>
                  <a:pt x="13814" y="1164"/>
                  <a:pt x="14201" y="778"/>
                </a:cubicBezTo>
                <a:lnTo>
                  <a:pt x="14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2"/>
          <p:cNvSpPr/>
          <p:nvPr/>
        </p:nvSpPr>
        <p:spPr>
          <a:xfrm>
            <a:off x="226772" y="1132795"/>
            <a:ext cx="147279" cy="147279"/>
          </a:xfrm>
          <a:custGeom>
            <a:avLst/>
            <a:gdLst/>
            <a:ahLst/>
            <a:cxnLst/>
            <a:rect l="l" t="t" r="r" b="b"/>
            <a:pathLst>
              <a:path w="3760" h="3760" extrusionOk="0">
                <a:moveTo>
                  <a:pt x="1887" y="0"/>
                </a:moveTo>
                <a:cubicBezTo>
                  <a:pt x="850" y="0"/>
                  <a:pt x="1" y="850"/>
                  <a:pt x="1" y="1887"/>
                </a:cubicBezTo>
                <a:cubicBezTo>
                  <a:pt x="1" y="2924"/>
                  <a:pt x="850" y="3759"/>
                  <a:pt x="1887" y="3759"/>
                </a:cubicBezTo>
                <a:cubicBezTo>
                  <a:pt x="2924" y="3759"/>
                  <a:pt x="3760" y="2924"/>
                  <a:pt x="3760" y="1887"/>
                </a:cubicBezTo>
                <a:cubicBezTo>
                  <a:pt x="3760" y="850"/>
                  <a:pt x="2924" y="0"/>
                  <a:pt x="1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2"/>
          <p:cNvSpPr/>
          <p:nvPr/>
        </p:nvSpPr>
        <p:spPr>
          <a:xfrm>
            <a:off x="372336" y="1040273"/>
            <a:ext cx="107796" cy="80690"/>
          </a:xfrm>
          <a:custGeom>
            <a:avLst/>
            <a:gdLst/>
            <a:ahLst/>
            <a:cxnLst/>
            <a:rect l="l" t="t" r="r" b="b"/>
            <a:pathLst>
              <a:path w="2752" h="2060" extrusionOk="0">
                <a:moveTo>
                  <a:pt x="1376" y="0"/>
                </a:moveTo>
                <a:cubicBezTo>
                  <a:pt x="1113" y="0"/>
                  <a:pt x="850" y="101"/>
                  <a:pt x="649" y="303"/>
                </a:cubicBezTo>
                <a:cubicBezTo>
                  <a:pt x="0" y="951"/>
                  <a:pt x="461" y="2060"/>
                  <a:pt x="1383" y="2060"/>
                </a:cubicBezTo>
                <a:cubicBezTo>
                  <a:pt x="2290" y="2060"/>
                  <a:pt x="2751" y="951"/>
                  <a:pt x="2103" y="303"/>
                </a:cubicBezTo>
                <a:cubicBezTo>
                  <a:pt x="1902" y="101"/>
                  <a:pt x="1639" y="0"/>
                  <a:pt x="13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2"/>
          <p:cNvSpPr/>
          <p:nvPr/>
        </p:nvSpPr>
        <p:spPr>
          <a:xfrm>
            <a:off x="493613" y="129076"/>
            <a:ext cx="529578" cy="520843"/>
          </a:xfrm>
          <a:custGeom>
            <a:avLst/>
            <a:gdLst/>
            <a:ahLst/>
            <a:cxnLst/>
            <a:rect l="l" t="t" r="r" b="b"/>
            <a:pathLst>
              <a:path w="13520" h="13297" extrusionOk="0">
                <a:moveTo>
                  <a:pt x="13072" y="1"/>
                </a:moveTo>
                <a:cubicBezTo>
                  <a:pt x="13001" y="1"/>
                  <a:pt x="12928" y="27"/>
                  <a:pt x="12862" y="90"/>
                </a:cubicBezTo>
                <a:lnTo>
                  <a:pt x="12862" y="104"/>
                </a:lnTo>
                <a:lnTo>
                  <a:pt x="203" y="12749"/>
                </a:lnTo>
                <a:cubicBezTo>
                  <a:pt x="1" y="12951"/>
                  <a:pt x="145" y="13282"/>
                  <a:pt x="419" y="13296"/>
                </a:cubicBezTo>
                <a:cubicBezTo>
                  <a:pt x="505" y="13296"/>
                  <a:pt x="591" y="13253"/>
                  <a:pt x="649" y="13195"/>
                </a:cubicBezTo>
                <a:lnTo>
                  <a:pt x="13308" y="536"/>
                </a:lnTo>
                <a:cubicBezTo>
                  <a:pt x="13520" y="303"/>
                  <a:pt x="13310" y="1"/>
                  <a:pt x="13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2"/>
          <p:cNvSpPr/>
          <p:nvPr/>
        </p:nvSpPr>
        <p:spPr>
          <a:xfrm>
            <a:off x="4" y="1619848"/>
            <a:ext cx="132512" cy="144811"/>
          </a:xfrm>
          <a:custGeom>
            <a:avLst/>
            <a:gdLst/>
            <a:ahLst/>
            <a:cxnLst/>
            <a:rect l="l" t="t" r="r" b="b"/>
            <a:pathLst>
              <a:path w="3383" h="3697" extrusionOk="0">
                <a:moveTo>
                  <a:pt x="2924" y="1"/>
                </a:moveTo>
                <a:cubicBezTo>
                  <a:pt x="2856" y="1"/>
                  <a:pt x="2785" y="25"/>
                  <a:pt x="2722" y="82"/>
                </a:cubicBezTo>
                <a:lnTo>
                  <a:pt x="0" y="2804"/>
                </a:lnTo>
                <a:lnTo>
                  <a:pt x="0" y="3697"/>
                </a:lnTo>
                <a:lnTo>
                  <a:pt x="3154" y="543"/>
                </a:lnTo>
                <a:lnTo>
                  <a:pt x="3169" y="543"/>
                </a:lnTo>
                <a:cubicBezTo>
                  <a:pt x="3382" y="307"/>
                  <a:pt x="3166" y="1"/>
                  <a:pt x="29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2"/>
          <p:cNvSpPr/>
          <p:nvPr/>
        </p:nvSpPr>
        <p:spPr>
          <a:xfrm>
            <a:off x="171344" y="751112"/>
            <a:ext cx="246575" cy="222995"/>
          </a:xfrm>
          <a:custGeom>
            <a:avLst/>
            <a:gdLst/>
            <a:ahLst/>
            <a:cxnLst/>
            <a:rect l="l" t="t" r="r" b="b"/>
            <a:pathLst>
              <a:path w="6295" h="5693" extrusionOk="0">
                <a:moveTo>
                  <a:pt x="5247" y="0"/>
                </a:moveTo>
                <a:cubicBezTo>
                  <a:pt x="5079" y="0"/>
                  <a:pt x="4903" y="63"/>
                  <a:pt x="4743" y="210"/>
                </a:cubicBezTo>
                <a:lnTo>
                  <a:pt x="552" y="4401"/>
                </a:lnTo>
                <a:cubicBezTo>
                  <a:pt x="1" y="4941"/>
                  <a:pt x="495" y="5692"/>
                  <a:pt x="1074" y="5692"/>
                </a:cubicBezTo>
                <a:cubicBezTo>
                  <a:pt x="1252" y="5692"/>
                  <a:pt x="1437" y="5622"/>
                  <a:pt x="1603" y="5453"/>
                </a:cubicBezTo>
                <a:lnTo>
                  <a:pt x="5794" y="1262"/>
                </a:lnTo>
                <a:cubicBezTo>
                  <a:pt x="6294" y="717"/>
                  <a:pt x="5816" y="0"/>
                  <a:pt x="52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2"/>
          <p:cNvSpPr/>
          <p:nvPr/>
        </p:nvSpPr>
        <p:spPr>
          <a:xfrm>
            <a:off x="8788419" y="61416"/>
            <a:ext cx="348078" cy="341892"/>
          </a:xfrm>
          <a:custGeom>
            <a:avLst/>
            <a:gdLst/>
            <a:ahLst/>
            <a:cxnLst/>
            <a:rect l="l" t="t" r="r" b="b"/>
            <a:pathLst>
              <a:path w="9848" h="9673" extrusionOk="0">
                <a:moveTo>
                  <a:pt x="9445" y="1"/>
                </a:moveTo>
                <a:cubicBezTo>
                  <a:pt x="9351" y="1"/>
                  <a:pt x="9257" y="37"/>
                  <a:pt x="9185" y="109"/>
                </a:cubicBezTo>
                <a:lnTo>
                  <a:pt x="242" y="9038"/>
                </a:lnTo>
                <a:cubicBezTo>
                  <a:pt x="1" y="9265"/>
                  <a:pt x="164" y="9672"/>
                  <a:pt x="484" y="9672"/>
                </a:cubicBezTo>
                <a:cubicBezTo>
                  <a:pt x="490" y="9672"/>
                  <a:pt x="495" y="9672"/>
                  <a:pt x="501" y="9672"/>
                </a:cubicBezTo>
                <a:cubicBezTo>
                  <a:pt x="602" y="9672"/>
                  <a:pt x="688" y="9629"/>
                  <a:pt x="760" y="9557"/>
                </a:cubicBezTo>
                <a:lnTo>
                  <a:pt x="9704" y="613"/>
                </a:lnTo>
                <a:cubicBezTo>
                  <a:pt x="9848" y="483"/>
                  <a:pt x="9848" y="239"/>
                  <a:pt x="9704" y="109"/>
                </a:cubicBezTo>
                <a:cubicBezTo>
                  <a:pt x="9632" y="37"/>
                  <a:pt x="9538" y="1"/>
                  <a:pt x="94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2"/>
          <p:cNvSpPr/>
          <p:nvPr/>
        </p:nvSpPr>
        <p:spPr>
          <a:xfrm>
            <a:off x="8528509" y="598520"/>
            <a:ext cx="72316" cy="65600"/>
          </a:xfrm>
          <a:custGeom>
            <a:avLst/>
            <a:gdLst/>
            <a:ahLst/>
            <a:cxnLst/>
            <a:rect l="l" t="t" r="r" b="b"/>
            <a:pathLst>
              <a:path w="2046" h="1856" extrusionOk="0">
                <a:moveTo>
                  <a:pt x="1028" y="1"/>
                </a:moveTo>
                <a:cubicBezTo>
                  <a:pt x="789" y="1"/>
                  <a:pt x="548" y="91"/>
                  <a:pt x="361" y="271"/>
                </a:cubicBezTo>
                <a:cubicBezTo>
                  <a:pt x="1" y="631"/>
                  <a:pt x="1" y="1236"/>
                  <a:pt x="361" y="1596"/>
                </a:cubicBezTo>
                <a:cubicBezTo>
                  <a:pt x="548" y="1769"/>
                  <a:pt x="785" y="1855"/>
                  <a:pt x="1023" y="1855"/>
                </a:cubicBezTo>
                <a:cubicBezTo>
                  <a:pt x="1261" y="1855"/>
                  <a:pt x="1498" y="1769"/>
                  <a:pt x="1686" y="1596"/>
                </a:cubicBezTo>
                <a:cubicBezTo>
                  <a:pt x="2046" y="1221"/>
                  <a:pt x="2046" y="631"/>
                  <a:pt x="1686" y="271"/>
                </a:cubicBezTo>
                <a:cubicBezTo>
                  <a:pt x="1506" y="91"/>
                  <a:pt x="1268" y="1"/>
                  <a:pt x="10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2"/>
          <p:cNvSpPr/>
          <p:nvPr/>
        </p:nvSpPr>
        <p:spPr>
          <a:xfrm>
            <a:off x="8639497" y="479295"/>
            <a:ext cx="88610" cy="66449"/>
          </a:xfrm>
          <a:custGeom>
            <a:avLst/>
            <a:gdLst/>
            <a:ahLst/>
            <a:cxnLst/>
            <a:rect l="l" t="t" r="r" b="b"/>
            <a:pathLst>
              <a:path w="2507" h="1880" extrusionOk="0">
                <a:moveTo>
                  <a:pt x="1253" y="0"/>
                </a:moveTo>
                <a:cubicBezTo>
                  <a:pt x="418" y="0"/>
                  <a:pt x="0" y="1008"/>
                  <a:pt x="591" y="1599"/>
                </a:cubicBezTo>
                <a:cubicBezTo>
                  <a:pt x="778" y="1786"/>
                  <a:pt x="1019" y="1880"/>
                  <a:pt x="1259" y="1880"/>
                </a:cubicBezTo>
                <a:cubicBezTo>
                  <a:pt x="1498" y="1880"/>
                  <a:pt x="1736" y="1786"/>
                  <a:pt x="1916" y="1599"/>
                </a:cubicBezTo>
                <a:cubicBezTo>
                  <a:pt x="2506" y="1008"/>
                  <a:pt x="2088" y="0"/>
                  <a:pt x="1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2"/>
          <p:cNvSpPr/>
          <p:nvPr/>
        </p:nvSpPr>
        <p:spPr>
          <a:xfrm>
            <a:off x="8295859" y="692578"/>
            <a:ext cx="192984" cy="192948"/>
          </a:xfrm>
          <a:custGeom>
            <a:avLst/>
            <a:gdLst/>
            <a:ahLst/>
            <a:cxnLst/>
            <a:rect l="l" t="t" r="r" b="b"/>
            <a:pathLst>
              <a:path w="5460" h="5459" extrusionOk="0">
                <a:moveTo>
                  <a:pt x="2723" y="1"/>
                </a:moveTo>
                <a:cubicBezTo>
                  <a:pt x="1225" y="1"/>
                  <a:pt x="1" y="1225"/>
                  <a:pt x="1" y="2723"/>
                </a:cubicBezTo>
                <a:cubicBezTo>
                  <a:pt x="1" y="4235"/>
                  <a:pt x="1225" y="5459"/>
                  <a:pt x="2723" y="5459"/>
                </a:cubicBezTo>
                <a:cubicBezTo>
                  <a:pt x="4235" y="5459"/>
                  <a:pt x="5459" y="4235"/>
                  <a:pt x="5459" y="2723"/>
                </a:cubicBezTo>
                <a:cubicBezTo>
                  <a:pt x="5459" y="1225"/>
                  <a:pt x="4235" y="1"/>
                  <a:pt x="27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2"/>
          <p:cNvSpPr/>
          <p:nvPr/>
        </p:nvSpPr>
        <p:spPr>
          <a:xfrm>
            <a:off x="8522196" y="152144"/>
            <a:ext cx="152266" cy="152726"/>
          </a:xfrm>
          <a:custGeom>
            <a:avLst/>
            <a:gdLst/>
            <a:ahLst/>
            <a:cxnLst/>
            <a:rect l="l" t="t" r="r" b="b"/>
            <a:pathLst>
              <a:path w="4308" h="4321" extrusionOk="0">
                <a:moveTo>
                  <a:pt x="2147" y="0"/>
                </a:moveTo>
                <a:cubicBezTo>
                  <a:pt x="966" y="0"/>
                  <a:pt x="1" y="965"/>
                  <a:pt x="1" y="2161"/>
                </a:cubicBezTo>
                <a:cubicBezTo>
                  <a:pt x="1" y="3356"/>
                  <a:pt x="966" y="4321"/>
                  <a:pt x="2147" y="4321"/>
                </a:cubicBezTo>
                <a:cubicBezTo>
                  <a:pt x="3342" y="4321"/>
                  <a:pt x="4307" y="3356"/>
                  <a:pt x="4307" y="2161"/>
                </a:cubicBezTo>
                <a:cubicBezTo>
                  <a:pt x="4307" y="965"/>
                  <a:pt x="3342" y="0"/>
                  <a:pt x="21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2"/>
          <p:cNvSpPr/>
          <p:nvPr/>
        </p:nvSpPr>
        <p:spPr>
          <a:xfrm>
            <a:off x="8682563" y="60525"/>
            <a:ext cx="92180" cy="79420"/>
          </a:xfrm>
          <a:custGeom>
            <a:avLst/>
            <a:gdLst/>
            <a:ahLst/>
            <a:cxnLst/>
            <a:rect l="l" t="t" r="r" b="b"/>
            <a:pathLst>
              <a:path w="2608" h="2247" extrusionOk="0">
                <a:moveTo>
                  <a:pt x="793" y="0"/>
                </a:moveTo>
                <a:cubicBezTo>
                  <a:pt x="663" y="58"/>
                  <a:pt x="562" y="130"/>
                  <a:pt x="461" y="230"/>
                </a:cubicBezTo>
                <a:cubicBezTo>
                  <a:pt x="1" y="691"/>
                  <a:pt x="1" y="1440"/>
                  <a:pt x="461" y="1901"/>
                </a:cubicBezTo>
                <a:cubicBezTo>
                  <a:pt x="699" y="2132"/>
                  <a:pt x="1005" y="2247"/>
                  <a:pt x="1309" y="2247"/>
                </a:cubicBezTo>
                <a:cubicBezTo>
                  <a:pt x="1614" y="2247"/>
                  <a:pt x="1916" y="2132"/>
                  <a:pt x="2146" y="1901"/>
                </a:cubicBezTo>
                <a:cubicBezTo>
                  <a:pt x="2607" y="1440"/>
                  <a:pt x="2607" y="691"/>
                  <a:pt x="2146" y="230"/>
                </a:cubicBezTo>
                <a:cubicBezTo>
                  <a:pt x="2046" y="130"/>
                  <a:pt x="1945" y="58"/>
                  <a:pt x="18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2"/>
          <p:cNvSpPr/>
          <p:nvPr/>
        </p:nvSpPr>
        <p:spPr>
          <a:xfrm>
            <a:off x="8753886" y="728345"/>
            <a:ext cx="156896" cy="113705"/>
          </a:xfrm>
          <a:custGeom>
            <a:avLst/>
            <a:gdLst/>
            <a:ahLst/>
            <a:cxnLst/>
            <a:rect l="l" t="t" r="r" b="b"/>
            <a:pathLst>
              <a:path w="4439" h="3217" extrusionOk="0">
                <a:moveTo>
                  <a:pt x="2233" y="1"/>
                </a:moveTo>
                <a:cubicBezTo>
                  <a:pt x="476" y="1"/>
                  <a:pt x="1" y="2406"/>
                  <a:pt x="1614" y="3083"/>
                </a:cubicBezTo>
                <a:cubicBezTo>
                  <a:pt x="1836" y="3175"/>
                  <a:pt x="2053" y="3217"/>
                  <a:pt x="2259" y="3217"/>
                </a:cubicBezTo>
                <a:cubicBezTo>
                  <a:pt x="3566" y="3217"/>
                  <a:pt x="4439" y="1545"/>
                  <a:pt x="3356" y="476"/>
                </a:cubicBezTo>
                <a:cubicBezTo>
                  <a:pt x="3068" y="173"/>
                  <a:pt x="2651" y="1"/>
                  <a:pt x="2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2"/>
          <p:cNvSpPr/>
          <p:nvPr/>
        </p:nvSpPr>
        <p:spPr>
          <a:xfrm>
            <a:off x="8861304" y="620431"/>
            <a:ext cx="156967" cy="113705"/>
          </a:xfrm>
          <a:custGeom>
            <a:avLst/>
            <a:gdLst/>
            <a:ahLst/>
            <a:cxnLst/>
            <a:rect l="l" t="t" r="r" b="b"/>
            <a:pathLst>
              <a:path w="4441" h="3217" extrusionOk="0">
                <a:moveTo>
                  <a:pt x="2247" y="0"/>
                </a:moveTo>
                <a:cubicBezTo>
                  <a:pt x="490" y="0"/>
                  <a:pt x="1" y="2420"/>
                  <a:pt x="1628" y="3082"/>
                </a:cubicBezTo>
                <a:cubicBezTo>
                  <a:pt x="1848" y="3175"/>
                  <a:pt x="2064" y="3216"/>
                  <a:pt x="2268" y="3216"/>
                </a:cubicBezTo>
                <a:cubicBezTo>
                  <a:pt x="3566" y="3216"/>
                  <a:pt x="4440" y="1545"/>
                  <a:pt x="3371" y="476"/>
                </a:cubicBezTo>
                <a:cubicBezTo>
                  <a:pt x="3068" y="173"/>
                  <a:pt x="2665" y="0"/>
                  <a:pt x="22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2"/>
          <p:cNvSpPr/>
          <p:nvPr/>
        </p:nvSpPr>
        <p:spPr>
          <a:xfrm>
            <a:off x="8978230" y="512340"/>
            <a:ext cx="126429" cy="113988"/>
          </a:xfrm>
          <a:custGeom>
            <a:avLst/>
            <a:gdLst/>
            <a:ahLst/>
            <a:cxnLst/>
            <a:rect l="l" t="t" r="r" b="b"/>
            <a:pathLst>
              <a:path w="3577" h="3225" extrusionOk="0">
                <a:moveTo>
                  <a:pt x="1995" y="1"/>
                </a:moveTo>
                <a:cubicBezTo>
                  <a:pt x="956" y="1"/>
                  <a:pt x="1" y="1050"/>
                  <a:pt x="495" y="2237"/>
                </a:cubicBezTo>
                <a:cubicBezTo>
                  <a:pt x="773" y="2915"/>
                  <a:pt x="1362" y="3224"/>
                  <a:pt x="1951" y="3224"/>
                </a:cubicBezTo>
                <a:cubicBezTo>
                  <a:pt x="2764" y="3224"/>
                  <a:pt x="3577" y="2637"/>
                  <a:pt x="3577" y="1618"/>
                </a:cubicBezTo>
                <a:cubicBezTo>
                  <a:pt x="3577" y="1200"/>
                  <a:pt x="3404" y="783"/>
                  <a:pt x="3116" y="480"/>
                </a:cubicBezTo>
                <a:cubicBezTo>
                  <a:pt x="2777" y="145"/>
                  <a:pt x="2380" y="1"/>
                  <a:pt x="19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2"/>
          <p:cNvSpPr/>
          <p:nvPr/>
        </p:nvSpPr>
        <p:spPr>
          <a:xfrm rot="10800000">
            <a:off x="8137552" y="-11269"/>
            <a:ext cx="346899" cy="223004"/>
          </a:xfrm>
          <a:custGeom>
            <a:avLst/>
            <a:gdLst/>
            <a:ahLst/>
            <a:cxnLst/>
            <a:rect l="l" t="t" r="r" b="b"/>
            <a:pathLst>
              <a:path w="6366" h="4092" extrusionOk="0">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2">
  <p:cSld name="CUSTOM_9">
    <p:spTree>
      <p:nvGrpSpPr>
        <p:cNvPr id="1" name="Shape 519"/>
        <p:cNvGrpSpPr/>
        <p:nvPr/>
      </p:nvGrpSpPr>
      <p:grpSpPr>
        <a:xfrm>
          <a:off x="0" y="0"/>
          <a:ext cx="0" cy="0"/>
          <a:chOff x="0" y="0"/>
          <a:chExt cx="0" cy="0"/>
        </a:xfrm>
      </p:grpSpPr>
      <p:sp>
        <p:nvSpPr>
          <p:cNvPr id="520" name="Google Shape;520;p24"/>
          <p:cNvSpPr txBox="1">
            <a:spLocks noGrp="1"/>
          </p:cNvSpPr>
          <p:nvPr>
            <p:ph type="subTitle" idx="1"/>
          </p:nvPr>
        </p:nvSpPr>
        <p:spPr>
          <a:xfrm>
            <a:off x="4668044" y="1655425"/>
            <a:ext cx="2445000" cy="640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sz="1600"/>
            </a:lvl1pPr>
            <a:lvl2pPr lvl="1" algn="r" rtl="0">
              <a:spcBef>
                <a:spcPts val="1600"/>
              </a:spcBef>
              <a:spcAft>
                <a:spcPts val="0"/>
              </a:spcAft>
              <a:buSzPts val="1600"/>
              <a:buNone/>
              <a:defRPr sz="1600"/>
            </a:lvl2pPr>
            <a:lvl3pPr lvl="2" algn="r" rtl="0">
              <a:spcBef>
                <a:spcPts val="1600"/>
              </a:spcBef>
              <a:spcAft>
                <a:spcPts val="0"/>
              </a:spcAft>
              <a:buSzPts val="1600"/>
              <a:buNone/>
              <a:defRPr sz="1600"/>
            </a:lvl3pPr>
            <a:lvl4pPr lvl="3" algn="r" rtl="0">
              <a:spcBef>
                <a:spcPts val="1600"/>
              </a:spcBef>
              <a:spcAft>
                <a:spcPts val="0"/>
              </a:spcAft>
              <a:buSzPts val="1600"/>
              <a:buNone/>
              <a:defRPr sz="1600"/>
            </a:lvl4pPr>
            <a:lvl5pPr lvl="4" algn="r" rtl="0">
              <a:spcBef>
                <a:spcPts val="1600"/>
              </a:spcBef>
              <a:spcAft>
                <a:spcPts val="0"/>
              </a:spcAft>
              <a:buSzPts val="1600"/>
              <a:buNone/>
              <a:defRPr sz="1600"/>
            </a:lvl5pPr>
            <a:lvl6pPr lvl="5" algn="r" rtl="0">
              <a:spcBef>
                <a:spcPts val="1600"/>
              </a:spcBef>
              <a:spcAft>
                <a:spcPts val="0"/>
              </a:spcAft>
              <a:buSzPts val="1600"/>
              <a:buNone/>
              <a:defRPr sz="1600"/>
            </a:lvl6pPr>
            <a:lvl7pPr lvl="6" algn="r" rtl="0">
              <a:spcBef>
                <a:spcPts val="1600"/>
              </a:spcBef>
              <a:spcAft>
                <a:spcPts val="0"/>
              </a:spcAft>
              <a:buSzPts val="1600"/>
              <a:buNone/>
              <a:defRPr sz="1600"/>
            </a:lvl7pPr>
            <a:lvl8pPr lvl="7" algn="r" rtl="0">
              <a:spcBef>
                <a:spcPts val="1600"/>
              </a:spcBef>
              <a:spcAft>
                <a:spcPts val="0"/>
              </a:spcAft>
              <a:buSzPts val="1600"/>
              <a:buNone/>
              <a:defRPr sz="1600"/>
            </a:lvl8pPr>
            <a:lvl9pPr lvl="8" algn="r" rtl="0">
              <a:spcBef>
                <a:spcPts val="1600"/>
              </a:spcBef>
              <a:spcAft>
                <a:spcPts val="1600"/>
              </a:spcAft>
              <a:buSzPts val="1600"/>
              <a:buNone/>
              <a:defRPr sz="1600"/>
            </a:lvl9pPr>
          </a:lstStyle>
          <a:p>
            <a:endParaRPr/>
          </a:p>
        </p:txBody>
      </p:sp>
      <p:sp>
        <p:nvSpPr>
          <p:cNvPr id="521" name="Google Shape;521;p24"/>
          <p:cNvSpPr txBox="1">
            <a:spLocks noGrp="1"/>
          </p:cNvSpPr>
          <p:nvPr>
            <p:ph type="subTitle" idx="2"/>
          </p:nvPr>
        </p:nvSpPr>
        <p:spPr>
          <a:xfrm>
            <a:off x="4489544" y="1249500"/>
            <a:ext cx="2623500" cy="372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2000" b="1">
                <a:latin typeface="Kanit"/>
                <a:ea typeface="Kanit"/>
                <a:cs typeface="Kanit"/>
                <a:sym typeface="Kanit"/>
              </a:defRPr>
            </a:lvl1pPr>
            <a:lvl2pPr lvl="1" algn="r" rtl="0">
              <a:spcBef>
                <a:spcPts val="1600"/>
              </a:spcBef>
              <a:spcAft>
                <a:spcPts val="0"/>
              </a:spcAft>
              <a:buSzPts val="3000"/>
              <a:buNone/>
              <a:defRPr sz="3000"/>
            </a:lvl2pPr>
            <a:lvl3pPr lvl="2" algn="r" rtl="0">
              <a:spcBef>
                <a:spcPts val="1600"/>
              </a:spcBef>
              <a:spcAft>
                <a:spcPts val="0"/>
              </a:spcAft>
              <a:buSzPts val="3000"/>
              <a:buNone/>
              <a:defRPr sz="3000"/>
            </a:lvl3pPr>
            <a:lvl4pPr lvl="3" algn="r" rtl="0">
              <a:spcBef>
                <a:spcPts val="1600"/>
              </a:spcBef>
              <a:spcAft>
                <a:spcPts val="0"/>
              </a:spcAft>
              <a:buSzPts val="3000"/>
              <a:buNone/>
              <a:defRPr sz="3000"/>
            </a:lvl4pPr>
            <a:lvl5pPr lvl="4" algn="r" rtl="0">
              <a:spcBef>
                <a:spcPts val="1600"/>
              </a:spcBef>
              <a:spcAft>
                <a:spcPts val="0"/>
              </a:spcAft>
              <a:buSzPts val="3000"/>
              <a:buNone/>
              <a:defRPr sz="3000"/>
            </a:lvl5pPr>
            <a:lvl6pPr lvl="5" algn="r" rtl="0">
              <a:spcBef>
                <a:spcPts val="1600"/>
              </a:spcBef>
              <a:spcAft>
                <a:spcPts val="0"/>
              </a:spcAft>
              <a:buSzPts val="3000"/>
              <a:buNone/>
              <a:defRPr sz="3000"/>
            </a:lvl6pPr>
            <a:lvl7pPr lvl="6" algn="r" rtl="0">
              <a:spcBef>
                <a:spcPts val="1600"/>
              </a:spcBef>
              <a:spcAft>
                <a:spcPts val="0"/>
              </a:spcAft>
              <a:buSzPts val="3000"/>
              <a:buNone/>
              <a:defRPr sz="3000"/>
            </a:lvl7pPr>
            <a:lvl8pPr lvl="7" algn="r" rtl="0">
              <a:spcBef>
                <a:spcPts val="1600"/>
              </a:spcBef>
              <a:spcAft>
                <a:spcPts val="0"/>
              </a:spcAft>
              <a:buSzPts val="3000"/>
              <a:buNone/>
              <a:defRPr sz="3000"/>
            </a:lvl8pPr>
            <a:lvl9pPr lvl="8" algn="r" rtl="0">
              <a:spcBef>
                <a:spcPts val="1600"/>
              </a:spcBef>
              <a:spcAft>
                <a:spcPts val="1600"/>
              </a:spcAft>
              <a:buSzPts val="3000"/>
              <a:buNone/>
              <a:defRPr sz="3000"/>
            </a:lvl9pPr>
          </a:lstStyle>
          <a:p>
            <a:endParaRPr/>
          </a:p>
        </p:txBody>
      </p:sp>
      <p:sp>
        <p:nvSpPr>
          <p:cNvPr id="522" name="Google Shape;522;p24"/>
          <p:cNvSpPr txBox="1">
            <a:spLocks noGrp="1"/>
          </p:cNvSpPr>
          <p:nvPr>
            <p:ph type="subTitle" idx="3"/>
          </p:nvPr>
        </p:nvSpPr>
        <p:spPr>
          <a:xfrm>
            <a:off x="4668044" y="2847475"/>
            <a:ext cx="2445000" cy="640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sz="1600"/>
            </a:lvl1pPr>
            <a:lvl2pPr lvl="1" algn="r" rtl="0">
              <a:spcBef>
                <a:spcPts val="1600"/>
              </a:spcBef>
              <a:spcAft>
                <a:spcPts val="0"/>
              </a:spcAft>
              <a:buSzPts val="1600"/>
              <a:buNone/>
              <a:defRPr sz="1600"/>
            </a:lvl2pPr>
            <a:lvl3pPr lvl="2" algn="r" rtl="0">
              <a:spcBef>
                <a:spcPts val="1600"/>
              </a:spcBef>
              <a:spcAft>
                <a:spcPts val="0"/>
              </a:spcAft>
              <a:buSzPts val="1600"/>
              <a:buNone/>
              <a:defRPr sz="1600"/>
            </a:lvl3pPr>
            <a:lvl4pPr lvl="3" algn="r" rtl="0">
              <a:spcBef>
                <a:spcPts val="1600"/>
              </a:spcBef>
              <a:spcAft>
                <a:spcPts val="0"/>
              </a:spcAft>
              <a:buSzPts val="1600"/>
              <a:buNone/>
              <a:defRPr sz="1600"/>
            </a:lvl4pPr>
            <a:lvl5pPr lvl="4" algn="r" rtl="0">
              <a:spcBef>
                <a:spcPts val="1600"/>
              </a:spcBef>
              <a:spcAft>
                <a:spcPts val="0"/>
              </a:spcAft>
              <a:buSzPts val="1600"/>
              <a:buNone/>
              <a:defRPr sz="1600"/>
            </a:lvl5pPr>
            <a:lvl6pPr lvl="5" algn="r" rtl="0">
              <a:spcBef>
                <a:spcPts val="1600"/>
              </a:spcBef>
              <a:spcAft>
                <a:spcPts val="0"/>
              </a:spcAft>
              <a:buSzPts val="1600"/>
              <a:buNone/>
              <a:defRPr sz="1600"/>
            </a:lvl6pPr>
            <a:lvl7pPr lvl="6" algn="r" rtl="0">
              <a:spcBef>
                <a:spcPts val="1600"/>
              </a:spcBef>
              <a:spcAft>
                <a:spcPts val="0"/>
              </a:spcAft>
              <a:buSzPts val="1600"/>
              <a:buNone/>
              <a:defRPr sz="1600"/>
            </a:lvl7pPr>
            <a:lvl8pPr lvl="7" algn="r" rtl="0">
              <a:spcBef>
                <a:spcPts val="1600"/>
              </a:spcBef>
              <a:spcAft>
                <a:spcPts val="0"/>
              </a:spcAft>
              <a:buSzPts val="1600"/>
              <a:buNone/>
              <a:defRPr sz="1600"/>
            </a:lvl8pPr>
            <a:lvl9pPr lvl="8" algn="r" rtl="0">
              <a:spcBef>
                <a:spcPts val="1600"/>
              </a:spcBef>
              <a:spcAft>
                <a:spcPts val="1600"/>
              </a:spcAft>
              <a:buSzPts val="1600"/>
              <a:buNone/>
              <a:defRPr sz="1600"/>
            </a:lvl9pPr>
          </a:lstStyle>
          <a:p>
            <a:endParaRPr/>
          </a:p>
        </p:txBody>
      </p:sp>
      <p:sp>
        <p:nvSpPr>
          <p:cNvPr id="523" name="Google Shape;523;p24"/>
          <p:cNvSpPr txBox="1">
            <a:spLocks noGrp="1"/>
          </p:cNvSpPr>
          <p:nvPr>
            <p:ph type="subTitle" idx="4"/>
          </p:nvPr>
        </p:nvSpPr>
        <p:spPr>
          <a:xfrm>
            <a:off x="4489544" y="2441550"/>
            <a:ext cx="2623500" cy="372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2000" b="1">
                <a:latin typeface="Kanit"/>
                <a:ea typeface="Kanit"/>
                <a:cs typeface="Kanit"/>
                <a:sym typeface="Kanit"/>
              </a:defRPr>
            </a:lvl1pPr>
            <a:lvl2pPr lvl="1" algn="r" rtl="0">
              <a:spcBef>
                <a:spcPts val="1600"/>
              </a:spcBef>
              <a:spcAft>
                <a:spcPts val="0"/>
              </a:spcAft>
              <a:buSzPts val="3000"/>
              <a:buNone/>
              <a:defRPr sz="3000"/>
            </a:lvl2pPr>
            <a:lvl3pPr lvl="2" algn="r" rtl="0">
              <a:spcBef>
                <a:spcPts val="1600"/>
              </a:spcBef>
              <a:spcAft>
                <a:spcPts val="0"/>
              </a:spcAft>
              <a:buSzPts val="3000"/>
              <a:buNone/>
              <a:defRPr sz="3000"/>
            </a:lvl3pPr>
            <a:lvl4pPr lvl="3" algn="r" rtl="0">
              <a:spcBef>
                <a:spcPts val="1600"/>
              </a:spcBef>
              <a:spcAft>
                <a:spcPts val="0"/>
              </a:spcAft>
              <a:buSzPts val="3000"/>
              <a:buNone/>
              <a:defRPr sz="3000"/>
            </a:lvl4pPr>
            <a:lvl5pPr lvl="4" algn="r" rtl="0">
              <a:spcBef>
                <a:spcPts val="1600"/>
              </a:spcBef>
              <a:spcAft>
                <a:spcPts val="0"/>
              </a:spcAft>
              <a:buSzPts val="3000"/>
              <a:buNone/>
              <a:defRPr sz="3000"/>
            </a:lvl5pPr>
            <a:lvl6pPr lvl="5" algn="r" rtl="0">
              <a:spcBef>
                <a:spcPts val="1600"/>
              </a:spcBef>
              <a:spcAft>
                <a:spcPts val="0"/>
              </a:spcAft>
              <a:buSzPts val="3000"/>
              <a:buNone/>
              <a:defRPr sz="3000"/>
            </a:lvl6pPr>
            <a:lvl7pPr lvl="6" algn="r" rtl="0">
              <a:spcBef>
                <a:spcPts val="1600"/>
              </a:spcBef>
              <a:spcAft>
                <a:spcPts val="0"/>
              </a:spcAft>
              <a:buSzPts val="3000"/>
              <a:buNone/>
              <a:defRPr sz="3000"/>
            </a:lvl7pPr>
            <a:lvl8pPr lvl="7" algn="r" rtl="0">
              <a:spcBef>
                <a:spcPts val="1600"/>
              </a:spcBef>
              <a:spcAft>
                <a:spcPts val="0"/>
              </a:spcAft>
              <a:buSzPts val="3000"/>
              <a:buNone/>
              <a:defRPr sz="3000"/>
            </a:lvl8pPr>
            <a:lvl9pPr lvl="8" algn="r" rtl="0">
              <a:spcBef>
                <a:spcPts val="1600"/>
              </a:spcBef>
              <a:spcAft>
                <a:spcPts val="1600"/>
              </a:spcAft>
              <a:buSzPts val="3000"/>
              <a:buNone/>
              <a:defRPr sz="3000"/>
            </a:lvl9pPr>
          </a:lstStyle>
          <a:p>
            <a:endParaRPr/>
          </a:p>
        </p:txBody>
      </p:sp>
      <p:sp>
        <p:nvSpPr>
          <p:cNvPr id="524" name="Google Shape;524;p24"/>
          <p:cNvSpPr txBox="1">
            <a:spLocks noGrp="1"/>
          </p:cNvSpPr>
          <p:nvPr>
            <p:ph type="subTitle" idx="5"/>
          </p:nvPr>
        </p:nvSpPr>
        <p:spPr>
          <a:xfrm>
            <a:off x="4668044" y="4039525"/>
            <a:ext cx="2445000" cy="640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sz="1600"/>
            </a:lvl1pPr>
            <a:lvl2pPr lvl="1" algn="r" rtl="0">
              <a:spcBef>
                <a:spcPts val="1600"/>
              </a:spcBef>
              <a:spcAft>
                <a:spcPts val="0"/>
              </a:spcAft>
              <a:buSzPts val="1600"/>
              <a:buNone/>
              <a:defRPr sz="1600"/>
            </a:lvl2pPr>
            <a:lvl3pPr lvl="2" algn="r" rtl="0">
              <a:spcBef>
                <a:spcPts val="1600"/>
              </a:spcBef>
              <a:spcAft>
                <a:spcPts val="0"/>
              </a:spcAft>
              <a:buSzPts val="1600"/>
              <a:buNone/>
              <a:defRPr sz="1600"/>
            </a:lvl3pPr>
            <a:lvl4pPr lvl="3" algn="r" rtl="0">
              <a:spcBef>
                <a:spcPts val="1600"/>
              </a:spcBef>
              <a:spcAft>
                <a:spcPts val="0"/>
              </a:spcAft>
              <a:buSzPts val="1600"/>
              <a:buNone/>
              <a:defRPr sz="1600"/>
            </a:lvl4pPr>
            <a:lvl5pPr lvl="4" algn="r" rtl="0">
              <a:spcBef>
                <a:spcPts val="1600"/>
              </a:spcBef>
              <a:spcAft>
                <a:spcPts val="0"/>
              </a:spcAft>
              <a:buSzPts val="1600"/>
              <a:buNone/>
              <a:defRPr sz="1600"/>
            </a:lvl5pPr>
            <a:lvl6pPr lvl="5" algn="r" rtl="0">
              <a:spcBef>
                <a:spcPts val="1600"/>
              </a:spcBef>
              <a:spcAft>
                <a:spcPts val="0"/>
              </a:spcAft>
              <a:buSzPts val="1600"/>
              <a:buNone/>
              <a:defRPr sz="1600"/>
            </a:lvl6pPr>
            <a:lvl7pPr lvl="6" algn="r" rtl="0">
              <a:spcBef>
                <a:spcPts val="1600"/>
              </a:spcBef>
              <a:spcAft>
                <a:spcPts val="0"/>
              </a:spcAft>
              <a:buSzPts val="1600"/>
              <a:buNone/>
              <a:defRPr sz="1600"/>
            </a:lvl7pPr>
            <a:lvl8pPr lvl="7" algn="r" rtl="0">
              <a:spcBef>
                <a:spcPts val="1600"/>
              </a:spcBef>
              <a:spcAft>
                <a:spcPts val="0"/>
              </a:spcAft>
              <a:buSzPts val="1600"/>
              <a:buNone/>
              <a:defRPr sz="1600"/>
            </a:lvl8pPr>
            <a:lvl9pPr lvl="8" algn="r" rtl="0">
              <a:spcBef>
                <a:spcPts val="1600"/>
              </a:spcBef>
              <a:spcAft>
                <a:spcPts val="1600"/>
              </a:spcAft>
              <a:buSzPts val="1600"/>
              <a:buNone/>
              <a:defRPr sz="1600"/>
            </a:lvl9pPr>
          </a:lstStyle>
          <a:p>
            <a:endParaRPr/>
          </a:p>
        </p:txBody>
      </p:sp>
      <p:sp>
        <p:nvSpPr>
          <p:cNvPr id="525" name="Google Shape;525;p24"/>
          <p:cNvSpPr txBox="1">
            <a:spLocks noGrp="1"/>
          </p:cNvSpPr>
          <p:nvPr>
            <p:ph type="subTitle" idx="6"/>
          </p:nvPr>
        </p:nvSpPr>
        <p:spPr>
          <a:xfrm>
            <a:off x="4489544" y="3633600"/>
            <a:ext cx="2623500" cy="372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2000" b="1">
                <a:latin typeface="Kanit"/>
                <a:ea typeface="Kanit"/>
                <a:cs typeface="Kanit"/>
                <a:sym typeface="Kanit"/>
              </a:defRPr>
            </a:lvl1pPr>
            <a:lvl2pPr lvl="1" algn="r" rtl="0">
              <a:spcBef>
                <a:spcPts val="1600"/>
              </a:spcBef>
              <a:spcAft>
                <a:spcPts val="0"/>
              </a:spcAft>
              <a:buSzPts val="3000"/>
              <a:buNone/>
              <a:defRPr sz="3000"/>
            </a:lvl2pPr>
            <a:lvl3pPr lvl="2" algn="r" rtl="0">
              <a:spcBef>
                <a:spcPts val="1600"/>
              </a:spcBef>
              <a:spcAft>
                <a:spcPts val="0"/>
              </a:spcAft>
              <a:buSzPts val="3000"/>
              <a:buNone/>
              <a:defRPr sz="3000"/>
            </a:lvl3pPr>
            <a:lvl4pPr lvl="3" algn="r" rtl="0">
              <a:spcBef>
                <a:spcPts val="1600"/>
              </a:spcBef>
              <a:spcAft>
                <a:spcPts val="0"/>
              </a:spcAft>
              <a:buSzPts val="3000"/>
              <a:buNone/>
              <a:defRPr sz="3000"/>
            </a:lvl4pPr>
            <a:lvl5pPr lvl="4" algn="r" rtl="0">
              <a:spcBef>
                <a:spcPts val="1600"/>
              </a:spcBef>
              <a:spcAft>
                <a:spcPts val="0"/>
              </a:spcAft>
              <a:buSzPts val="3000"/>
              <a:buNone/>
              <a:defRPr sz="3000"/>
            </a:lvl5pPr>
            <a:lvl6pPr lvl="5" algn="r" rtl="0">
              <a:spcBef>
                <a:spcPts val="1600"/>
              </a:spcBef>
              <a:spcAft>
                <a:spcPts val="0"/>
              </a:spcAft>
              <a:buSzPts val="3000"/>
              <a:buNone/>
              <a:defRPr sz="3000"/>
            </a:lvl6pPr>
            <a:lvl7pPr lvl="6" algn="r" rtl="0">
              <a:spcBef>
                <a:spcPts val="1600"/>
              </a:spcBef>
              <a:spcAft>
                <a:spcPts val="0"/>
              </a:spcAft>
              <a:buSzPts val="3000"/>
              <a:buNone/>
              <a:defRPr sz="3000"/>
            </a:lvl7pPr>
            <a:lvl8pPr lvl="7" algn="r" rtl="0">
              <a:spcBef>
                <a:spcPts val="1600"/>
              </a:spcBef>
              <a:spcAft>
                <a:spcPts val="0"/>
              </a:spcAft>
              <a:buSzPts val="3000"/>
              <a:buNone/>
              <a:defRPr sz="3000"/>
            </a:lvl8pPr>
            <a:lvl9pPr lvl="8" algn="r" rtl="0">
              <a:spcBef>
                <a:spcPts val="1600"/>
              </a:spcBef>
              <a:spcAft>
                <a:spcPts val="1600"/>
              </a:spcAft>
              <a:buSzPts val="3000"/>
              <a:buNone/>
              <a:defRPr sz="3000"/>
            </a:lvl9pPr>
          </a:lstStyle>
          <a:p>
            <a:endParaRPr/>
          </a:p>
        </p:txBody>
      </p:sp>
      <p:sp>
        <p:nvSpPr>
          <p:cNvPr id="526" name="Google Shape;526;p24"/>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27" name="Google Shape;527;p24"/>
          <p:cNvSpPr/>
          <p:nvPr/>
        </p:nvSpPr>
        <p:spPr>
          <a:xfrm>
            <a:off x="7499" y="1269231"/>
            <a:ext cx="229615" cy="322565"/>
          </a:xfrm>
          <a:custGeom>
            <a:avLst/>
            <a:gdLst/>
            <a:ahLst/>
            <a:cxnLst/>
            <a:rect l="l" t="t" r="r" b="b"/>
            <a:pathLst>
              <a:path w="5862" h="8235" extrusionOk="0">
                <a:moveTo>
                  <a:pt x="3881" y="0"/>
                </a:moveTo>
                <a:cubicBezTo>
                  <a:pt x="3421" y="0"/>
                  <a:pt x="2960" y="177"/>
                  <a:pt x="2607" y="529"/>
                </a:cubicBezTo>
                <a:lnTo>
                  <a:pt x="0" y="3136"/>
                </a:lnTo>
                <a:lnTo>
                  <a:pt x="0" y="8235"/>
                </a:lnTo>
                <a:lnTo>
                  <a:pt x="5156" y="3079"/>
                </a:lnTo>
                <a:cubicBezTo>
                  <a:pt x="5862" y="2373"/>
                  <a:pt x="5862" y="1235"/>
                  <a:pt x="5156" y="529"/>
                </a:cubicBezTo>
                <a:cubicBezTo>
                  <a:pt x="4803" y="177"/>
                  <a:pt x="4342" y="0"/>
                  <a:pt x="38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4"/>
          <p:cNvSpPr/>
          <p:nvPr/>
        </p:nvSpPr>
        <p:spPr>
          <a:xfrm>
            <a:off x="7499" y="650290"/>
            <a:ext cx="503805" cy="633496"/>
          </a:xfrm>
          <a:custGeom>
            <a:avLst/>
            <a:gdLst/>
            <a:ahLst/>
            <a:cxnLst/>
            <a:rect l="l" t="t" r="r" b="b"/>
            <a:pathLst>
              <a:path w="12862" h="16173" extrusionOk="0">
                <a:moveTo>
                  <a:pt x="10121" y="0"/>
                </a:moveTo>
                <a:cubicBezTo>
                  <a:pt x="9480" y="0"/>
                  <a:pt x="8841" y="245"/>
                  <a:pt x="8353" y="733"/>
                </a:cubicBezTo>
                <a:lnTo>
                  <a:pt x="0" y="9086"/>
                </a:lnTo>
                <a:lnTo>
                  <a:pt x="0" y="16172"/>
                </a:lnTo>
                <a:lnTo>
                  <a:pt x="11853" y="4319"/>
                </a:lnTo>
                <a:cubicBezTo>
                  <a:pt x="12861" y="3325"/>
                  <a:pt x="12861" y="1698"/>
                  <a:pt x="11867" y="704"/>
                </a:cubicBezTo>
                <a:cubicBezTo>
                  <a:pt x="11376" y="234"/>
                  <a:pt x="10748" y="0"/>
                  <a:pt x="101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4"/>
          <p:cNvSpPr/>
          <p:nvPr/>
        </p:nvSpPr>
        <p:spPr>
          <a:xfrm>
            <a:off x="7499" y="-15462"/>
            <a:ext cx="767223" cy="845093"/>
          </a:xfrm>
          <a:custGeom>
            <a:avLst/>
            <a:gdLst/>
            <a:ahLst/>
            <a:cxnLst/>
            <a:rect l="l" t="t" r="r" b="b"/>
            <a:pathLst>
              <a:path w="19587" h="21575" extrusionOk="0">
                <a:moveTo>
                  <a:pt x="0" y="0"/>
                </a:moveTo>
                <a:lnTo>
                  <a:pt x="0" y="14460"/>
                </a:lnTo>
                <a:cubicBezTo>
                  <a:pt x="490" y="14301"/>
                  <a:pt x="936" y="14042"/>
                  <a:pt x="1311" y="13668"/>
                </a:cubicBezTo>
                <a:lnTo>
                  <a:pt x="4954" y="10024"/>
                </a:lnTo>
                <a:cubicBezTo>
                  <a:pt x="5068" y="9910"/>
                  <a:pt x="5196" y="9863"/>
                  <a:pt x="5318" y="9863"/>
                </a:cubicBezTo>
                <a:cubicBezTo>
                  <a:pt x="5725" y="9863"/>
                  <a:pt x="6079" y="10386"/>
                  <a:pt x="5703" y="10773"/>
                </a:cubicBezTo>
                <a:lnTo>
                  <a:pt x="0" y="16476"/>
                </a:lnTo>
                <a:lnTo>
                  <a:pt x="0" y="21574"/>
                </a:lnTo>
                <a:lnTo>
                  <a:pt x="18881" y="2679"/>
                </a:lnTo>
                <a:cubicBezTo>
                  <a:pt x="19587" y="1973"/>
                  <a:pt x="19587" y="835"/>
                  <a:pt x="18881" y="130"/>
                </a:cubicBezTo>
                <a:cubicBezTo>
                  <a:pt x="18824" y="86"/>
                  <a:pt x="18780" y="43"/>
                  <a:pt x="18723" y="0"/>
                </a:cubicBezTo>
                <a:lnTo>
                  <a:pt x="16490" y="0"/>
                </a:lnTo>
                <a:cubicBezTo>
                  <a:pt x="16433" y="43"/>
                  <a:pt x="16390" y="86"/>
                  <a:pt x="16332" y="130"/>
                </a:cubicBezTo>
                <a:lnTo>
                  <a:pt x="14949" y="1527"/>
                </a:lnTo>
                <a:cubicBezTo>
                  <a:pt x="14832" y="1645"/>
                  <a:pt x="14700" y="1694"/>
                  <a:pt x="14575" y="1694"/>
                </a:cubicBezTo>
                <a:cubicBezTo>
                  <a:pt x="14164" y="1694"/>
                  <a:pt x="13814" y="1164"/>
                  <a:pt x="14201" y="778"/>
                </a:cubicBezTo>
                <a:lnTo>
                  <a:pt x="149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4"/>
          <p:cNvSpPr/>
          <p:nvPr/>
        </p:nvSpPr>
        <p:spPr>
          <a:xfrm>
            <a:off x="234267" y="1117326"/>
            <a:ext cx="147279" cy="147279"/>
          </a:xfrm>
          <a:custGeom>
            <a:avLst/>
            <a:gdLst/>
            <a:ahLst/>
            <a:cxnLst/>
            <a:rect l="l" t="t" r="r" b="b"/>
            <a:pathLst>
              <a:path w="3760" h="3760" extrusionOk="0">
                <a:moveTo>
                  <a:pt x="1887" y="0"/>
                </a:moveTo>
                <a:cubicBezTo>
                  <a:pt x="850" y="0"/>
                  <a:pt x="1" y="850"/>
                  <a:pt x="1" y="1887"/>
                </a:cubicBezTo>
                <a:cubicBezTo>
                  <a:pt x="1" y="2924"/>
                  <a:pt x="850" y="3759"/>
                  <a:pt x="1887" y="3759"/>
                </a:cubicBezTo>
                <a:cubicBezTo>
                  <a:pt x="2924" y="3759"/>
                  <a:pt x="3760" y="2924"/>
                  <a:pt x="3760" y="1887"/>
                </a:cubicBezTo>
                <a:cubicBezTo>
                  <a:pt x="3760" y="850"/>
                  <a:pt x="2924" y="0"/>
                  <a:pt x="1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4"/>
          <p:cNvSpPr/>
          <p:nvPr/>
        </p:nvSpPr>
        <p:spPr>
          <a:xfrm>
            <a:off x="379831" y="1024804"/>
            <a:ext cx="107796" cy="80690"/>
          </a:xfrm>
          <a:custGeom>
            <a:avLst/>
            <a:gdLst/>
            <a:ahLst/>
            <a:cxnLst/>
            <a:rect l="l" t="t" r="r" b="b"/>
            <a:pathLst>
              <a:path w="2752" h="2060" extrusionOk="0">
                <a:moveTo>
                  <a:pt x="1376" y="0"/>
                </a:moveTo>
                <a:cubicBezTo>
                  <a:pt x="1113" y="0"/>
                  <a:pt x="850" y="101"/>
                  <a:pt x="649" y="303"/>
                </a:cubicBezTo>
                <a:cubicBezTo>
                  <a:pt x="0" y="951"/>
                  <a:pt x="461" y="2060"/>
                  <a:pt x="1383" y="2060"/>
                </a:cubicBezTo>
                <a:cubicBezTo>
                  <a:pt x="2290" y="2060"/>
                  <a:pt x="2751" y="951"/>
                  <a:pt x="2103" y="303"/>
                </a:cubicBezTo>
                <a:cubicBezTo>
                  <a:pt x="1902" y="101"/>
                  <a:pt x="1639" y="0"/>
                  <a:pt x="13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4"/>
          <p:cNvSpPr/>
          <p:nvPr/>
        </p:nvSpPr>
        <p:spPr>
          <a:xfrm>
            <a:off x="501108" y="113607"/>
            <a:ext cx="529578" cy="520843"/>
          </a:xfrm>
          <a:custGeom>
            <a:avLst/>
            <a:gdLst/>
            <a:ahLst/>
            <a:cxnLst/>
            <a:rect l="l" t="t" r="r" b="b"/>
            <a:pathLst>
              <a:path w="13520" h="13297" extrusionOk="0">
                <a:moveTo>
                  <a:pt x="13072" y="1"/>
                </a:moveTo>
                <a:cubicBezTo>
                  <a:pt x="13001" y="1"/>
                  <a:pt x="12928" y="27"/>
                  <a:pt x="12862" y="90"/>
                </a:cubicBezTo>
                <a:lnTo>
                  <a:pt x="12862" y="104"/>
                </a:lnTo>
                <a:lnTo>
                  <a:pt x="203" y="12749"/>
                </a:lnTo>
                <a:cubicBezTo>
                  <a:pt x="1" y="12951"/>
                  <a:pt x="145" y="13282"/>
                  <a:pt x="419" y="13296"/>
                </a:cubicBezTo>
                <a:cubicBezTo>
                  <a:pt x="505" y="13296"/>
                  <a:pt x="591" y="13253"/>
                  <a:pt x="649" y="13195"/>
                </a:cubicBezTo>
                <a:lnTo>
                  <a:pt x="13308" y="536"/>
                </a:lnTo>
                <a:cubicBezTo>
                  <a:pt x="13520" y="303"/>
                  <a:pt x="13310" y="1"/>
                  <a:pt x="130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4"/>
          <p:cNvSpPr/>
          <p:nvPr/>
        </p:nvSpPr>
        <p:spPr>
          <a:xfrm>
            <a:off x="7499" y="1604379"/>
            <a:ext cx="132512" cy="144811"/>
          </a:xfrm>
          <a:custGeom>
            <a:avLst/>
            <a:gdLst/>
            <a:ahLst/>
            <a:cxnLst/>
            <a:rect l="l" t="t" r="r" b="b"/>
            <a:pathLst>
              <a:path w="3383" h="3697" extrusionOk="0">
                <a:moveTo>
                  <a:pt x="2924" y="1"/>
                </a:moveTo>
                <a:cubicBezTo>
                  <a:pt x="2856" y="1"/>
                  <a:pt x="2785" y="25"/>
                  <a:pt x="2722" y="82"/>
                </a:cubicBezTo>
                <a:lnTo>
                  <a:pt x="0" y="2804"/>
                </a:lnTo>
                <a:lnTo>
                  <a:pt x="0" y="3697"/>
                </a:lnTo>
                <a:lnTo>
                  <a:pt x="3154" y="543"/>
                </a:lnTo>
                <a:lnTo>
                  <a:pt x="3169" y="543"/>
                </a:lnTo>
                <a:cubicBezTo>
                  <a:pt x="3382" y="307"/>
                  <a:pt x="3166" y="1"/>
                  <a:pt x="29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4"/>
          <p:cNvSpPr/>
          <p:nvPr/>
        </p:nvSpPr>
        <p:spPr>
          <a:xfrm>
            <a:off x="178838" y="735643"/>
            <a:ext cx="246575" cy="222995"/>
          </a:xfrm>
          <a:custGeom>
            <a:avLst/>
            <a:gdLst/>
            <a:ahLst/>
            <a:cxnLst/>
            <a:rect l="l" t="t" r="r" b="b"/>
            <a:pathLst>
              <a:path w="6295" h="5693" extrusionOk="0">
                <a:moveTo>
                  <a:pt x="5247" y="0"/>
                </a:moveTo>
                <a:cubicBezTo>
                  <a:pt x="5079" y="0"/>
                  <a:pt x="4903" y="63"/>
                  <a:pt x="4743" y="210"/>
                </a:cubicBezTo>
                <a:lnTo>
                  <a:pt x="552" y="4401"/>
                </a:lnTo>
                <a:cubicBezTo>
                  <a:pt x="1" y="4941"/>
                  <a:pt x="495" y="5692"/>
                  <a:pt x="1074" y="5692"/>
                </a:cubicBezTo>
                <a:cubicBezTo>
                  <a:pt x="1252" y="5692"/>
                  <a:pt x="1437" y="5622"/>
                  <a:pt x="1603" y="5453"/>
                </a:cubicBezTo>
                <a:lnTo>
                  <a:pt x="5794" y="1262"/>
                </a:lnTo>
                <a:cubicBezTo>
                  <a:pt x="6294" y="717"/>
                  <a:pt x="5816" y="0"/>
                  <a:pt x="52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4"/>
          <p:cNvSpPr/>
          <p:nvPr/>
        </p:nvSpPr>
        <p:spPr>
          <a:xfrm>
            <a:off x="8795914" y="45947"/>
            <a:ext cx="348078" cy="341892"/>
          </a:xfrm>
          <a:custGeom>
            <a:avLst/>
            <a:gdLst/>
            <a:ahLst/>
            <a:cxnLst/>
            <a:rect l="l" t="t" r="r" b="b"/>
            <a:pathLst>
              <a:path w="9848" h="9673" extrusionOk="0">
                <a:moveTo>
                  <a:pt x="9445" y="1"/>
                </a:moveTo>
                <a:cubicBezTo>
                  <a:pt x="9351" y="1"/>
                  <a:pt x="9257" y="37"/>
                  <a:pt x="9185" y="109"/>
                </a:cubicBezTo>
                <a:lnTo>
                  <a:pt x="242" y="9038"/>
                </a:lnTo>
                <a:cubicBezTo>
                  <a:pt x="1" y="9265"/>
                  <a:pt x="164" y="9672"/>
                  <a:pt x="484" y="9672"/>
                </a:cubicBezTo>
                <a:cubicBezTo>
                  <a:pt x="490" y="9672"/>
                  <a:pt x="495" y="9672"/>
                  <a:pt x="501" y="9672"/>
                </a:cubicBezTo>
                <a:cubicBezTo>
                  <a:pt x="602" y="9672"/>
                  <a:pt x="688" y="9629"/>
                  <a:pt x="760" y="9557"/>
                </a:cubicBezTo>
                <a:lnTo>
                  <a:pt x="9704" y="613"/>
                </a:lnTo>
                <a:cubicBezTo>
                  <a:pt x="9848" y="483"/>
                  <a:pt x="9848" y="239"/>
                  <a:pt x="9704" y="109"/>
                </a:cubicBezTo>
                <a:cubicBezTo>
                  <a:pt x="9632" y="37"/>
                  <a:pt x="9538" y="1"/>
                  <a:pt x="94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4"/>
          <p:cNvSpPr/>
          <p:nvPr/>
        </p:nvSpPr>
        <p:spPr>
          <a:xfrm>
            <a:off x="8536004" y="583051"/>
            <a:ext cx="72316" cy="65600"/>
          </a:xfrm>
          <a:custGeom>
            <a:avLst/>
            <a:gdLst/>
            <a:ahLst/>
            <a:cxnLst/>
            <a:rect l="l" t="t" r="r" b="b"/>
            <a:pathLst>
              <a:path w="2046" h="1856" extrusionOk="0">
                <a:moveTo>
                  <a:pt x="1028" y="1"/>
                </a:moveTo>
                <a:cubicBezTo>
                  <a:pt x="789" y="1"/>
                  <a:pt x="548" y="91"/>
                  <a:pt x="361" y="271"/>
                </a:cubicBezTo>
                <a:cubicBezTo>
                  <a:pt x="1" y="631"/>
                  <a:pt x="1" y="1236"/>
                  <a:pt x="361" y="1596"/>
                </a:cubicBezTo>
                <a:cubicBezTo>
                  <a:pt x="548" y="1769"/>
                  <a:pt x="785" y="1855"/>
                  <a:pt x="1023" y="1855"/>
                </a:cubicBezTo>
                <a:cubicBezTo>
                  <a:pt x="1261" y="1855"/>
                  <a:pt x="1498" y="1769"/>
                  <a:pt x="1686" y="1596"/>
                </a:cubicBezTo>
                <a:cubicBezTo>
                  <a:pt x="2046" y="1221"/>
                  <a:pt x="2046" y="631"/>
                  <a:pt x="1686" y="271"/>
                </a:cubicBezTo>
                <a:cubicBezTo>
                  <a:pt x="1506" y="91"/>
                  <a:pt x="1268" y="1"/>
                  <a:pt x="10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4"/>
          <p:cNvSpPr/>
          <p:nvPr/>
        </p:nvSpPr>
        <p:spPr>
          <a:xfrm>
            <a:off x="8646992" y="463826"/>
            <a:ext cx="88610" cy="66449"/>
          </a:xfrm>
          <a:custGeom>
            <a:avLst/>
            <a:gdLst/>
            <a:ahLst/>
            <a:cxnLst/>
            <a:rect l="l" t="t" r="r" b="b"/>
            <a:pathLst>
              <a:path w="2507" h="1880" extrusionOk="0">
                <a:moveTo>
                  <a:pt x="1253" y="0"/>
                </a:moveTo>
                <a:cubicBezTo>
                  <a:pt x="418" y="0"/>
                  <a:pt x="0" y="1008"/>
                  <a:pt x="591" y="1599"/>
                </a:cubicBezTo>
                <a:cubicBezTo>
                  <a:pt x="778" y="1786"/>
                  <a:pt x="1019" y="1880"/>
                  <a:pt x="1259" y="1880"/>
                </a:cubicBezTo>
                <a:cubicBezTo>
                  <a:pt x="1498" y="1880"/>
                  <a:pt x="1736" y="1786"/>
                  <a:pt x="1916" y="1599"/>
                </a:cubicBezTo>
                <a:cubicBezTo>
                  <a:pt x="2506" y="1008"/>
                  <a:pt x="2088" y="0"/>
                  <a:pt x="12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4"/>
          <p:cNvSpPr/>
          <p:nvPr/>
        </p:nvSpPr>
        <p:spPr>
          <a:xfrm>
            <a:off x="8303354" y="677109"/>
            <a:ext cx="192984" cy="192948"/>
          </a:xfrm>
          <a:custGeom>
            <a:avLst/>
            <a:gdLst/>
            <a:ahLst/>
            <a:cxnLst/>
            <a:rect l="l" t="t" r="r" b="b"/>
            <a:pathLst>
              <a:path w="5460" h="5459" extrusionOk="0">
                <a:moveTo>
                  <a:pt x="2723" y="1"/>
                </a:moveTo>
                <a:cubicBezTo>
                  <a:pt x="1225" y="1"/>
                  <a:pt x="1" y="1225"/>
                  <a:pt x="1" y="2723"/>
                </a:cubicBezTo>
                <a:cubicBezTo>
                  <a:pt x="1" y="4235"/>
                  <a:pt x="1225" y="5459"/>
                  <a:pt x="2723" y="5459"/>
                </a:cubicBezTo>
                <a:cubicBezTo>
                  <a:pt x="4235" y="5459"/>
                  <a:pt x="5459" y="4235"/>
                  <a:pt x="5459" y="2723"/>
                </a:cubicBezTo>
                <a:cubicBezTo>
                  <a:pt x="5459" y="1225"/>
                  <a:pt x="4235" y="1"/>
                  <a:pt x="27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4"/>
          <p:cNvSpPr/>
          <p:nvPr/>
        </p:nvSpPr>
        <p:spPr>
          <a:xfrm>
            <a:off x="8529691" y="136675"/>
            <a:ext cx="152266" cy="152726"/>
          </a:xfrm>
          <a:custGeom>
            <a:avLst/>
            <a:gdLst/>
            <a:ahLst/>
            <a:cxnLst/>
            <a:rect l="l" t="t" r="r" b="b"/>
            <a:pathLst>
              <a:path w="4308" h="4321" extrusionOk="0">
                <a:moveTo>
                  <a:pt x="2147" y="0"/>
                </a:moveTo>
                <a:cubicBezTo>
                  <a:pt x="966" y="0"/>
                  <a:pt x="1" y="965"/>
                  <a:pt x="1" y="2161"/>
                </a:cubicBezTo>
                <a:cubicBezTo>
                  <a:pt x="1" y="3356"/>
                  <a:pt x="966" y="4321"/>
                  <a:pt x="2147" y="4321"/>
                </a:cubicBezTo>
                <a:cubicBezTo>
                  <a:pt x="3342" y="4321"/>
                  <a:pt x="4307" y="3356"/>
                  <a:pt x="4307" y="2161"/>
                </a:cubicBezTo>
                <a:cubicBezTo>
                  <a:pt x="4307" y="965"/>
                  <a:pt x="3342" y="0"/>
                  <a:pt x="21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4"/>
          <p:cNvSpPr/>
          <p:nvPr/>
        </p:nvSpPr>
        <p:spPr>
          <a:xfrm>
            <a:off x="8690058" y="45056"/>
            <a:ext cx="92180" cy="79420"/>
          </a:xfrm>
          <a:custGeom>
            <a:avLst/>
            <a:gdLst/>
            <a:ahLst/>
            <a:cxnLst/>
            <a:rect l="l" t="t" r="r" b="b"/>
            <a:pathLst>
              <a:path w="2608" h="2247" extrusionOk="0">
                <a:moveTo>
                  <a:pt x="793" y="0"/>
                </a:moveTo>
                <a:cubicBezTo>
                  <a:pt x="663" y="58"/>
                  <a:pt x="562" y="130"/>
                  <a:pt x="461" y="230"/>
                </a:cubicBezTo>
                <a:cubicBezTo>
                  <a:pt x="1" y="691"/>
                  <a:pt x="1" y="1440"/>
                  <a:pt x="461" y="1901"/>
                </a:cubicBezTo>
                <a:cubicBezTo>
                  <a:pt x="699" y="2132"/>
                  <a:pt x="1005" y="2247"/>
                  <a:pt x="1309" y="2247"/>
                </a:cubicBezTo>
                <a:cubicBezTo>
                  <a:pt x="1614" y="2247"/>
                  <a:pt x="1916" y="2132"/>
                  <a:pt x="2146" y="1901"/>
                </a:cubicBezTo>
                <a:cubicBezTo>
                  <a:pt x="2607" y="1440"/>
                  <a:pt x="2607" y="691"/>
                  <a:pt x="2146" y="230"/>
                </a:cubicBezTo>
                <a:cubicBezTo>
                  <a:pt x="2046" y="130"/>
                  <a:pt x="1945" y="58"/>
                  <a:pt x="18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4"/>
          <p:cNvSpPr/>
          <p:nvPr/>
        </p:nvSpPr>
        <p:spPr>
          <a:xfrm>
            <a:off x="8761381" y="712876"/>
            <a:ext cx="156896" cy="113705"/>
          </a:xfrm>
          <a:custGeom>
            <a:avLst/>
            <a:gdLst/>
            <a:ahLst/>
            <a:cxnLst/>
            <a:rect l="l" t="t" r="r" b="b"/>
            <a:pathLst>
              <a:path w="4439" h="3217" extrusionOk="0">
                <a:moveTo>
                  <a:pt x="2233" y="1"/>
                </a:moveTo>
                <a:cubicBezTo>
                  <a:pt x="476" y="1"/>
                  <a:pt x="1" y="2406"/>
                  <a:pt x="1614" y="3083"/>
                </a:cubicBezTo>
                <a:cubicBezTo>
                  <a:pt x="1836" y="3175"/>
                  <a:pt x="2053" y="3217"/>
                  <a:pt x="2259" y="3217"/>
                </a:cubicBezTo>
                <a:cubicBezTo>
                  <a:pt x="3566" y="3217"/>
                  <a:pt x="4439" y="1545"/>
                  <a:pt x="3356" y="476"/>
                </a:cubicBezTo>
                <a:cubicBezTo>
                  <a:pt x="3068" y="173"/>
                  <a:pt x="2651" y="1"/>
                  <a:pt x="2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4"/>
          <p:cNvSpPr/>
          <p:nvPr/>
        </p:nvSpPr>
        <p:spPr>
          <a:xfrm>
            <a:off x="8868799" y="604962"/>
            <a:ext cx="156967" cy="113705"/>
          </a:xfrm>
          <a:custGeom>
            <a:avLst/>
            <a:gdLst/>
            <a:ahLst/>
            <a:cxnLst/>
            <a:rect l="l" t="t" r="r" b="b"/>
            <a:pathLst>
              <a:path w="4441" h="3217" extrusionOk="0">
                <a:moveTo>
                  <a:pt x="2247" y="0"/>
                </a:moveTo>
                <a:cubicBezTo>
                  <a:pt x="490" y="0"/>
                  <a:pt x="1" y="2420"/>
                  <a:pt x="1628" y="3082"/>
                </a:cubicBezTo>
                <a:cubicBezTo>
                  <a:pt x="1848" y="3175"/>
                  <a:pt x="2064" y="3216"/>
                  <a:pt x="2268" y="3216"/>
                </a:cubicBezTo>
                <a:cubicBezTo>
                  <a:pt x="3566" y="3216"/>
                  <a:pt x="4440" y="1545"/>
                  <a:pt x="3371" y="476"/>
                </a:cubicBezTo>
                <a:cubicBezTo>
                  <a:pt x="3068" y="173"/>
                  <a:pt x="2665" y="0"/>
                  <a:pt x="2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4"/>
          <p:cNvSpPr/>
          <p:nvPr/>
        </p:nvSpPr>
        <p:spPr>
          <a:xfrm>
            <a:off x="8985725" y="496871"/>
            <a:ext cx="126429" cy="113988"/>
          </a:xfrm>
          <a:custGeom>
            <a:avLst/>
            <a:gdLst/>
            <a:ahLst/>
            <a:cxnLst/>
            <a:rect l="l" t="t" r="r" b="b"/>
            <a:pathLst>
              <a:path w="3577" h="3225" extrusionOk="0">
                <a:moveTo>
                  <a:pt x="1995" y="1"/>
                </a:moveTo>
                <a:cubicBezTo>
                  <a:pt x="956" y="1"/>
                  <a:pt x="1" y="1050"/>
                  <a:pt x="495" y="2237"/>
                </a:cubicBezTo>
                <a:cubicBezTo>
                  <a:pt x="773" y="2915"/>
                  <a:pt x="1362" y="3224"/>
                  <a:pt x="1951" y="3224"/>
                </a:cubicBezTo>
                <a:cubicBezTo>
                  <a:pt x="2764" y="3224"/>
                  <a:pt x="3577" y="2637"/>
                  <a:pt x="3577" y="1618"/>
                </a:cubicBezTo>
                <a:cubicBezTo>
                  <a:pt x="3577" y="1200"/>
                  <a:pt x="3404" y="783"/>
                  <a:pt x="3116" y="480"/>
                </a:cubicBezTo>
                <a:cubicBezTo>
                  <a:pt x="2777" y="145"/>
                  <a:pt x="2380" y="1"/>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4"/>
          <p:cNvSpPr/>
          <p:nvPr/>
        </p:nvSpPr>
        <p:spPr>
          <a:xfrm rot="10800000">
            <a:off x="8145047" y="-26738"/>
            <a:ext cx="346899" cy="223004"/>
          </a:xfrm>
          <a:custGeom>
            <a:avLst/>
            <a:gdLst/>
            <a:ahLst/>
            <a:cxnLst/>
            <a:rect l="l" t="t" r="r" b="b"/>
            <a:pathLst>
              <a:path w="6366" h="4092" extrusionOk="0">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4"/>
          <p:cNvSpPr/>
          <p:nvPr/>
        </p:nvSpPr>
        <p:spPr>
          <a:xfrm rot="10800000">
            <a:off x="-5" y="4533238"/>
            <a:ext cx="837732" cy="610271"/>
          </a:xfrm>
          <a:custGeom>
            <a:avLst/>
            <a:gdLst/>
            <a:ahLst/>
            <a:cxnLst/>
            <a:rect l="l" t="t" r="r" b="b"/>
            <a:pathLst>
              <a:path w="18436" h="13431" extrusionOk="0">
                <a:moveTo>
                  <a:pt x="2420" y="0"/>
                </a:moveTo>
                <a:cubicBezTo>
                  <a:pt x="1909" y="1388"/>
                  <a:pt x="3016" y="2565"/>
                  <a:pt x="4212" y="2565"/>
                </a:cubicBezTo>
                <a:cubicBezTo>
                  <a:pt x="4667" y="2565"/>
                  <a:pt x="5134" y="2395"/>
                  <a:pt x="5531" y="2002"/>
                </a:cubicBezTo>
                <a:lnTo>
                  <a:pt x="7000" y="533"/>
                </a:lnTo>
                <a:cubicBezTo>
                  <a:pt x="7120" y="413"/>
                  <a:pt x="7255" y="362"/>
                  <a:pt x="7385" y="362"/>
                </a:cubicBezTo>
                <a:cubicBezTo>
                  <a:pt x="7815" y="362"/>
                  <a:pt x="8187" y="916"/>
                  <a:pt x="7778" y="1325"/>
                </a:cubicBezTo>
                <a:lnTo>
                  <a:pt x="1297" y="7821"/>
                </a:lnTo>
                <a:cubicBezTo>
                  <a:pt x="1" y="9102"/>
                  <a:pt x="1" y="11176"/>
                  <a:pt x="1297" y="12458"/>
                </a:cubicBezTo>
                <a:cubicBezTo>
                  <a:pt x="1938" y="13106"/>
                  <a:pt x="2777" y="13430"/>
                  <a:pt x="3617" y="13430"/>
                </a:cubicBezTo>
                <a:cubicBezTo>
                  <a:pt x="4458" y="13430"/>
                  <a:pt x="5301" y="13106"/>
                  <a:pt x="5949" y="12458"/>
                </a:cubicBezTo>
                <a:lnTo>
                  <a:pt x="18262" y="144"/>
                </a:lnTo>
                <a:cubicBezTo>
                  <a:pt x="18320" y="87"/>
                  <a:pt x="18378" y="44"/>
                  <a:pt x="184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4"/>
          <p:cNvSpPr/>
          <p:nvPr/>
        </p:nvSpPr>
        <p:spPr>
          <a:xfrm>
            <a:off x="8052502" y="5003417"/>
            <a:ext cx="300044" cy="113344"/>
          </a:xfrm>
          <a:custGeom>
            <a:avLst/>
            <a:gdLst/>
            <a:ahLst/>
            <a:cxnLst/>
            <a:rect l="l" t="t" r="r" b="b"/>
            <a:pathLst>
              <a:path w="5935" h="2242" extrusionOk="0">
                <a:moveTo>
                  <a:pt x="3331" y="1"/>
                </a:moveTo>
                <a:cubicBezTo>
                  <a:pt x="2659" y="1"/>
                  <a:pt x="1985" y="257"/>
                  <a:pt x="1470" y="772"/>
                </a:cubicBezTo>
                <a:lnTo>
                  <a:pt x="1" y="2241"/>
                </a:lnTo>
                <a:lnTo>
                  <a:pt x="5935" y="2241"/>
                </a:lnTo>
                <a:cubicBezTo>
                  <a:pt x="5862" y="1723"/>
                  <a:pt x="5646" y="1247"/>
                  <a:pt x="5286" y="873"/>
                </a:cubicBezTo>
                <a:cubicBezTo>
                  <a:pt x="4766" y="293"/>
                  <a:pt x="4049" y="1"/>
                  <a:pt x="33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4"/>
          <p:cNvSpPr/>
          <p:nvPr/>
        </p:nvSpPr>
        <p:spPr>
          <a:xfrm>
            <a:off x="8568736" y="4792598"/>
            <a:ext cx="575265" cy="324159"/>
          </a:xfrm>
          <a:custGeom>
            <a:avLst/>
            <a:gdLst/>
            <a:ahLst/>
            <a:cxnLst/>
            <a:rect l="l" t="t" r="r" b="b"/>
            <a:pathLst>
              <a:path w="11379" h="6412" extrusionOk="0">
                <a:moveTo>
                  <a:pt x="7781" y="0"/>
                </a:moveTo>
                <a:cubicBezTo>
                  <a:pt x="6938" y="0"/>
                  <a:pt x="6095" y="324"/>
                  <a:pt x="5459" y="967"/>
                </a:cubicBezTo>
                <a:lnTo>
                  <a:pt x="1" y="6411"/>
                </a:lnTo>
                <a:lnTo>
                  <a:pt x="9305" y="6411"/>
                </a:lnTo>
                <a:lnTo>
                  <a:pt x="10039" y="5677"/>
                </a:lnTo>
                <a:cubicBezTo>
                  <a:pt x="11350" y="4366"/>
                  <a:pt x="11379" y="2206"/>
                  <a:pt x="10054" y="924"/>
                </a:cubicBezTo>
                <a:cubicBezTo>
                  <a:pt x="9422" y="306"/>
                  <a:pt x="8601" y="0"/>
                  <a:pt x="7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4"/>
          <p:cNvSpPr/>
          <p:nvPr/>
        </p:nvSpPr>
        <p:spPr>
          <a:xfrm>
            <a:off x="8637948" y="4646894"/>
            <a:ext cx="95397" cy="85792"/>
          </a:xfrm>
          <a:custGeom>
            <a:avLst/>
            <a:gdLst/>
            <a:ahLst/>
            <a:cxnLst/>
            <a:rect l="l" t="t" r="r" b="b"/>
            <a:pathLst>
              <a:path w="1887" h="1697" extrusionOk="0">
                <a:moveTo>
                  <a:pt x="951" y="0"/>
                </a:moveTo>
                <a:cubicBezTo>
                  <a:pt x="731" y="0"/>
                  <a:pt x="511" y="83"/>
                  <a:pt x="346" y="249"/>
                </a:cubicBezTo>
                <a:cubicBezTo>
                  <a:pt x="0" y="580"/>
                  <a:pt x="0" y="1127"/>
                  <a:pt x="346" y="1458"/>
                </a:cubicBezTo>
                <a:cubicBezTo>
                  <a:pt x="511" y="1617"/>
                  <a:pt x="727" y="1696"/>
                  <a:pt x="945" y="1696"/>
                </a:cubicBezTo>
                <a:cubicBezTo>
                  <a:pt x="1163" y="1696"/>
                  <a:pt x="1383" y="1617"/>
                  <a:pt x="1556" y="1458"/>
                </a:cubicBezTo>
                <a:cubicBezTo>
                  <a:pt x="1887" y="1127"/>
                  <a:pt x="1887" y="594"/>
                  <a:pt x="1556" y="249"/>
                </a:cubicBezTo>
                <a:cubicBezTo>
                  <a:pt x="1390" y="83"/>
                  <a:pt x="1170" y="0"/>
                  <a:pt x="9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4"/>
          <p:cNvSpPr/>
          <p:nvPr/>
        </p:nvSpPr>
        <p:spPr>
          <a:xfrm>
            <a:off x="8790124" y="4491232"/>
            <a:ext cx="109047" cy="86348"/>
          </a:xfrm>
          <a:custGeom>
            <a:avLst/>
            <a:gdLst/>
            <a:ahLst/>
            <a:cxnLst/>
            <a:rect l="l" t="t" r="r" b="b"/>
            <a:pathLst>
              <a:path w="2157" h="1708" extrusionOk="0">
                <a:moveTo>
                  <a:pt x="1040" y="1"/>
                </a:moveTo>
                <a:cubicBezTo>
                  <a:pt x="1034" y="1"/>
                  <a:pt x="1028" y="1"/>
                  <a:pt x="1023" y="1"/>
                </a:cubicBezTo>
                <a:cubicBezTo>
                  <a:pt x="403" y="1"/>
                  <a:pt x="0" y="620"/>
                  <a:pt x="231" y="1182"/>
                </a:cubicBezTo>
                <a:cubicBezTo>
                  <a:pt x="370" y="1521"/>
                  <a:pt x="692" y="1708"/>
                  <a:pt x="1021" y="1708"/>
                </a:cubicBezTo>
                <a:cubicBezTo>
                  <a:pt x="1237" y="1708"/>
                  <a:pt x="1456" y="1627"/>
                  <a:pt x="1628" y="1455"/>
                </a:cubicBezTo>
                <a:cubicBezTo>
                  <a:pt x="2156" y="927"/>
                  <a:pt x="1792" y="1"/>
                  <a:pt x="10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4"/>
          <p:cNvSpPr/>
          <p:nvPr/>
        </p:nvSpPr>
        <p:spPr>
          <a:xfrm>
            <a:off x="8937193" y="4335417"/>
            <a:ext cx="119209" cy="86702"/>
          </a:xfrm>
          <a:custGeom>
            <a:avLst/>
            <a:gdLst/>
            <a:ahLst/>
            <a:cxnLst/>
            <a:rect l="l" t="t" r="r" b="b"/>
            <a:pathLst>
              <a:path w="2358" h="1715" extrusionOk="0">
                <a:moveTo>
                  <a:pt x="1196" y="1"/>
                </a:moveTo>
                <a:cubicBezTo>
                  <a:pt x="260" y="1"/>
                  <a:pt x="0" y="1283"/>
                  <a:pt x="864" y="1643"/>
                </a:cubicBezTo>
                <a:cubicBezTo>
                  <a:pt x="981" y="1692"/>
                  <a:pt x="1095" y="1714"/>
                  <a:pt x="1204" y="1714"/>
                </a:cubicBezTo>
                <a:cubicBezTo>
                  <a:pt x="1889" y="1714"/>
                  <a:pt x="2358" y="830"/>
                  <a:pt x="1786" y="246"/>
                </a:cubicBezTo>
                <a:cubicBezTo>
                  <a:pt x="1628" y="87"/>
                  <a:pt x="1412" y="1"/>
                  <a:pt x="1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4"/>
          <p:cNvSpPr/>
          <p:nvPr/>
        </p:nvSpPr>
        <p:spPr>
          <a:xfrm>
            <a:off x="8333597" y="4770100"/>
            <a:ext cx="252674" cy="251966"/>
          </a:xfrm>
          <a:custGeom>
            <a:avLst/>
            <a:gdLst/>
            <a:ahLst/>
            <a:cxnLst/>
            <a:rect l="l" t="t" r="r" b="b"/>
            <a:pathLst>
              <a:path w="4998" h="4984" extrusionOk="0">
                <a:moveTo>
                  <a:pt x="2506" y="1"/>
                </a:moveTo>
                <a:cubicBezTo>
                  <a:pt x="1123" y="1"/>
                  <a:pt x="0" y="1110"/>
                  <a:pt x="0" y="2492"/>
                </a:cubicBezTo>
                <a:cubicBezTo>
                  <a:pt x="0" y="3875"/>
                  <a:pt x="1123" y="4984"/>
                  <a:pt x="2506" y="4984"/>
                </a:cubicBezTo>
                <a:cubicBezTo>
                  <a:pt x="3889" y="4984"/>
                  <a:pt x="4998" y="3875"/>
                  <a:pt x="4998" y="2492"/>
                </a:cubicBezTo>
                <a:cubicBezTo>
                  <a:pt x="4998" y="1110"/>
                  <a:pt x="3889" y="1"/>
                  <a:pt x="25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4"/>
          <p:cNvSpPr/>
          <p:nvPr/>
        </p:nvSpPr>
        <p:spPr>
          <a:xfrm rot="5400000" flipH="1">
            <a:off x="-51706" y="4734948"/>
            <a:ext cx="321833" cy="206871"/>
          </a:xfrm>
          <a:custGeom>
            <a:avLst/>
            <a:gdLst/>
            <a:ahLst/>
            <a:cxnLst/>
            <a:rect l="l" t="t" r="r" b="b"/>
            <a:pathLst>
              <a:path w="6366" h="4092" extrusionOk="0">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4"/>
          <p:cNvSpPr/>
          <p:nvPr/>
        </p:nvSpPr>
        <p:spPr>
          <a:xfrm rot="-5400000" flipH="1">
            <a:off x="-11299" y="4099488"/>
            <a:ext cx="581178" cy="558563"/>
          </a:xfrm>
          <a:custGeom>
            <a:avLst/>
            <a:gdLst/>
            <a:ahLst/>
            <a:cxnLst/>
            <a:rect l="l" t="t" r="r" b="b"/>
            <a:pathLst>
              <a:path w="12790" h="12293" extrusionOk="0">
                <a:moveTo>
                  <a:pt x="11839" y="0"/>
                </a:moveTo>
                <a:lnTo>
                  <a:pt x="131" y="11709"/>
                </a:lnTo>
                <a:cubicBezTo>
                  <a:pt x="1" y="11853"/>
                  <a:pt x="1" y="12055"/>
                  <a:pt x="131" y="12185"/>
                </a:cubicBezTo>
                <a:cubicBezTo>
                  <a:pt x="195" y="12257"/>
                  <a:pt x="282" y="12293"/>
                  <a:pt x="368" y="12293"/>
                </a:cubicBezTo>
                <a:cubicBezTo>
                  <a:pt x="455" y="12293"/>
                  <a:pt x="541" y="12257"/>
                  <a:pt x="606" y="12185"/>
                </a:cubicBezTo>
                <a:lnTo>
                  <a:pt x="127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4"/>
          <p:cNvSpPr/>
          <p:nvPr/>
        </p:nvSpPr>
        <p:spPr>
          <a:xfrm>
            <a:off x="8712216" y="5074449"/>
            <a:ext cx="133263" cy="42315"/>
          </a:xfrm>
          <a:custGeom>
            <a:avLst/>
            <a:gdLst/>
            <a:ahLst/>
            <a:cxnLst/>
            <a:rect l="l" t="t" r="r" b="b"/>
            <a:pathLst>
              <a:path w="2636" h="837" extrusionOk="0">
                <a:moveTo>
                  <a:pt x="1311" y="1"/>
                </a:moveTo>
                <a:cubicBezTo>
                  <a:pt x="936" y="1"/>
                  <a:pt x="562" y="145"/>
                  <a:pt x="274" y="433"/>
                </a:cubicBezTo>
                <a:cubicBezTo>
                  <a:pt x="159" y="548"/>
                  <a:pt x="58" y="692"/>
                  <a:pt x="0" y="836"/>
                </a:cubicBezTo>
                <a:lnTo>
                  <a:pt x="2636" y="836"/>
                </a:lnTo>
                <a:cubicBezTo>
                  <a:pt x="2564" y="678"/>
                  <a:pt x="2463" y="548"/>
                  <a:pt x="2348" y="433"/>
                </a:cubicBezTo>
                <a:cubicBezTo>
                  <a:pt x="2060" y="145"/>
                  <a:pt x="1685" y="1"/>
                  <a:pt x="1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4"/>
          <p:cNvSpPr/>
          <p:nvPr/>
        </p:nvSpPr>
        <p:spPr>
          <a:xfrm>
            <a:off x="8828294" y="4933043"/>
            <a:ext cx="165012" cy="148884"/>
          </a:xfrm>
          <a:custGeom>
            <a:avLst/>
            <a:gdLst/>
            <a:ahLst/>
            <a:cxnLst/>
            <a:rect l="l" t="t" r="r" b="b"/>
            <a:pathLst>
              <a:path w="3264" h="2945" extrusionOk="0">
                <a:moveTo>
                  <a:pt x="1814" y="0"/>
                </a:moveTo>
                <a:cubicBezTo>
                  <a:pt x="870" y="0"/>
                  <a:pt x="1" y="957"/>
                  <a:pt x="440" y="2035"/>
                </a:cubicBezTo>
                <a:cubicBezTo>
                  <a:pt x="701" y="2659"/>
                  <a:pt x="1243" y="2944"/>
                  <a:pt x="1783" y="2944"/>
                </a:cubicBezTo>
                <a:cubicBezTo>
                  <a:pt x="2525" y="2944"/>
                  <a:pt x="3263" y="2406"/>
                  <a:pt x="3263" y="1473"/>
                </a:cubicBezTo>
                <a:cubicBezTo>
                  <a:pt x="3263" y="1084"/>
                  <a:pt x="3119" y="724"/>
                  <a:pt x="2846" y="450"/>
                </a:cubicBezTo>
                <a:cubicBezTo>
                  <a:pt x="2535" y="135"/>
                  <a:pt x="2169" y="0"/>
                  <a:pt x="18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4"/>
          <p:cNvSpPr/>
          <p:nvPr/>
        </p:nvSpPr>
        <p:spPr>
          <a:xfrm rot="5400000" flipH="1">
            <a:off x="822914" y="4477480"/>
            <a:ext cx="107329" cy="77698"/>
          </a:xfrm>
          <a:custGeom>
            <a:avLst/>
            <a:gdLst/>
            <a:ahLst/>
            <a:cxnLst/>
            <a:rect l="l" t="t" r="r" b="b"/>
            <a:pathLst>
              <a:path w="2362" h="1710" extrusionOk="0">
                <a:moveTo>
                  <a:pt x="1225" y="0"/>
                </a:moveTo>
                <a:cubicBezTo>
                  <a:pt x="1211" y="0"/>
                  <a:pt x="1196" y="1"/>
                  <a:pt x="1181" y="2"/>
                </a:cubicBezTo>
                <a:cubicBezTo>
                  <a:pt x="245" y="2"/>
                  <a:pt x="0" y="1283"/>
                  <a:pt x="865" y="1643"/>
                </a:cubicBezTo>
                <a:cubicBezTo>
                  <a:pt x="978" y="1689"/>
                  <a:pt x="1089" y="1709"/>
                  <a:pt x="1195" y="1709"/>
                </a:cubicBezTo>
                <a:cubicBezTo>
                  <a:pt x="1894" y="1709"/>
                  <a:pt x="2362" y="809"/>
                  <a:pt x="1786" y="246"/>
                </a:cubicBezTo>
                <a:cubicBezTo>
                  <a:pt x="1638" y="98"/>
                  <a:pt x="1439" y="0"/>
                  <a:pt x="1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4"/>
          <p:cNvSpPr/>
          <p:nvPr/>
        </p:nvSpPr>
        <p:spPr>
          <a:xfrm rot="5400000" flipH="1">
            <a:off x="940348" y="4377042"/>
            <a:ext cx="94288" cy="76926"/>
          </a:xfrm>
          <a:custGeom>
            <a:avLst/>
            <a:gdLst/>
            <a:ahLst/>
            <a:cxnLst/>
            <a:rect l="l" t="t" r="r" b="b"/>
            <a:pathLst>
              <a:path w="2075" h="1693" extrusionOk="0">
                <a:moveTo>
                  <a:pt x="1138" y="1"/>
                </a:moveTo>
                <a:cubicBezTo>
                  <a:pt x="375" y="1"/>
                  <a:pt x="0" y="922"/>
                  <a:pt x="533" y="1455"/>
                </a:cubicBezTo>
                <a:cubicBezTo>
                  <a:pt x="706" y="1614"/>
                  <a:pt x="926" y="1693"/>
                  <a:pt x="1143" y="1693"/>
                </a:cubicBezTo>
                <a:cubicBezTo>
                  <a:pt x="1361" y="1693"/>
                  <a:pt x="1577" y="1614"/>
                  <a:pt x="1743" y="1455"/>
                </a:cubicBezTo>
                <a:cubicBezTo>
                  <a:pt x="2074" y="1124"/>
                  <a:pt x="2074" y="591"/>
                  <a:pt x="1743" y="245"/>
                </a:cubicBezTo>
                <a:cubicBezTo>
                  <a:pt x="1585" y="87"/>
                  <a:pt x="1368" y="1"/>
                  <a:pt x="11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2">
  <p:cSld name="CUSTOM_7">
    <p:spTree>
      <p:nvGrpSpPr>
        <p:cNvPr id="1" name="Shape 581"/>
        <p:cNvGrpSpPr/>
        <p:nvPr/>
      </p:nvGrpSpPr>
      <p:grpSpPr>
        <a:xfrm>
          <a:off x="0" y="0"/>
          <a:ext cx="0" cy="0"/>
          <a:chOff x="0" y="0"/>
          <a:chExt cx="0" cy="0"/>
        </a:xfrm>
      </p:grpSpPr>
      <p:sp>
        <p:nvSpPr>
          <p:cNvPr id="582" name="Google Shape;582;p26"/>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83" name="Google Shape;583;p26"/>
          <p:cNvSpPr txBox="1">
            <a:spLocks noGrp="1"/>
          </p:cNvSpPr>
          <p:nvPr>
            <p:ph type="subTitle" idx="1"/>
          </p:nvPr>
        </p:nvSpPr>
        <p:spPr>
          <a:xfrm>
            <a:off x="5114587" y="2302325"/>
            <a:ext cx="22662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584" name="Google Shape;584;p26"/>
          <p:cNvSpPr txBox="1">
            <a:spLocks noGrp="1"/>
          </p:cNvSpPr>
          <p:nvPr>
            <p:ph type="subTitle" idx="2"/>
          </p:nvPr>
        </p:nvSpPr>
        <p:spPr>
          <a:xfrm>
            <a:off x="5114603" y="1877250"/>
            <a:ext cx="2266200" cy="37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Kanit"/>
                <a:ea typeface="Kanit"/>
                <a:cs typeface="Kanit"/>
                <a:sym typeface="Kanit"/>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585" name="Google Shape;585;p26"/>
          <p:cNvSpPr txBox="1">
            <a:spLocks noGrp="1"/>
          </p:cNvSpPr>
          <p:nvPr>
            <p:ph type="subTitle" idx="3"/>
          </p:nvPr>
        </p:nvSpPr>
        <p:spPr>
          <a:xfrm>
            <a:off x="1763197" y="3968075"/>
            <a:ext cx="22662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586" name="Google Shape;586;p26"/>
          <p:cNvSpPr txBox="1">
            <a:spLocks noGrp="1"/>
          </p:cNvSpPr>
          <p:nvPr>
            <p:ph type="subTitle" idx="4"/>
          </p:nvPr>
        </p:nvSpPr>
        <p:spPr>
          <a:xfrm>
            <a:off x="1763213" y="3543000"/>
            <a:ext cx="2266200" cy="37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Kanit"/>
                <a:ea typeface="Kanit"/>
                <a:cs typeface="Kanit"/>
                <a:sym typeface="Kanit"/>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587" name="Google Shape;587;p26"/>
          <p:cNvSpPr txBox="1">
            <a:spLocks noGrp="1"/>
          </p:cNvSpPr>
          <p:nvPr>
            <p:ph type="subTitle" idx="5"/>
          </p:nvPr>
        </p:nvSpPr>
        <p:spPr>
          <a:xfrm>
            <a:off x="5114598" y="3968075"/>
            <a:ext cx="22662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588" name="Google Shape;588;p26"/>
          <p:cNvSpPr txBox="1">
            <a:spLocks noGrp="1"/>
          </p:cNvSpPr>
          <p:nvPr>
            <p:ph type="subTitle" idx="6"/>
          </p:nvPr>
        </p:nvSpPr>
        <p:spPr>
          <a:xfrm>
            <a:off x="5114614" y="3543000"/>
            <a:ext cx="2266200" cy="37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Kanit"/>
                <a:ea typeface="Kanit"/>
                <a:cs typeface="Kanit"/>
                <a:sym typeface="Kanit"/>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589" name="Google Shape;589;p26"/>
          <p:cNvSpPr txBox="1">
            <a:spLocks noGrp="1"/>
          </p:cNvSpPr>
          <p:nvPr>
            <p:ph type="subTitle" idx="7"/>
          </p:nvPr>
        </p:nvSpPr>
        <p:spPr>
          <a:xfrm>
            <a:off x="1763186" y="2302325"/>
            <a:ext cx="22662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590" name="Google Shape;590;p26"/>
          <p:cNvSpPr txBox="1">
            <a:spLocks noGrp="1"/>
          </p:cNvSpPr>
          <p:nvPr>
            <p:ph type="subTitle" idx="8"/>
          </p:nvPr>
        </p:nvSpPr>
        <p:spPr>
          <a:xfrm>
            <a:off x="1763202" y="1877250"/>
            <a:ext cx="2266200" cy="37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Kanit"/>
                <a:ea typeface="Kanit"/>
                <a:cs typeface="Kanit"/>
                <a:sym typeface="Kanit"/>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591" name="Google Shape;591;p26"/>
          <p:cNvSpPr/>
          <p:nvPr/>
        </p:nvSpPr>
        <p:spPr>
          <a:xfrm rot="5400000" flipH="1">
            <a:off x="8419999" y="2526555"/>
            <a:ext cx="837732" cy="610271"/>
          </a:xfrm>
          <a:custGeom>
            <a:avLst/>
            <a:gdLst/>
            <a:ahLst/>
            <a:cxnLst/>
            <a:rect l="l" t="t" r="r" b="b"/>
            <a:pathLst>
              <a:path w="18436" h="13431" extrusionOk="0">
                <a:moveTo>
                  <a:pt x="2420" y="0"/>
                </a:moveTo>
                <a:cubicBezTo>
                  <a:pt x="1909" y="1388"/>
                  <a:pt x="3016" y="2565"/>
                  <a:pt x="4212" y="2565"/>
                </a:cubicBezTo>
                <a:cubicBezTo>
                  <a:pt x="4667" y="2565"/>
                  <a:pt x="5134" y="2395"/>
                  <a:pt x="5531" y="2002"/>
                </a:cubicBezTo>
                <a:lnTo>
                  <a:pt x="7000" y="533"/>
                </a:lnTo>
                <a:cubicBezTo>
                  <a:pt x="7120" y="413"/>
                  <a:pt x="7255" y="362"/>
                  <a:pt x="7385" y="362"/>
                </a:cubicBezTo>
                <a:cubicBezTo>
                  <a:pt x="7815" y="362"/>
                  <a:pt x="8187" y="916"/>
                  <a:pt x="7778" y="1325"/>
                </a:cubicBezTo>
                <a:lnTo>
                  <a:pt x="1297" y="7821"/>
                </a:lnTo>
                <a:cubicBezTo>
                  <a:pt x="1" y="9102"/>
                  <a:pt x="1" y="11176"/>
                  <a:pt x="1297" y="12458"/>
                </a:cubicBezTo>
                <a:cubicBezTo>
                  <a:pt x="1938" y="13106"/>
                  <a:pt x="2777" y="13430"/>
                  <a:pt x="3617" y="13430"/>
                </a:cubicBezTo>
                <a:cubicBezTo>
                  <a:pt x="4458" y="13430"/>
                  <a:pt x="5301" y="13106"/>
                  <a:pt x="5949" y="12458"/>
                </a:cubicBezTo>
                <a:lnTo>
                  <a:pt x="18262" y="144"/>
                </a:lnTo>
                <a:cubicBezTo>
                  <a:pt x="18320" y="87"/>
                  <a:pt x="18378" y="44"/>
                  <a:pt x="184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6"/>
          <p:cNvSpPr/>
          <p:nvPr/>
        </p:nvSpPr>
        <p:spPr>
          <a:xfrm rot="5400000" flipH="1">
            <a:off x="8426541" y="1707190"/>
            <a:ext cx="849501" cy="585417"/>
          </a:xfrm>
          <a:custGeom>
            <a:avLst/>
            <a:gdLst/>
            <a:ahLst/>
            <a:cxnLst/>
            <a:rect l="l" t="t" r="r" b="b"/>
            <a:pathLst>
              <a:path w="18695" h="12884" extrusionOk="0">
                <a:moveTo>
                  <a:pt x="18695" y="0"/>
                </a:moveTo>
                <a:lnTo>
                  <a:pt x="1297" y="15"/>
                </a:lnTo>
                <a:cubicBezTo>
                  <a:pt x="1355" y="44"/>
                  <a:pt x="1412" y="101"/>
                  <a:pt x="1470" y="144"/>
                </a:cubicBezTo>
                <a:cubicBezTo>
                  <a:pt x="1844" y="533"/>
                  <a:pt x="1844" y="1138"/>
                  <a:pt x="1470" y="1527"/>
                </a:cubicBezTo>
                <a:lnTo>
                  <a:pt x="1052" y="1945"/>
                </a:lnTo>
                <a:cubicBezTo>
                  <a:pt x="1" y="2982"/>
                  <a:pt x="1" y="4695"/>
                  <a:pt x="1052" y="5747"/>
                </a:cubicBezTo>
                <a:cubicBezTo>
                  <a:pt x="1563" y="6237"/>
                  <a:pt x="2221" y="6481"/>
                  <a:pt x="2880" y="6481"/>
                </a:cubicBezTo>
                <a:cubicBezTo>
                  <a:pt x="3557" y="6481"/>
                  <a:pt x="4235" y="6222"/>
                  <a:pt x="4754" y="5704"/>
                </a:cubicBezTo>
                <a:lnTo>
                  <a:pt x="9607" y="850"/>
                </a:lnTo>
                <a:cubicBezTo>
                  <a:pt x="9813" y="685"/>
                  <a:pt x="10032" y="614"/>
                  <a:pt x="10242" y="614"/>
                </a:cubicBezTo>
                <a:cubicBezTo>
                  <a:pt x="11005" y="614"/>
                  <a:pt x="11646" y="1545"/>
                  <a:pt x="11047" y="2290"/>
                </a:cubicBezTo>
                <a:lnTo>
                  <a:pt x="3717" y="9621"/>
                </a:lnTo>
                <a:cubicBezTo>
                  <a:pt x="2953" y="10370"/>
                  <a:pt x="2939" y="11580"/>
                  <a:pt x="3688" y="12329"/>
                </a:cubicBezTo>
                <a:cubicBezTo>
                  <a:pt x="4059" y="12699"/>
                  <a:pt x="4543" y="12883"/>
                  <a:pt x="5028" y="12883"/>
                </a:cubicBezTo>
                <a:cubicBezTo>
                  <a:pt x="5522" y="12883"/>
                  <a:pt x="6017" y="12692"/>
                  <a:pt x="6395" y="12314"/>
                </a:cubicBezTo>
                <a:lnTo>
                  <a:pt x="186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6"/>
          <p:cNvSpPr/>
          <p:nvPr/>
        </p:nvSpPr>
        <p:spPr>
          <a:xfrm rot="5400000" flipH="1">
            <a:off x="-93340" y="2710750"/>
            <a:ext cx="300044" cy="113344"/>
          </a:xfrm>
          <a:custGeom>
            <a:avLst/>
            <a:gdLst/>
            <a:ahLst/>
            <a:cxnLst/>
            <a:rect l="l" t="t" r="r" b="b"/>
            <a:pathLst>
              <a:path w="5935" h="2242" extrusionOk="0">
                <a:moveTo>
                  <a:pt x="3331" y="1"/>
                </a:moveTo>
                <a:cubicBezTo>
                  <a:pt x="2659" y="1"/>
                  <a:pt x="1985" y="257"/>
                  <a:pt x="1470" y="772"/>
                </a:cubicBezTo>
                <a:lnTo>
                  <a:pt x="1" y="2241"/>
                </a:lnTo>
                <a:lnTo>
                  <a:pt x="5935" y="2241"/>
                </a:lnTo>
                <a:cubicBezTo>
                  <a:pt x="5862" y="1723"/>
                  <a:pt x="5646" y="1247"/>
                  <a:pt x="5286" y="873"/>
                </a:cubicBezTo>
                <a:cubicBezTo>
                  <a:pt x="4766" y="293"/>
                  <a:pt x="4049" y="1"/>
                  <a:pt x="33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6"/>
          <p:cNvSpPr/>
          <p:nvPr/>
        </p:nvSpPr>
        <p:spPr>
          <a:xfrm rot="5400000" flipH="1">
            <a:off x="-125539" y="1951498"/>
            <a:ext cx="575265" cy="324159"/>
          </a:xfrm>
          <a:custGeom>
            <a:avLst/>
            <a:gdLst/>
            <a:ahLst/>
            <a:cxnLst/>
            <a:rect l="l" t="t" r="r" b="b"/>
            <a:pathLst>
              <a:path w="11379" h="6412" extrusionOk="0">
                <a:moveTo>
                  <a:pt x="7781" y="0"/>
                </a:moveTo>
                <a:cubicBezTo>
                  <a:pt x="6938" y="0"/>
                  <a:pt x="6095" y="324"/>
                  <a:pt x="5459" y="967"/>
                </a:cubicBezTo>
                <a:lnTo>
                  <a:pt x="1" y="6411"/>
                </a:lnTo>
                <a:lnTo>
                  <a:pt x="9305" y="6411"/>
                </a:lnTo>
                <a:lnTo>
                  <a:pt x="10039" y="5677"/>
                </a:lnTo>
                <a:cubicBezTo>
                  <a:pt x="11350" y="4366"/>
                  <a:pt x="11379" y="2206"/>
                  <a:pt x="10054" y="924"/>
                </a:cubicBezTo>
                <a:cubicBezTo>
                  <a:pt x="9422" y="306"/>
                  <a:pt x="8601" y="0"/>
                  <a:pt x="77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6"/>
          <p:cNvSpPr/>
          <p:nvPr/>
        </p:nvSpPr>
        <p:spPr>
          <a:xfrm rot="5400000" flipH="1">
            <a:off x="354373" y="1386899"/>
            <a:ext cx="455956" cy="447513"/>
          </a:xfrm>
          <a:custGeom>
            <a:avLst/>
            <a:gdLst/>
            <a:ahLst/>
            <a:cxnLst/>
            <a:rect l="l" t="t" r="r" b="b"/>
            <a:pathLst>
              <a:path w="9019" h="8852" extrusionOk="0">
                <a:moveTo>
                  <a:pt x="8651" y="0"/>
                </a:moveTo>
                <a:cubicBezTo>
                  <a:pt x="8565" y="0"/>
                  <a:pt x="8479" y="32"/>
                  <a:pt x="8414" y="97"/>
                </a:cubicBezTo>
                <a:lnTo>
                  <a:pt x="233" y="8278"/>
                </a:lnTo>
                <a:cubicBezTo>
                  <a:pt x="0" y="8522"/>
                  <a:pt x="221" y="8851"/>
                  <a:pt x="479" y="8851"/>
                </a:cubicBezTo>
                <a:cubicBezTo>
                  <a:pt x="556" y="8851"/>
                  <a:pt x="636" y="8822"/>
                  <a:pt x="709" y="8753"/>
                </a:cubicBezTo>
                <a:lnTo>
                  <a:pt x="8889" y="572"/>
                </a:lnTo>
                <a:cubicBezTo>
                  <a:pt x="9019" y="443"/>
                  <a:pt x="9019" y="227"/>
                  <a:pt x="8889" y="97"/>
                </a:cubicBezTo>
                <a:cubicBezTo>
                  <a:pt x="8824" y="32"/>
                  <a:pt x="8738" y="0"/>
                  <a:pt x="86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6"/>
          <p:cNvSpPr/>
          <p:nvPr/>
        </p:nvSpPr>
        <p:spPr>
          <a:xfrm rot="5400000" flipH="1">
            <a:off x="8601943" y="2572296"/>
            <a:ext cx="107329" cy="77698"/>
          </a:xfrm>
          <a:custGeom>
            <a:avLst/>
            <a:gdLst/>
            <a:ahLst/>
            <a:cxnLst/>
            <a:rect l="l" t="t" r="r" b="b"/>
            <a:pathLst>
              <a:path w="2362" h="1710" extrusionOk="0">
                <a:moveTo>
                  <a:pt x="1225" y="0"/>
                </a:moveTo>
                <a:cubicBezTo>
                  <a:pt x="1211" y="0"/>
                  <a:pt x="1196" y="1"/>
                  <a:pt x="1181" y="2"/>
                </a:cubicBezTo>
                <a:cubicBezTo>
                  <a:pt x="245" y="2"/>
                  <a:pt x="0" y="1283"/>
                  <a:pt x="865" y="1643"/>
                </a:cubicBezTo>
                <a:cubicBezTo>
                  <a:pt x="978" y="1689"/>
                  <a:pt x="1089" y="1709"/>
                  <a:pt x="1195" y="1709"/>
                </a:cubicBezTo>
                <a:cubicBezTo>
                  <a:pt x="1894" y="1709"/>
                  <a:pt x="2362" y="809"/>
                  <a:pt x="1786" y="246"/>
                </a:cubicBezTo>
                <a:cubicBezTo>
                  <a:pt x="1638" y="98"/>
                  <a:pt x="1439" y="0"/>
                  <a:pt x="12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6"/>
          <p:cNvSpPr/>
          <p:nvPr/>
        </p:nvSpPr>
        <p:spPr>
          <a:xfrm rot="5400000" flipH="1">
            <a:off x="8748852" y="2437833"/>
            <a:ext cx="94288" cy="76926"/>
          </a:xfrm>
          <a:custGeom>
            <a:avLst/>
            <a:gdLst/>
            <a:ahLst/>
            <a:cxnLst/>
            <a:rect l="l" t="t" r="r" b="b"/>
            <a:pathLst>
              <a:path w="2075" h="1693" extrusionOk="0">
                <a:moveTo>
                  <a:pt x="1138" y="1"/>
                </a:moveTo>
                <a:cubicBezTo>
                  <a:pt x="375" y="1"/>
                  <a:pt x="0" y="922"/>
                  <a:pt x="533" y="1455"/>
                </a:cubicBezTo>
                <a:cubicBezTo>
                  <a:pt x="706" y="1614"/>
                  <a:pt x="926" y="1693"/>
                  <a:pt x="1143" y="1693"/>
                </a:cubicBezTo>
                <a:cubicBezTo>
                  <a:pt x="1361" y="1693"/>
                  <a:pt x="1577" y="1614"/>
                  <a:pt x="1743" y="1455"/>
                </a:cubicBezTo>
                <a:cubicBezTo>
                  <a:pt x="2074" y="1124"/>
                  <a:pt x="2074" y="591"/>
                  <a:pt x="1743" y="245"/>
                </a:cubicBezTo>
                <a:cubicBezTo>
                  <a:pt x="1585" y="87"/>
                  <a:pt x="1368" y="1"/>
                  <a:pt x="11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6"/>
          <p:cNvSpPr/>
          <p:nvPr/>
        </p:nvSpPr>
        <p:spPr>
          <a:xfrm rot="5400000" flipH="1">
            <a:off x="379282" y="2241403"/>
            <a:ext cx="95397" cy="85792"/>
          </a:xfrm>
          <a:custGeom>
            <a:avLst/>
            <a:gdLst/>
            <a:ahLst/>
            <a:cxnLst/>
            <a:rect l="l" t="t" r="r" b="b"/>
            <a:pathLst>
              <a:path w="1887" h="1697" extrusionOk="0">
                <a:moveTo>
                  <a:pt x="951" y="0"/>
                </a:moveTo>
                <a:cubicBezTo>
                  <a:pt x="731" y="0"/>
                  <a:pt x="511" y="83"/>
                  <a:pt x="346" y="249"/>
                </a:cubicBezTo>
                <a:cubicBezTo>
                  <a:pt x="0" y="580"/>
                  <a:pt x="0" y="1127"/>
                  <a:pt x="346" y="1458"/>
                </a:cubicBezTo>
                <a:cubicBezTo>
                  <a:pt x="511" y="1617"/>
                  <a:pt x="727" y="1696"/>
                  <a:pt x="945" y="1696"/>
                </a:cubicBezTo>
                <a:cubicBezTo>
                  <a:pt x="1163" y="1696"/>
                  <a:pt x="1383" y="1617"/>
                  <a:pt x="1556" y="1458"/>
                </a:cubicBezTo>
                <a:cubicBezTo>
                  <a:pt x="1887" y="1127"/>
                  <a:pt x="1887" y="594"/>
                  <a:pt x="1556" y="249"/>
                </a:cubicBezTo>
                <a:cubicBezTo>
                  <a:pt x="1390" y="83"/>
                  <a:pt x="1170" y="0"/>
                  <a:pt x="9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6"/>
          <p:cNvSpPr/>
          <p:nvPr/>
        </p:nvSpPr>
        <p:spPr>
          <a:xfrm rot="5400000" flipH="1">
            <a:off x="527842" y="2082124"/>
            <a:ext cx="109047" cy="86348"/>
          </a:xfrm>
          <a:custGeom>
            <a:avLst/>
            <a:gdLst/>
            <a:ahLst/>
            <a:cxnLst/>
            <a:rect l="l" t="t" r="r" b="b"/>
            <a:pathLst>
              <a:path w="2157" h="1708" extrusionOk="0">
                <a:moveTo>
                  <a:pt x="1040" y="1"/>
                </a:moveTo>
                <a:cubicBezTo>
                  <a:pt x="1034" y="1"/>
                  <a:pt x="1028" y="1"/>
                  <a:pt x="1023" y="1"/>
                </a:cubicBezTo>
                <a:cubicBezTo>
                  <a:pt x="403" y="1"/>
                  <a:pt x="0" y="620"/>
                  <a:pt x="231" y="1182"/>
                </a:cubicBezTo>
                <a:cubicBezTo>
                  <a:pt x="370" y="1521"/>
                  <a:pt x="692" y="1708"/>
                  <a:pt x="1021" y="1708"/>
                </a:cubicBezTo>
                <a:cubicBezTo>
                  <a:pt x="1237" y="1708"/>
                  <a:pt x="1456" y="1627"/>
                  <a:pt x="1628" y="1455"/>
                </a:cubicBezTo>
                <a:cubicBezTo>
                  <a:pt x="2156" y="927"/>
                  <a:pt x="1792" y="1"/>
                  <a:pt x="10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6"/>
          <p:cNvSpPr/>
          <p:nvPr/>
        </p:nvSpPr>
        <p:spPr>
          <a:xfrm rot="5400000" flipH="1">
            <a:off x="678398" y="1929797"/>
            <a:ext cx="119209" cy="86702"/>
          </a:xfrm>
          <a:custGeom>
            <a:avLst/>
            <a:gdLst/>
            <a:ahLst/>
            <a:cxnLst/>
            <a:rect l="l" t="t" r="r" b="b"/>
            <a:pathLst>
              <a:path w="2358" h="1715" extrusionOk="0">
                <a:moveTo>
                  <a:pt x="1196" y="1"/>
                </a:moveTo>
                <a:cubicBezTo>
                  <a:pt x="260" y="1"/>
                  <a:pt x="0" y="1283"/>
                  <a:pt x="864" y="1643"/>
                </a:cubicBezTo>
                <a:cubicBezTo>
                  <a:pt x="981" y="1692"/>
                  <a:pt x="1095" y="1714"/>
                  <a:pt x="1204" y="1714"/>
                </a:cubicBezTo>
                <a:cubicBezTo>
                  <a:pt x="1889" y="1714"/>
                  <a:pt x="2358" y="830"/>
                  <a:pt x="1786" y="246"/>
                </a:cubicBezTo>
                <a:cubicBezTo>
                  <a:pt x="1628" y="87"/>
                  <a:pt x="1412" y="1"/>
                  <a:pt x="1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6"/>
          <p:cNvSpPr/>
          <p:nvPr/>
        </p:nvSpPr>
        <p:spPr>
          <a:xfrm rot="5400000" flipH="1">
            <a:off x="94351" y="2384029"/>
            <a:ext cx="252674" cy="251966"/>
          </a:xfrm>
          <a:custGeom>
            <a:avLst/>
            <a:gdLst/>
            <a:ahLst/>
            <a:cxnLst/>
            <a:rect l="l" t="t" r="r" b="b"/>
            <a:pathLst>
              <a:path w="4998" h="4984" extrusionOk="0">
                <a:moveTo>
                  <a:pt x="2506" y="1"/>
                </a:moveTo>
                <a:cubicBezTo>
                  <a:pt x="1123" y="1"/>
                  <a:pt x="0" y="1110"/>
                  <a:pt x="0" y="2492"/>
                </a:cubicBezTo>
                <a:cubicBezTo>
                  <a:pt x="0" y="3875"/>
                  <a:pt x="1123" y="4984"/>
                  <a:pt x="2506" y="4984"/>
                </a:cubicBezTo>
                <a:cubicBezTo>
                  <a:pt x="3889" y="4984"/>
                  <a:pt x="4998" y="3875"/>
                  <a:pt x="4998" y="2492"/>
                </a:cubicBezTo>
                <a:cubicBezTo>
                  <a:pt x="4998" y="1110"/>
                  <a:pt x="3889" y="1"/>
                  <a:pt x="2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6"/>
          <p:cNvSpPr/>
          <p:nvPr/>
        </p:nvSpPr>
        <p:spPr>
          <a:xfrm rot="-5400000" flipH="1">
            <a:off x="8873881" y="3799723"/>
            <a:ext cx="321833" cy="206871"/>
          </a:xfrm>
          <a:custGeom>
            <a:avLst/>
            <a:gdLst/>
            <a:ahLst/>
            <a:cxnLst/>
            <a:rect l="l" t="t" r="r" b="b"/>
            <a:pathLst>
              <a:path w="6366" h="4092" extrusionOk="0">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6"/>
          <p:cNvSpPr/>
          <p:nvPr/>
        </p:nvSpPr>
        <p:spPr>
          <a:xfrm rot="5400000" flipH="1">
            <a:off x="8574130" y="3401628"/>
            <a:ext cx="581178" cy="558563"/>
          </a:xfrm>
          <a:custGeom>
            <a:avLst/>
            <a:gdLst/>
            <a:ahLst/>
            <a:cxnLst/>
            <a:rect l="l" t="t" r="r" b="b"/>
            <a:pathLst>
              <a:path w="12790" h="12293" extrusionOk="0">
                <a:moveTo>
                  <a:pt x="11839" y="0"/>
                </a:moveTo>
                <a:lnTo>
                  <a:pt x="131" y="11709"/>
                </a:lnTo>
                <a:cubicBezTo>
                  <a:pt x="1" y="11853"/>
                  <a:pt x="1" y="12055"/>
                  <a:pt x="131" y="12185"/>
                </a:cubicBezTo>
                <a:cubicBezTo>
                  <a:pt x="195" y="12257"/>
                  <a:pt x="282" y="12293"/>
                  <a:pt x="368" y="12293"/>
                </a:cubicBezTo>
                <a:cubicBezTo>
                  <a:pt x="455" y="12293"/>
                  <a:pt x="541" y="12257"/>
                  <a:pt x="606" y="12185"/>
                </a:cubicBezTo>
                <a:lnTo>
                  <a:pt x="127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6"/>
          <p:cNvSpPr/>
          <p:nvPr/>
        </p:nvSpPr>
        <p:spPr>
          <a:xfrm rot="5400000" flipH="1">
            <a:off x="8937140" y="1396562"/>
            <a:ext cx="220748" cy="192973"/>
          </a:xfrm>
          <a:custGeom>
            <a:avLst/>
            <a:gdLst/>
            <a:ahLst/>
            <a:cxnLst/>
            <a:rect l="l" t="t" r="r" b="b"/>
            <a:pathLst>
              <a:path w="4858" h="4247" extrusionOk="0">
                <a:moveTo>
                  <a:pt x="3906" y="0"/>
                </a:moveTo>
                <a:lnTo>
                  <a:pt x="234" y="3673"/>
                </a:lnTo>
                <a:cubicBezTo>
                  <a:pt x="1" y="3917"/>
                  <a:pt x="221" y="4247"/>
                  <a:pt x="479" y="4247"/>
                </a:cubicBezTo>
                <a:cubicBezTo>
                  <a:pt x="556" y="4247"/>
                  <a:pt x="637" y="4218"/>
                  <a:pt x="709" y="4148"/>
                </a:cubicBezTo>
                <a:lnTo>
                  <a:pt x="485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6"/>
          <p:cNvSpPr/>
          <p:nvPr/>
        </p:nvSpPr>
        <p:spPr>
          <a:xfrm rot="5400000" flipH="1">
            <a:off x="252911" y="2948644"/>
            <a:ext cx="889768" cy="879960"/>
          </a:xfrm>
          <a:custGeom>
            <a:avLst/>
            <a:gdLst/>
            <a:ahLst/>
            <a:cxnLst/>
            <a:rect l="l" t="t" r="r" b="b"/>
            <a:pathLst>
              <a:path w="17600" h="17406" extrusionOk="0">
                <a:moveTo>
                  <a:pt x="17100" y="1"/>
                </a:moveTo>
                <a:cubicBezTo>
                  <a:pt x="17015" y="1"/>
                  <a:pt x="16927" y="37"/>
                  <a:pt x="16851" y="123"/>
                </a:cubicBezTo>
                <a:lnTo>
                  <a:pt x="130" y="16830"/>
                </a:lnTo>
                <a:cubicBezTo>
                  <a:pt x="1" y="16959"/>
                  <a:pt x="1" y="17175"/>
                  <a:pt x="145" y="17305"/>
                </a:cubicBezTo>
                <a:cubicBezTo>
                  <a:pt x="202" y="17363"/>
                  <a:pt x="289" y="17406"/>
                  <a:pt x="375" y="17406"/>
                </a:cubicBezTo>
                <a:cubicBezTo>
                  <a:pt x="461" y="17406"/>
                  <a:pt x="548" y="17363"/>
                  <a:pt x="605" y="17305"/>
                </a:cubicBezTo>
                <a:lnTo>
                  <a:pt x="17326" y="584"/>
                </a:lnTo>
                <a:cubicBezTo>
                  <a:pt x="17599" y="355"/>
                  <a:pt x="17367" y="1"/>
                  <a:pt x="171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6"/>
          <p:cNvSpPr/>
          <p:nvPr/>
        </p:nvSpPr>
        <p:spPr>
          <a:xfrm rot="5400000" flipH="1">
            <a:off x="587087" y="2967350"/>
            <a:ext cx="199541" cy="199541"/>
          </a:xfrm>
          <a:custGeom>
            <a:avLst/>
            <a:gdLst/>
            <a:ahLst/>
            <a:cxnLst/>
            <a:rect l="l" t="t" r="r" b="b"/>
            <a:pathLst>
              <a:path w="3947" h="3947" extrusionOk="0">
                <a:moveTo>
                  <a:pt x="1974" y="0"/>
                </a:moveTo>
                <a:cubicBezTo>
                  <a:pt x="879" y="0"/>
                  <a:pt x="1" y="893"/>
                  <a:pt x="1" y="1973"/>
                </a:cubicBezTo>
                <a:cubicBezTo>
                  <a:pt x="1" y="3068"/>
                  <a:pt x="879" y="3946"/>
                  <a:pt x="1974" y="3946"/>
                </a:cubicBezTo>
                <a:cubicBezTo>
                  <a:pt x="3054" y="3946"/>
                  <a:pt x="3947" y="3068"/>
                  <a:pt x="3947" y="1973"/>
                </a:cubicBezTo>
                <a:cubicBezTo>
                  <a:pt x="3947" y="893"/>
                  <a:pt x="3054" y="0"/>
                  <a:pt x="1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6"/>
          <p:cNvSpPr/>
          <p:nvPr/>
        </p:nvSpPr>
        <p:spPr>
          <a:xfrm rot="5400000" flipH="1">
            <a:off x="-45466" y="2169941"/>
            <a:ext cx="133263" cy="42315"/>
          </a:xfrm>
          <a:custGeom>
            <a:avLst/>
            <a:gdLst/>
            <a:ahLst/>
            <a:cxnLst/>
            <a:rect l="l" t="t" r="r" b="b"/>
            <a:pathLst>
              <a:path w="2636" h="837" extrusionOk="0">
                <a:moveTo>
                  <a:pt x="1311" y="1"/>
                </a:moveTo>
                <a:cubicBezTo>
                  <a:pt x="936" y="1"/>
                  <a:pt x="562" y="145"/>
                  <a:pt x="274" y="433"/>
                </a:cubicBezTo>
                <a:cubicBezTo>
                  <a:pt x="159" y="548"/>
                  <a:pt x="58" y="692"/>
                  <a:pt x="0" y="836"/>
                </a:cubicBezTo>
                <a:lnTo>
                  <a:pt x="2636" y="836"/>
                </a:lnTo>
                <a:cubicBezTo>
                  <a:pt x="2564" y="678"/>
                  <a:pt x="2463" y="548"/>
                  <a:pt x="2348" y="433"/>
                </a:cubicBezTo>
                <a:cubicBezTo>
                  <a:pt x="2060" y="145"/>
                  <a:pt x="1685" y="1"/>
                  <a:pt x="13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6"/>
          <p:cNvSpPr/>
          <p:nvPr/>
        </p:nvSpPr>
        <p:spPr>
          <a:xfrm rot="5400000" flipH="1">
            <a:off x="26780" y="1984704"/>
            <a:ext cx="165012" cy="148884"/>
          </a:xfrm>
          <a:custGeom>
            <a:avLst/>
            <a:gdLst/>
            <a:ahLst/>
            <a:cxnLst/>
            <a:rect l="l" t="t" r="r" b="b"/>
            <a:pathLst>
              <a:path w="3264" h="2945" extrusionOk="0">
                <a:moveTo>
                  <a:pt x="1814" y="0"/>
                </a:moveTo>
                <a:cubicBezTo>
                  <a:pt x="870" y="0"/>
                  <a:pt x="1" y="957"/>
                  <a:pt x="440" y="2035"/>
                </a:cubicBezTo>
                <a:cubicBezTo>
                  <a:pt x="701" y="2659"/>
                  <a:pt x="1243" y="2944"/>
                  <a:pt x="1783" y="2944"/>
                </a:cubicBezTo>
                <a:cubicBezTo>
                  <a:pt x="2525" y="2944"/>
                  <a:pt x="3263" y="2406"/>
                  <a:pt x="3263" y="1473"/>
                </a:cubicBezTo>
                <a:cubicBezTo>
                  <a:pt x="3263" y="1084"/>
                  <a:pt x="3119" y="724"/>
                  <a:pt x="2846" y="450"/>
                </a:cubicBezTo>
                <a:cubicBezTo>
                  <a:pt x="2535" y="135"/>
                  <a:pt x="2169" y="0"/>
                  <a:pt x="1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6"/>
          <p:cNvSpPr/>
          <p:nvPr/>
        </p:nvSpPr>
        <p:spPr>
          <a:xfrm rot="-5400000" flipH="1">
            <a:off x="-138123" y="3139550"/>
            <a:ext cx="888527" cy="612280"/>
          </a:xfrm>
          <a:custGeom>
            <a:avLst/>
            <a:gdLst/>
            <a:ahLst/>
            <a:cxnLst/>
            <a:rect l="l" t="t" r="r" b="b"/>
            <a:pathLst>
              <a:path w="18695" h="12884" extrusionOk="0">
                <a:moveTo>
                  <a:pt x="18695" y="0"/>
                </a:moveTo>
                <a:lnTo>
                  <a:pt x="1297" y="15"/>
                </a:lnTo>
                <a:cubicBezTo>
                  <a:pt x="1355" y="44"/>
                  <a:pt x="1412" y="101"/>
                  <a:pt x="1470" y="144"/>
                </a:cubicBezTo>
                <a:cubicBezTo>
                  <a:pt x="1844" y="533"/>
                  <a:pt x="1844" y="1138"/>
                  <a:pt x="1470" y="1527"/>
                </a:cubicBezTo>
                <a:lnTo>
                  <a:pt x="1052" y="1945"/>
                </a:lnTo>
                <a:cubicBezTo>
                  <a:pt x="1" y="2982"/>
                  <a:pt x="1" y="4695"/>
                  <a:pt x="1052" y="5747"/>
                </a:cubicBezTo>
                <a:cubicBezTo>
                  <a:pt x="1563" y="6237"/>
                  <a:pt x="2221" y="6481"/>
                  <a:pt x="2880" y="6481"/>
                </a:cubicBezTo>
                <a:cubicBezTo>
                  <a:pt x="3557" y="6481"/>
                  <a:pt x="4235" y="6222"/>
                  <a:pt x="4754" y="5704"/>
                </a:cubicBezTo>
                <a:lnTo>
                  <a:pt x="9607" y="850"/>
                </a:lnTo>
                <a:cubicBezTo>
                  <a:pt x="9813" y="685"/>
                  <a:pt x="10032" y="614"/>
                  <a:pt x="10242" y="614"/>
                </a:cubicBezTo>
                <a:cubicBezTo>
                  <a:pt x="11005" y="614"/>
                  <a:pt x="11646" y="1545"/>
                  <a:pt x="11047" y="2290"/>
                </a:cubicBezTo>
                <a:lnTo>
                  <a:pt x="3717" y="9621"/>
                </a:lnTo>
                <a:cubicBezTo>
                  <a:pt x="2953" y="10370"/>
                  <a:pt x="2939" y="11580"/>
                  <a:pt x="3688" y="12329"/>
                </a:cubicBezTo>
                <a:cubicBezTo>
                  <a:pt x="4059" y="12699"/>
                  <a:pt x="4543" y="12883"/>
                  <a:pt x="5028" y="12883"/>
                </a:cubicBezTo>
                <a:cubicBezTo>
                  <a:pt x="5522" y="12883"/>
                  <a:pt x="6017" y="12692"/>
                  <a:pt x="6395" y="12314"/>
                </a:cubicBezTo>
                <a:lnTo>
                  <a:pt x="1869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6"/>
          <p:cNvSpPr/>
          <p:nvPr/>
        </p:nvSpPr>
        <p:spPr>
          <a:xfrm rot="5400000" flipH="1">
            <a:off x="-51619" y="3952123"/>
            <a:ext cx="321833" cy="206871"/>
          </a:xfrm>
          <a:custGeom>
            <a:avLst/>
            <a:gdLst/>
            <a:ahLst/>
            <a:cxnLst/>
            <a:rect l="l" t="t" r="r" b="b"/>
            <a:pathLst>
              <a:path w="6366" h="4092" extrusionOk="0">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s">
  <p:cSld name="BLANK_1">
    <p:spTree>
      <p:nvGrpSpPr>
        <p:cNvPr id="1" name="Shape 648"/>
        <p:cNvGrpSpPr/>
        <p:nvPr/>
      </p:nvGrpSpPr>
      <p:grpSpPr>
        <a:xfrm>
          <a:off x="0" y="0"/>
          <a:ext cx="0" cy="0"/>
          <a:chOff x="0" y="0"/>
          <a:chExt cx="0" cy="0"/>
        </a:xfrm>
      </p:grpSpPr>
      <p:sp>
        <p:nvSpPr>
          <p:cNvPr id="649" name="Google Shape;649;p28"/>
          <p:cNvSpPr txBox="1">
            <a:spLocks noGrp="1"/>
          </p:cNvSpPr>
          <p:nvPr>
            <p:ph type="title"/>
          </p:nvPr>
        </p:nvSpPr>
        <p:spPr>
          <a:xfrm>
            <a:off x="2766150" y="710950"/>
            <a:ext cx="3611700" cy="68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8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50" name="Google Shape;650;p28"/>
          <p:cNvSpPr txBox="1">
            <a:spLocks noGrp="1"/>
          </p:cNvSpPr>
          <p:nvPr>
            <p:ph type="subTitle" idx="1"/>
          </p:nvPr>
        </p:nvSpPr>
        <p:spPr>
          <a:xfrm>
            <a:off x="2334313" y="1980025"/>
            <a:ext cx="4475400" cy="84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solidFill>
                  <a:schemeClr val="dk1"/>
                </a:solidFill>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651" name="Google Shape;651;p28"/>
          <p:cNvSpPr txBox="1">
            <a:spLocks noGrp="1"/>
          </p:cNvSpPr>
          <p:nvPr>
            <p:ph type="subTitle" idx="2"/>
          </p:nvPr>
        </p:nvSpPr>
        <p:spPr>
          <a:xfrm>
            <a:off x="2793750" y="1553325"/>
            <a:ext cx="3556500" cy="3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652" name="Google Shape;652;p28"/>
          <p:cNvSpPr txBox="1"/>
          <p:nvPr/>
        </p:nvSpPr>
        <p:spPr>
          <a:xfrm>
            <a:off x="2618100" y="3630850"/>
            <a:ext cx="3907800" cy="5715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200">
                <a:solidFill>
                  <a:schemeClr val="dk1"/>
                </a:solidFill>
                <a:latin typeface="Open Sans Light"/>
                <a:ea typeface="Open Sans Light"/>
                <a:cs typeface="Open Sans Light"/>
                <a:sym typeface="Open Sans Light"/>
              </a:rPr>
              <a:t>CREDITS: This presentation template was created by </a:t>
            </a:r>
            <a:r>
              <a:rPr lang="en" sz="1200" b="1">
                <a:solidFill>
                  <a:schemeClr val="dk1"/>
                </a:solidFill>
                <a:uFill>
                  <a:noFill/>
                </a:uFill>
                <a:latin typeface="Open Sans"/>
                <a:ea typeface="Open Sans"/>
                <a:cs typeface="Open Sans"/>
                <a:sym typeface="Open Sans"/>
                <a:hlinkClick r:id="rId2">
                  <a:extLst>
                    <a:ext uri="{A12FA001-AC4F-418D-AE19-62706E023703}">
                      <ahyp:hlinkClr xmlns:ahyp="http://schemas.microsoft.com/office/drawing/2018/hyperlinkcolor" val="tx"/>
                    </a:ext>
                  </a:extLst>
                </a:hlinkClick>
              </a:rPr>
              <a:t>Slidesgo</a:t>
            </a:r>
            <a:r>
              <a:rPr lang="en" sz="1200">
                <a:solidFill>
                  <a:schemeClr val="dk1"/>
                </a:solidFill>
                <a:latin typeface="Open Sans Light"/>
                <a:ea typeface="Open Sans Light"/>
                <a:cs typeface="Open Sans Light"/>
                <a:sym typeface="Open Sans Light"/>
              </a:rPr>
              <a:t>, including icons by </a:t>
            </a:r>
            <a:r>
              <a:rPr lang="en" sz="1200" b="1">
                <a:solidFill>
                  <a:schemeClr val="dk1"/>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Flaticon</a:t>
            </a:r>
            <a:r>
              <a:rPr lang="en" sz="1200">
                <a:solidFill>
                  <a:schemeClr val="dk1"/>
                </a:solidFill>
                <a:latin typeface="Open Sans Light"/>
                <a:ea typeface="Open Sans Light"/>
                <a:cs typeface="Open Sans Light"/>
                <a:sym typeface="Open Sans Light"/>
              </a:rPr>
              <a:t>, and infographics &amp; images by </a:t>
            </a:r>
            <a:r>
              <a:rPr lang="en" sz="1200" b="1">
                <a:solidFill>
                  <a:schemeClr val="dk1"/>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Freepik</a:t>
            </a:r>
            <a:endParaRPr sz="1200" b="1">
              <a:solidFill>
                <a:schemeClr val="dk1"/>
              </a:solidFill>
              <a:latin typeface="Open Sans"/>
              <a:ea typeface="Open Sans"/>
              <a:cs typeface="Open Sans"/>
              <a:sym typeface="Open Sans"/>
            </a:endParaRPr>
          </a:p>
        </p:txBody>
      </p:sp>
      <p:sp>
        <p:nvSpPr>
          <p:cNvPr id="653" name="Google Shape;653;p28"/>
          <p:cNvSpPr/>
          <p:nvPr/>
        </p:nvSpPr>
        <p:spPr>
          <a:xfrm rot="-5400000" flipH="1">
            <a:off x="-113730" y="2462324"/>
            <a:ext cx="837732" cy="610271"/>
          </a:xfrm>
          <a:custGeom>
            <a:avLst/>
            <a:gdLst/>
            <a:ahLst/>
            <a:cxnLst/>
            <a:rect l="l" t="t" r="r" b="b"/>
            <a:pathLst>
              <a:path w="18436" h="13431" extrusionOk="0">
                <a:moveTo>
                  <a:pt x="2420" y="0"/>
                </a:moveTo>
                <a:cubicBezTo>
                  <a:pt x="1909" y="1388"/>
                  <a:pt x="3016" y="2565"/>
                  <a:pt x="4212" y="2565"/>
                </a:cubicBezTo>
                <a:cubicBezTo>
                  <a:pt x="4667" y="2565"/>
                  <a:pt x="5134" y="2395"/>
                  <a:pt x="5531" y="2002"/>
                </a:cubicBezTo>
                <a:lnTo>
                  <a:pt x="7000" y="533"/>
                </a:lnTo>
                <a:cubicBezTo>
                  <a:pt x="7120" y="413"/>
                  <a:pt x="7255" y="362"/>
                  <a:pt x="7385" y="362"/>
                </a:cubicBezTo>
                <a:cubicBezTo>
                  <a:pt x="7815" y="362"/>
                  <a:pt x="8187" y="916"/>
                  <a:pt x="7778" y="1325"/>
                </a:cubicBezTo>
                <a:lnTo>
                  <a:pt x="1297" y="7821"/>
                </a:lnTo>
                <a:cubicBezTo>
                  <a:pt x="1" y="9102"/>
                  <a:pt x="1" y="11176"/>
                  <a:pt x="1297" y="12458"/>
                </a:cubicBezTo>
                <a:cubicBezTo>
                  <a:pt x="1938" y="13106"/>
                  <a:pt x="2777" y="13430"/>
                  <a:pt x="3617" y="13430"/>
                </a:cubicBezTo>
                <a:cubicBezTo>
                  <a:pt x="4458" y="13430"/>
                  <a:pt x="5301" y="13106"/>
                  <a:pt x="5949" y="12458"/>
                </a:cubicBezTo>
                <a:lnTo>
                  <a:pt x="18262" y="144"/>
                </a:lnTo>
                <a:cubicBezTo>
                  <a:pt x="18320" y="87"/>
                  <a:pt x="18378" y="44"/>
                  <a:pt x="184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8"/>
          <p:cNvSpPr/>
          <p:nvPr/>
        </p:nvSpPr>
        <p:spPr>
          <a:xfrm rot="-5400000" flipH="1">
            <a:off x="-132042" y="3306543"/>
            <a:ext cx="849501" cy="585417"/>
          </a:xfrm>
          <a:custGeom>
            <a:avLst/>
            <a:gdLst/>
            <a:ahLst/>
            <a:cxnLst/>
            <a:rect l="l" t="t" r="r" b="b"/>
            <a:pathLst>
              <a:path w="18695" h="12884" extrusionOk="0">
                <a:moveTo>
                  <a:pt x="18695" y="0"/>
                </a:moveTo>
                <a:lnTo>
                  <a:pt x="1297" y="15"/>
                </a:lnTo>
                <a:cubicBezTo>
                  <a:pt x="1355" y="44"/>
                  <a:pt x="1412" y="101"/>
                  <a:pt x="1470" y="144"/>
                </a:cubicBezTo>
                <a:cubicBezTo>
                  <a:pt x="1844" y="533"/>
                  <a:pt x="1844" y="1138"/>
                  <a:pt x="1470" y="1527"/>
                </a:cubicBezTo>
                <a:lnTo>
                  <a:pt x="1052" y="1945"/>
                </a:lnTo>
                <a:cubicBezTo>
                  <a:pt x="1" y="2982"/>
                  <a:pt x="1" y="4695"/>
                  <a:pt x="1052" y="5747"/>
                </a:cubicBezTo>
                <a:cubicBezTo>
                  <a:pt x="1563" y="6237"/>
                  <a:pt x="2221" y="6481"/>
                  <a:pt x="2880" y="6481"/>
                </a:cubicBezTo>
                <a:cubicBezTo>
                  <a:pt x="3557" y="6481"/>
                  <a:pt x="4235" y="6222"/>
                  <a:pt x="4754" y="5704"/>
                </a:cubicBezTo>
                <a:lnTo>
                  <a:pt x="9607" y="850"/>
                </a:lnTo>
                <a:cubicBezTo>
                  <a:pt x="9813" y="685"/>
                  <a:pt x="10032" y="614"/>
                  <a:pt x="10242" y="614"/>
                </a:cubicBezTo>
                <a:cubicBezTo>
                  <a:pt x="11005" y="614"/>
                  <a:pt x="11646" y="1545"/>
                  <a:pt x="11047" y="2290"/>
                </a:cubicBezTo>
                <a:lnTo>
                  <a:pt x="3717" y="9621"/>
                </a:lnTo>
                <a:cubicBezTo>
                  <a:pt x="2953" y="10370"/>
                  <a:pt x="2939" y="11580"/>
                  <a:pt x="3688" y="12329"/>
                </a:cubicBezTo>
                <a:cubicBezTo>
                  <a:pt x="4059" y="12699"/>
                  <a:pt x="4543" y="12883"/>
                  <a:pt x="5028" y="12883"/>
                </a:cubicBezTo>
                <a:cubicBezTo>
                  <a:pt x="5522" y="12883"/>
                  <a:pt x="6017" y="12692"/>
                  <a:pt x="6395" y="12314"/>
                </a:cubicBezTo>
                <a:lnTo>
                  <a:pt x="186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8"/>
          <p:cNvSpPr/>
          <p:nvPr/>
        </p:nvSpPr>
        <p:spPr>
          <a:xfrm rot="-5400000" flipH="1">
            <a:off x="8937296" y="2775056"/>
            <a:ext cx="300044" cy="113344"/>
          </a:xfrm>
          <a:custGeom>
            <a:avLst/>
            <a:gdLst/>
            <a:ahLst/>
            <a:cxnLst/>
            <a:rect l="l" t="t" r="r" b="b"/>
            <a:pathLst>
              <a:path w="5935" h="2242" extrusionOk="0">
                <a:moveTo>
                  <a:pt x="3331" y="1"/>
                </a:moveTo>
                <a:cubicBezTo>
                  <a:pt x="2659" y="1"/>
                  <a:pt x="1985" y="257"/>
                  <a:pt x="1470" y="772"/>
                </a:cubicBezTo>
                <a:lnTo>
                  <a:pt x="1" y="2241"/>
                </a:lnTo>
                <a:lnTo>
                  <a:pt x="5935" y="2241"/>
                </a:lnTo>
                <a:cubicBezTo>
                  <a:pt x="5862" y="1723"/>
                  <a:pt x="5646" y="1247"/>
                  <a:pt x="5286" y="873"/>
                </a:cubicBezTo>
                <a:cubicBezTo>
                  <a:pt x="4766" y="293"/>
                  <a:pt x="4049" y="1"/>
                  <a:pt x="33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8"/>
          <p:cNvSpPr/>
          <p:nvPr/>
        </p:nvSpPr>
        <p:spPr>
          <a:xfrm rot="-5400000" flipH="1">
            <a:off x="8694273" y="3323494"/>
            <a:ext cx="575265" cy="324159"/>
          </a:xfrm>
          <a:custGeom>
            <a:avLst/>
            <a:gdLst/>
            <a:ahLst/>
            <a:cxnLst/>
            <a:rect l="l" t="t" r="r" b="b"/>
            <a:pathLst>
              <a:path w="11379" h="6412" extrusionOk="0">
                <a:moveTo>
                  <a:pt x="7781" y="0"/>
                </a:moveTo>
                <a:cubicBezTo>
                  <a:pt x="6938" y="0"/>
                  <a:pt x="6095" y="324"/>
                  <a:pt x="5459" y="967"/>
                </a:cubicBezTo>
                <a:lnTo>
                  <a:pt x="1" y="6411"/>
                </a:lnTo>
                <a:lnTo>
                  <a:pt x="9305" y="6411"/>
                </a:lnTo>
                <a:lnTo>
                  <a:pt x="10039" y="5677"/>
                </a:lnTo>
                <a:cubicBezTo>
                  <a:pt x="11350" y="4366"/>
                  <a:pt x="11379" y="2206"/>
                  <a:pt x="10054" y="924"/>
                </a:cubicBezTo>
                <a:cubicBezTo>
                  <a:pt x="9422" y="306"/>
                  <a:pt x="8601" y="0"/>
                  <a:pt x="77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8"/>
          <p:cNvSpPr/>
          <p:nvPr/>
        </p:nvSpPr>
        <p:spPr>
          <a:xfrm rot="-5400000" flipH="1">
            <a:off x="8333672" y="3764738"/>
            <a:ext cx="455956" cy="447513"/>
          </a:xfrm>
          <a:custGeom>
            <a:avLst/>
            <a:gdLst/>
            <a:ahLst/>
            <a:cxnLst/>
            <a:rect l="l" t="t" r="r" b="b"/>
            <a:pathLst>
              <a:path w="9019" h="8852" extrusionOk="0">
                <a:moveTo>
                  <a:pt x="8651" y="0"/>
                </a:moveTo>
                <a:cubicBezTo>
                  <a:pt x="8565" y="0"/>
                  <a:pt x="8479" y="32"/>
                  <a:pt x="8414" y="97"/>
                </a:cubicBezTo>
                <a:lnTo>
                  <a:pt x="233" y="8278"/>
                </a:lnTo>
                <a:cubicBezTo>
                  <a:pt x="0" y="8522"/>
                  <a:pt x="221" y="8851"/>
                  <a:pt x="479" y="8851"/>
                </a:cubicBezTo>
                <a:cubicBezTo>
                  <a:pt x="556" y="8851"/>
                  <a:pt x="636" y="8822"/>
                  <a:pt x="709" y="8753"/>
                </a:cubicBezTo>
                <a:lnTo>
                  <a:pt x="8889" y="572"/>
                </a:lnTo>
                <a:cubicBezTo>
                  <a:pt x="9019" y="443"/>
                  <a:pt x="9019" y="227"/>
                  <a:pt x="8889" y="97"/>
                </a:cubicBezTo>
                <a:cubicBezTo>
                  <a:pt x="8824" y="32"/>
                  <a:pt x="8738" y="0"/>
                  <a:pt x="86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8"/>
          <p:cNvSpPr/>
          <p:nvPr/>
        </p:nvSpPr>
        <p:spPr>
          <a:xfrm rot="-5400000" flipH="1">
            <a:off x="434727" y="2949156"/>
            <a:ext cx="107329" cy="77698"/>
          </a:xfrm>
          <a:custGeom>
            <a:avLst/>
            <a:gdLst/>
            <a:ahLst/>
            <a:cxnLst/>
            <a:rect l="l" t="t" r="r" b="b"/>
            <a:pathLst>
              <a:path w="2362" h="1710" extrusionOk="0">
                <a:moveTo>
                  <a:pt x="1225" y="0"/>
                </a:moveTo>
                <a:cubicBezTo>
                  <a:pt x="1211" y="0"/>
                  <a:pt x="1196" y="1"/>
                  <a:pt x="1181" y="2"/>
                </a:cubicBezTo>
                <a:cubicBezTo>
                  <a:pt x="245" y="2"/>
                  <a:pt x="0" y="1283"/>
                  <a:pt x="865" y="1643"/>
                </a:cubicBezTo>
                <a:cubicBezTo>
                  <a:pt x="978" y="1689"/>
                  <a:pt x="1089" y="1709"/>
                  <a:pt x="1195" y="1709"/>
                </a:cubicBezTo>
                <a:cubicBezTo>
                  <a:pt x="1894" y="1709"/>
                  <a:pt x="2362" y="809"/>
                  <a:pt x="1786" y="246"/>
                </a:cubicBezTo>
                <a:cubicBezTo>
                  <a:pt x="1638" y="98"/>
                  <a:pt x="1439" y="0"/>
                  <a:pt x="12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8"/>
          <p:cNvSpPr/>
          <p:nvPr/>
        </p:nvSpPr>
        <p:spPr>
          <a:xfrm rot="-5400000" flipH="1">
            <a:off x="300860" y="3084391"/>
            <a:ext cx="94288" cy="76926"/>
          </a:xfrm>
          <a:custGeom>
            <a:avLst/>
            <a:gdLst/>
            <a:ahLst/>
            <a:cxnLst/>
            <a:rect l="l" t="t" r="r" b="b"/>
            <a:pathLst>
              <a:path w="2075" h="1693" extrusionOk="0">
                <a:moveTo>
                  <a:pt x="1138" y="1"/>
                </a:moveTo>
                <a:cubicBezTo>
                  <a:pt x="375" y="1"/>
                  <a:pt x="0" y="922"/>
                  <a:pt x="533" y="1455"/>
                </a:cubicBezTo>
                <a:cubicBezTo>
                  <a:pt x="706" y="1614"/>
                  <a:pt x="926" y="1693"/>
                  <a:pt x="1143" y="1693"/>
                </a:cubicBezTo>
                <a:cubicBezTo>
                  <a:pt x="1361" y="1693"/>
                  <a:pt x="1577" y="1614"/>
                  <a:pt x="1743" y="1455"/>
                </a:cubicBezTo>
                <a:cubicBezTo>
                  <a:pt x="2074" y="1124"/>
                  <a:pt x="2074" y="591"/>
                  <a:pt x="1743" y="245"/>
                </a:cubicBezTo>
                <a:cubicBezTo>
                  <a:pt x="1585" y="87"/>
                  <a:pt x="1368" y="1"/>
                  <a:pt x="1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8"/>
          <p:cNvSpPr/>
          <p:nvPr/>
        </p:nvSpPr>
        <p:spPr>
          <a:xfrm rot="-5400000" flipH="1">
            <a:off x="8669321" y="3271955"/>
            <a:ext cx="95397" cy="85792"/>
          </a:xfrm>
          <a:custGeom>
            <a:avLst/>
            <a:gdLst/>
            <a:ahLst/>
            <a:cxnLst/>
            <a:rect l="l" t="t" r="r" b="b"/>
            <a:pathLst>
              <a:path w="1887" h="1697" extrusionOk="0">
                <a:moveTo>
                  <a:pt x="951" y="0"/>
                </a:moveTo>
                <a:cubicBezTo>
                  <a:pt x="731" y="0"/>
                  <a:pt x="511" y="83"/>
                  <a:pt x="346" y="249"/>
                </a:cubicBezTo>
                <a:cubicBezTo>
                  <a:pt x="0" y="580"/>
                  <a:pt x="0" y="1127"/>
                  <a:pt x="346" y="1458"/>
                </a:cubicBezTo>
                <a:cubicBezTo>
                  <a:pt x="511" y="1617"/>
                  <a:pt x="727" y="1696"/>
                  <a:pt x="945" y="1696"/>
                </a:cubicBezTo>
                <a:cubicBezTo>
                  <a:pt x="1163" y="1696"/>
                  <a:pt x="1383" y="1617"/>
                  <a:pt x="1556" y="1458"/>
                </a:cubicBezTo>
                <a:cubicBezTo>
                  <a:pt x="1887" y="1127"/>
                  <a:pt x="1887" y="594"/>
                  <a:pt x="1556" y="249"/>
                </a:cubicBezTo>
                <a:cubicBezTo>
                  <a:pt x="1390" y="83"/>
                  <a:pt x="1170"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8"/>
          <p:cNvSpPr/>
          <p:nvPr/>
        </p:nvSpPr>
        <p:spPr>
          <a:xfrm rot="-5400000" flipH="1">
            <a:off x="8507111" y="3430678"/>
            <a:ext cx="109047" cy="86348"/>
          </a:xfrm>
          <a:custGeom>
            <a:avLst/>
            <a:gdLst/>
            <a:ahLst/>
            <a:cxnLst/>
            <a:rect l="l" t="t" r="r" b="b"/>
            <a:pathLst>
              <a:path w="2157" h="1708" extrusionOk="0">
                <a:moveTo>
                  <a:pt x="1040" y="1"/>
                </a:moveTo>
                <a:cubicBezTo>
                  <a:pt x="1034" y="1"/>
                  <a:pt x="1028" y="1"/>
                  <a:pt x="1023" y="1"/>
                </a:cubicBezTo>
                <a:cubicBezTo>
                  <a:pt x="403" y="1"/>
                  <a:pt x="0" y="620"/>
                  <a:pt x="231" y="1182"/>
                </a:cubicBezTo>
                <a:cubicBezTo>
                  <a:pt x="370" y="1521"/>
                  <a:pt x="692" y="1708"/>
                  <a:pt x="1021" y="1708"/>
                </a:cubicBezTo>
                <a:cubicBezTo>
                  <a:pt x="1237" y="1708"/>
                  <a:pt x="1456" y="1627"/>
                  <a:pt x="1628" y="1455"/>
                </a:cubicBezTo>
                <a:cubicBezTo>
                  <a:pt x="2156" y="927"/>
                  <a:pt x="1792" y="1"/>
                  <a:pt x="10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8"/>
          <p:cNvSpPr/>
          <p:nvPr/>
        </p:nvSpPr>
        <p:spPr>
          <a:xfrm rot="-5400000" flipH="1">
            <a:off x="8346393" y="3582651"/>
            <a:ext cx="119209" cy="86702"/>
          </a:xfrm>
          <a:custGeom>
            <a:avLst/>
            <a:gdLst/>
            <a:ahLst/>
            <a:cxnLst/>
            <a:rect l="l" t="t" r="r" b="b"/>
            <a:pathLst>
              <a:path w="2358" h="1715" extrusionOk="0">
                <a:moveTo>
                  <a:pt x="1196" y="1"/>
                </a:moveTo>
                <a:cubicBezTo>
                  <a:pt x="260" y="1"/>
                  <a:pt x="0" y="1283"/>
                  <a:pt x="864" y="1643"/>
                </a:cubicBezTo>
                <a:cubicBezTo>
                  <a:pt x="981" y="1692"/>
                  <a:pt x="1095" y="1714"/>
                  <a:pt x="1204" y="1714"/>
                </a:cubicBezTo>
                <a:cubicBezTo>
                  <a:pt x="1889" y="1714"/>
                  <a:pt x="2358" y="830"/>
                  <a:pt x="1786" y="246"/>
                </a:cubicBezTo>
                <a:cubicBezTo>
                  <a:pt x="1628" y="87"/>
                  <a:pt x="1412" y="1"/>
                  <a:pt x="1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8"/>
          <p:cNvSpPr/>
          <p:nvPr/>
        </p:nvSpPr>
        <p:spPr>
          <a:xfrm rot="-5400000" flipH="1">
            <a:off x="8796975" y="2963155"/>
            <a:ext cx="252674" cy="251966"/>
          </a:xfrm>
          <a:custGeom>
            <a:avLst/>
            <a:gdLst/>
            <a:ahLst/>
            <a:cxnLst/>
            <a:rect l="l" t="t" r="r" b="b"/>
            <a:pathLst>
              <a:path w="4998" h="4984" extrusionOk="0">
                <a:moveTo>
                  <a:pt x="2506" y="1"/>
                </a:moveTo>
                <a:cubicBezTo>
                  <a:pt x="1123" y="1"/>
                  <a:pt x="0" y="1110"/>
                  <a:pt x="0" y="2492"/>
                </a:cubicBezTo>
                <a:cubicBezTo>
                  <a:pt x="0" y="3875"/>
                  <a:pt x="1123" y="4984"/>
                  <a:pt x="2506" y="4984"/>
                </a:cubicBezTo>
                <a:cubicBezTo>
                  <a:pt x="3889" y="4984"/>
                  <a:pt x="4998" y="3875"/>
                  <a:pt x="4998" y="2492"/>
                </a:cubicBezTo>
                <a:cubicBezTo>
                  <a:pt x="4998" y="1110"/>
                  <a:pt x="3889" y="1"/>
                  <a:pt x="2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8"/>
          <p:cNvSpPr/>
          <p:nvPr/>
        </p:nvSpPr>
        <p:spPr>
          <a:xfrm rot="5400000" flipH="1">
            <a:off x="-51714" y="1592556"/>
            <a:ext cx="321833" cy="206871"/>
          </a:xfrm>
          <a:custGeom>
            <a:avLst/>
            <a:gdLst/>
            <a:ahLst/>
            <a:cxnLst/>
            <a:rect l="l" t="t" r="r" b="b"/>
            <a:pathLst>
              <a:path w="6366" h="4092" extrusionOk="0">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8"/>
          <p:cNvSpPr/>
          <p:nvPr/>
        </p:nvSpPr>
        <p:spPr>
          <a:xfrm rot="-5400000" flipH="1">
            <a:off x="-11307" y="1638959"/>
            <a:ext cx="581178" cy="558563"/>
          </a:xfrm>
          <a:custGeom>
            <a:avLst/>
            <a:gdLst/>
            <a:ahLst/>
            <a:cxnLst/>
            <a:rect l="l" t="t" r="r" b="b"/>
            <a:pathLst>
              <a:path w="12790" h="12293" extrusionOk="0">
                <a:moveTo>
                  <a:pt x="11839" y="0"/>
                </a:moveTo>
                <a:lnTo>
                  <a:pt x="131" y="11709"/>
                </a:lnTo>
                <a:cubicBezTo>
                  <a:pt x="1" y="11853"/>
                  <a:pt x="1" y="12055"/>
                  <a:pt x="131" y="12185"/>
                </a:cubicBezTo>
                <a:cubicBezTo>
                  <a:pt x="195" y="12257"/>
                  <a:pt x="282" y="12293"/>
                  <a:pt x="368" y="12293"/>
                </a:cubicBezTo>
                <a:cubicBezTo>
                  <a:pt x="455" y="12293"/>
                  <a:pt x="541" y="12257"/>
                  <a:pt x="606" y="12185"/>
                </a:cubicBezTo>
                <a:lnTo>
                  <a:pt x="127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8"/>
          <p:cNvSpPr/>
          <p:nvPr/>
        </p:nvSpPr>
        <p:spPr>
          <a:xfrm rot="-5400000" flipH="1">
            <a:off x="-13887" y="4009615"/>
            <a:ext cx="220748" cy="192973"/>
          </a:xfrm>
          <a:custGeom>
            <a:avLst/>
            <a:gdLst/>
            <a:ahLst/>
            <a:cxnLst/>
            <a:rect l="l" t="t" r="r" b="b"/>
            <a:pathLst>
              <a:path w="4858" h="4247" extrusionOk="0">
                <a:moveTo>
                  <a:pt x="3906" y="0"/>
                </a:moveTo>
                <a:lnTo>
                  <a:pt x="234" y="3673"/>
                </a:lnTo>
                <a:cubicBezTo>
                  <a:pt x="1" y="3917"/>
                  <a:pt x="221" y="4247"/>
                  <a:pt x="479" y="4247"/>
                </a:cubicBezTo>
                <a:cubicBezTo>
                  <a:pt x="556" y="4247"/>
                  <a:pt x="637" y="4218"/>
                  <a:pt x="709" y="4148"/>
                </a:cubicBezTo>
                <a:lnTo>
                  <a:pt x="485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8"/>
          <p:cNvSpPr/>
          <p:nvPr/>
        </p:nvSpPr>
        <p:spPr>
          <a:xfrm rot="-5400000" flipH="1">
            <a:off x="8001321" y="1770546"/>
            <a:ext cx="889768" cy="879960"/>
          </a:xfrm>
          <a:custGeom>
            <a:avLst/>
            <a:gdLst/>
            <a:ahLst/>
            <a:cxnLst/>
            <a:rect l="l" t="t" r="r" b="b"/>
            <a:pathLst>
              <a:path w="17600" h="17406" extrusionOk="0">
                <a:moveTo>
                  <a:pt x="17100" y="1"/>
                </a:moveTo>
                <a:cubicBezTo>
                  <a:pt x="17015" y="1"/>
                  <a:pt x="16927" y="37"/>
                  <a:pt x="16851" y="123"/>
                </a:cubicBezTo>
                <a:lnTo>
                  <a:pt x="130" y="16830"/>
                </a:lnTo>
                <a:cubicBezTo>
                  <a:pt x="1" y="16959"/>
                  <a:pt x="1" y="17175"/>
                  <a:pt x="145" y="17305"/>
                </a:cubicBezTo>
                <a:cubicBezTo>
                  <a:pt x="202" y="17363"/>
                  <a:pt x="289" y="17406"/>
                  <a:pt x="375" y="17406"/>
                </a:cubicBezTo>
                <a:cubicBezTo>
                  <a:pt x="461" y="17406"/>
                  <a:pt x="548" y="17363"/>
                  <a:pt x="605" y="17305"/>
                </a:cubicBezTo>
                <a:lnTo>
                  <a:pt x="17326" y="584"/>
                </a:lnTo>
                <a:cubicBezTo>
                  <a:pt x="17599" y="355"/>
                  <a:pt x="17367" y="1"/>
                  <a:pt x="171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8"/>
          <p:cNvSpPr/>
          <p:nvPr/>
        </p:nvSpPr>
        <p:spPr>
          <a:xfrm rot="-5400000" flipH="1">
            <a:off x="8357372" y="2432259"/>
            <a:ext cx="199541" cy="199541"/>
          </a:xfrm>
          <a:custGeom>
            <a:avLst/>
            <a:gdLst/>
            <a:ahLst/>
            <a:cxnLst/>
            <a:rect l="l" t="t" r="r" b="b"/>
            <a:pathLst>
              <a:path w="3947" h="3947" extrusionOk="0">
                <a:moveTo>
                  <a:pt x="1974" y="0"/>
                </a:moveTo>
                <a:cubicBezTo>
                  <a:pt x="879" y="0"/>
                  <a:pt x="1" y="893"/>
                  <a:pt x="1" y="1973"/>
                </a:cubicBezTo>
                <a:cubicBezTo>
                  <a:pt x="1" y="3068"/>
                  <a:pt x="879" y="3946"/>
                  <a:pt x="1974" y="3946"/>
                </a:cubicBezTo>
                <a:cubicBezTo>
                  <a:pt x="3054" y="3946"/>
                  <a:pt x="3947" y="3068"/>
                  <a:pt x="3947" y="1973"/>
                </a:cubicBezTo>
                <a:cubicBezTo>
                  <a:pt x="3947" y="893"/>
                  <a:pt x="3054" y="0"/>
                  <a:pt x="19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8"/>
          <p:cNvSpPr/>
          <p:nvPr/>
        </p:nvSpPr>
        <p:spPr>
          <a:xfrm rot="-5400000" flipH="1">
            <a:off x="9056204" y="3386894"/>
            <a:ext cx="133263" cy="42315"/>
          </a:xfrm>
          <a:custGeom>
            <a:avLst/>
            <a:gdLst/>
            <a:ahLst/>
            <a:cxnLst/>
            <a:rect l="l" t="t" r="r" b="b"/>
            <a:pathLst>
              <a:path w="2636" h="837" extrusionOk="0">
                <a:moveTo>
                  <a:pt x="1311" y="1"/>
                </a:moveTo>
                <a:cubicBezTo>
                  <a:pt x="936" y="1"/>
                  <a:pt x="562" y="145"/>
                  <a:pt x="274" y="433"/>
                </a:cubicBezTo>
                <a:cubicBezTo>
                  <a:pt x="159" y="548"/>
                  <a:pt x="58" y="692"/>
                  <a:pt x="0" y="836"/>
                </a:cubicBezTo>
                <a:lnTo>
                  <a:pt x="2636" y="836"/>
                </a:lnTo>
                <a:cubicBezTo>
                  <a:pt x="2564" y="678"/>
                  <a:pt x="2463" y="548"/>
                  <a:pt x="2348" y="433"/>
                </a:cubicBezTo>
                <a:cubicBezTo>
                  <a:pt x="2060" y="145"/>
                  <a:pt x="1685" y="1"/>
                  <a:pt x="13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8"/>
          <p:cNvSpPr/>
          <p:nvPr/>
        </p:nvSpPr>
        <p:spPr>
          <a:xfrm rot="-5400000" flipH="1">
            <a:off x="8952208" y="3465562"/>
            <a:ext cx="165012" cy="148884"/>
          </a:xfrm>
          <a:custGeom>
            <a:avLst/>
            <a:gdLst/>
            <a:ahLst/>
            <a:cxnLst/>
            <a:rect l="l" t="t" r="r" b="b"/>
            <a:pathLst>
              <a:path w="3264" h="2945" extrusionOk="0">
                <a:moveTo>
                  <a:pt x="1814" y="0"/>
                </a:moveTo>
                <a:cubicBezTo>
                  <a:pt x="870" y="0"/>
                  <a:pt x="1" y="957"/>
                  <a:pt x="440" y="2035"/>
                </a:cubicBezTo>
                <a:cubicBezTo>
                  <a:pt x="701" y="2659"/>
                  <a:pt x="1243" y="2944"/>
                  <a:pt x="1783" y="2944"/>
                </a:cubicBezTo>
                <a:cubicBezTo>
                  <a:pt x="2525" y="2944"/>
                  <a:pt x="3263" y="2406"/>
                  <a:pt x="3263" y="1473"/>
                </a:cubicBezTo>
                <a:cubicBezTo>
                  <a:pt x="3263" y="1084"/>
                  <a:pt x="3119" y="724"/>
                  <a:pt x="2846" y="450"/>
                </a:cubicBezTo>
                <a:cubicBezTo>
                  <a:pt x="2535" y="135"/>
                  <a:pt x="2169" y="0"/>
                  <a:pt x="1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8"/>
          <p:cNvSpPr/>
          <p:nvPr/>
        </p:nvSpPr>
        <p:spPr>
          <a:xfrm rot="5400000" flipH="1">
            <a:off x="8393597" y="1847320"/>
            <a:ext cx="888527" cy="612280"/>
          </a:xfrm>
          <a:custGeom>
            <a:avLst/>
            <a:gdLst/>
            <a:ahLst/>
            <a:cxnLst/>
            <a:rect l="l" t="t" r="r" b="b"/>
            <a:pathLst>
              <a:path w="18695" h="12884" extrusionOk="0">
                <a:moveTo>
                  <a:pt x="18695" y="0"/>
                </a:moveTo>
                <a:lnTo>
                  <a:pt x="1297" y="15"/>
                </a:lnTo>
                <a:cubicBezTo>
                  <a:pt x="1355" y="44"/>
                  <a:pt x="1412" y="101"/>
                  <a:pt x="1470" y="144"/>
                </a:cubicBezTo>
                <a:cubicBezTo>
                  <a:pt x="1844" y="533"/>
                  <a:pt x="1844" y="1138"/>
                  <a:pt x="1470" y="1527"/>
                </a:cubicBezTo>
                <a:lnTo>
                  <a:pt x="1052" y="1945"/>
                </a:lnTo>
                <a:cubicBezTo>
                  <a:pt x="1" y="2982"/>
                  <a:pt x="1" y="4695"/>
                  <a:pt x="1052" y="5747"/>
                </a:cubicBezTo>
                <a:cubicBezTo>
                  <a:pt x="1563" y="6237"/>
                  <a:pt x="2221" y="6481"/>
                  <a:pt x="2880" y="6481"/>
                </a:cubicBezTo>
                <a:cubicBezTo>
                  <a:pt x="3557" y="6481"/>
                  <a:pt x="4235" y="6222"/>
                  <a:pt x="4754" y="5704"/>
                </a:cubicBezTo>
                <a:lnTo>
                  <a:pt x="9607" y="850"/>
                </a:lnTo>
                <a:cubicBezTo>
                  <a:pt x="9813" y="685"/>
                  <a:pt x="10032" y="614"/>
                  <a:pt x="10242" y="614"/>
                </a:cubicBezTo>
                <a:cubicBezTo>
                  <a:pt x="11005" y="614"/>
                  <a:pt x="11646" y="1545"/>
                  <a:pt x="11047" y="2290"/>
                </a:cubicBezTo>
                <a:lnTo>
                  <a:pt x="3717" y="9621"/>
                </a:lnTo>
                <a:cubicBezTo>
                  <a:pt x="2953" y="10370"/>
                  <a:pt x="2939" y="11580"/>
                  <a:pt x="3688" y="12329"/>
                </a:cubicBezTo>
                <a:cubicBezTo>
                  <a:pt x="4059" y="12699"/>
                  <a:pt x="4543" y="12883"/>
                  <a:pt x="5028" y="12883"/>
                </a:cubicBezTo>
                <a:cubicBezTo>
                  <a:pt x="5522" y="12883"/>
                  <a:pt x="6017" y="12692"/>
                  <a:pt x="6395" y="12314"/>
                </a:cubicBezTo>
                <a:lnTo>
                  <a:pt x="1869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8"/>
          <p:cNvSpPr/>
          <p:nvPr/>
        </p:nvSpPr>
        <p:spPr>
          <a:xfrm rot="-5400000" flipH="1">
            <a:off x="8873786" y="1440156"/>
            <a:ext cx="321833" cy="206871"/>
          </a:xfrm>
          <a:custGeom>
            <a:avLst/>
            <a:gdLst/>
            <a:ahLst/>
            <a:cxnLst/>
            <a:rect l="l" t="t" r="r" b="b"/>
            <a:pathLst>
              <a:path w="6366" h="4092" extrusionOk="0">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8"/>
          <p:cNvSpPr/>
          <p:nvPr/>
        </p:nvSpPr>
        <p:spPr>
          <a:xfrm rot="10800000">
            <a:off x="8113298" y="4533225"/>
            <a:ext cx="837732" cy="610271"/>
          </a:xfrm>
          <a:custGeom>
            <a:avLst/>
            <a:gdLst/>
            <a:ahLst/>
            <a:cxnLst/>
            <a:rect l="l" t="t" r="r" b="b"/>
            <a:pathLst>
              <a:path w="18436" h="13431" extrusionOk="0">
                <a:moveTo>
                  <a:pt x="2420" y="0"/>
                </a:moveTo>
                <a:cubicBezTo>
                  <a:pt x="1909" y="1388"/>
                  <a:pt x="3016" y="2565"/>
                  <a:pt x="4212" y="2565"/>
                </a:cubicBezTo>
                <a:cubicBezTo>
                  <a:pt x="4667" y="2565"/>
                  <a:pt x="5134" y="2395"/>
                  <a:pt x="5531" y="2002"/>
                </a:cubicBezTo>
                <a:lnTo>
                  <a:pt x="7000" y="533"/>
                </a:lnTo>
                <a:cubicBezTo>
                  <a:pt x="7120" y="413"/>
                  <a:pt x="7255" y="362"/>
                  <a:pt x="7385" y="362"/>
                </a:cubicBezTo>
                <a:cubicBezTo>
                  <a:pt x="7815" y="362"/>
                  <a:pt x="8187" y="916"/>
                  <a:pt x="7778" y="1325"/>
                </a:cubicBezTo>
                <a:lnTo>
                  <a:pt x="1297" y="7821"/>
                </a:lnTo>
                <a:cubicBezTo>
                  <a:pt x="1" y="9102"/>
                  <a:pt x="1" y="11176"/>
                  <a:pt x="1297" y="12458"/>
                </a:cubicBezTo>
                <a:cubicBezTo>
                  <a:pt x="1938" y="13106"/>
                  <a:pt x="2777" y="13430"/>
                  <a:pt x="3617" y="13430"/>
                </a:cubicBezTo>
                <a:cubicBezTo>
                  <a:pt x="4458" y="13430"/>
                  <a:pt x="5301" y="13106"/>
                  <a:pt x="5949" y="12458"/>
                </a:cubicBezTo>
                <a:lnTo>
                  <a:pt x="18262" y="144"/>
                </a:lnTo>
                <a:cubicBezTo>
                  <a:pt x="18320" y="87"/>
                  <a:pt x="18378" y="44"/>
                  <a:pt x="18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8"/>
          <p:cNvSpPr/>
          <p:nvPr/>
        </p:nvSpPr>
        <p:spPr>
          <a:xfrm rot="5400000" flipH="1">
            <a:off x="8426540" y="442411"/>
            <a:ext cx="849501" cy="585417"/>
          </a:xfrm>
          <a:custGeom>
            <a:avLst/>
            <a:gdLst/>
            <a:ahLst/>
            <a:cxnLst/>
            <a:rect l="l" t="t" r="r" b="b"/>
            <a:pathLst>
              <a:path w="18695" h="12884" extrusionOk="0">
                <a:moveTo>
                  <a:pt x="18695" y="0"/>
                </a:moveTo>
                <a:lnTo>
                  <a:pt x="1297" y="15"/>
                </a:lnTo>
                <a:cubicBezTo>
                  <a:pt x="1355" y="44"/>
                  <a:pt x="1412" y="101"/>
                  <a:pt x="1470" y="144"/>
                </a:cubicBezTo>
                <a:cubicBezTo>
                  <a:pt x="1844" y="533"/>
                  <a:pt x="1844" y="1138"/>
                  <a:pt x="1470" y="1527"/>
                </a:cubicBezTo>
                <a:lnTo>
                  <a:pt x="1052" y="1945"/>
                </a:lnTo>
                <a:cubicBezTo>
                  <a:pt x="1" y="2982"/>
                  <a:pt x="1" y="4695"/>
                  <a:pt x="1052" y="5747"/>
                </a:cubicBezTo>
                <a:cubicBezTo>
                  <a:pt x="1563" y="6237"/>
                  <a:pt x="2221" y="6481"/>
                  <a:pt x="2880" y="6481"/>
                </a:cubicBezTo>
                <a:cubicBezTo>
                  <a:pt x="3557" y="6481"/>
                  <a:pt x="4235" y="6222"/>
                  <a:pt x="4754" y="5704"/>
                </a:cubicBezTo>
                <a:lnTo>
                  <a:pt x="9607" y="850"/>
                </a:lnTo>
                <a:cubicBezTo>
                  <a:pt x="9813" y="685"/>
                  <a:pt x="10032" y="614"/>
                  <a:pt x="10242" y="614"/>
                </a:cubicBezTo>
                <a:cubicBezTo>
                  <a:pt x="11005" y="614"/>
                  <a:pt x="11646" y="1545"/>
                  <a:pt x="11047" y="2290"/>
                </a:cubicBezTo>
                <a:lnTo>
                  <a:pt x="3717" y="9621"/>
                </a:lnTo>
                <a:cubicBezTo>
                  <a:pt x="2953" y="10370"/>
                  <a:pt x="2939" y="11580"/>
                  <a:pt x="3688" y="12329"/>
                </a:cubicBezTo>
                <a:cubicBezTo>
                  <a:pt x="4059" y="12699"/>
                  <a:pt x="4543" y="12883"/>
                  <a:pt x="5028" y="12883"/>
                </a:cubicBezTo>
                <a:cubicBezTo>
                  <a:pt x="5522" y="12883"/>
                  <a:pt x="6017" y="12692"/>
                  <a:pt x="6395" y="12314"/>
                </a:cubicBezTo>
                <a:lnTo>
                  <a:pt x="186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8"/>
          <p:cNvSpPr/>
          <p:nvPr/>
        </p:nvSpPr>
        <p:spPr>
          <a:xfrm rot="5400000" flipH="1">
            <a:off x="-93341" y="959695"/>
            <a:ext cx="300044" cy="113344"/>
          </a:xfrm>
          <a:custGeom>
            <a:avLst/>
            <a:gdLst/>
            <a:ahLst/>
            <a:cxnLst/>
            <a:rect l="l" t="t" r="r" b="b"/>
            <a:pathLst>
              <a:path w="5935" h="2242" extrusionOk="0">
                <a:moveTo>
                  <a:pt x="3331" y="1"/>
                </a:moveTo>
                <a:cubicBezTo>
                  <a:pt x="2659" y="1"/>
                  <a:pt x="1985" y="257"/>
                  <a:pt x="1470" y="772"/>
                </a:cubicBezTo>
                <a:lnTo>
                  <a:pt x="1" y="2241"/>
                </a:lnTo>
                <a:lnTo>
                  <a:pt x="5935" y="2241"/>
                </a:lnTo>
                <a:cubicBezTo>
                  <a:pt x="5862" y="1723"/>
                  <a:pt x="5646" y="1247"/>
                  <a:pt x="5286" y="873"/>
                </a:cubicBezTo>
                <a:cubicBezTo>
                  <a:pt x="4766" y="293"/>
                  <a:pt x="4049" y="1"/>
                  <a:pt x="33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8"/>
          <p:cNvSpPr/>
          <p:nvPr/>
        </p:nvSpPr>
        <p:spPr>
          <a:xfrm rot="5400000" flipH="1">
            <a:off x="-125540" y="200443"/>
            <a:ext cx="575265" cy="324159"/>
          </a:xfrm>
          <a:custGeom>
            <a:avLst/>
            <a:gdLst/>
            <a:ahLst/>
            <a:cxnLst/>
            <a:rect l="l" t="t" r="r" b="b"/>
            <a:pathLst>
              <a:path w="11379" h="6412" extrusionOk="0">
                <a:moveTo>
                  <a:pt x="7781" y="0"/>
                </a:moveTo>
                <a:cubicBezTo>
                  <a:pt x="6938" y="0"/>
                  <a:pt x="6095" y="324"/>
                  <a:pt x="5459" y="967"/>
                </a:cubicBezTo>
                <a:lnTo>
                  <a:pt x="1" y="6411"/>
                </a:lnTo>
                <a:lnTo>
                  <a:pt x="9305" y="6411"/>
                </a:lnTo>
                <a:lnTo>
                  <a:pt x="10039" y="5677"/>
                </a:lnTo>
                <a:cubicBezTo>
                  <a:pt x="11350" y="4366"/>
                  <a:pt x="11379" y="2206"/>
                  <a:pt x="10054" y="924"/>
                </a:cubicBezTo>
                <a:cubicBezTo>
                  <a:pt x="9422" y="306"/>
                  <a:pt x="8601" y="0"/>
                  <a:pt x="77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8"/>
          <p:cNvSpPr/>
          <p:nvPr/>
        </p:nvSpPr>
        <p:spPr>
          <a:xfrm rot="5400000" flipH="1">
            <a:off x="8601942" y="1307517"/>
            <a:ext cx="107329" cy="77698"/>
          </a:xfrm>
          <a:custGeom>
            <a:avLst/>
            <a:gdLst/>
            <a:ahLst/>
            <a:cxnLst/>
            <a:rect l="l" t="t" r="r" b="b"/>
            <a:pathLst>
              <a:path w="2362" h="1710" extrusionOk="0">
                <a:moveTo>
                  <a:pt x="1225" y="0"/>
                </a:moveTo>
                <a:cubicBezTo>
                  <a:pt x="1211" y="0"/>
                  <a:pt x="1196" y="1"/>
                  <a:pt x="1181" y="2"/>
                </a:cubicBezTo>
                <a:cubicBezTo>
                  <a:pt x="245" y="2"/>
                  <a:pt x="0" y="1283"/>
                  <a:pt x="865" y="1643"/>
                </a:cubicBezTo>
                <a:cubicBezTo>
                  <a:pt x="978" y="1689"/>
                  <a:pt x="1089" y="1709"/>
                  <a:pt x="1195" y="1709"/>
                </a:cubicBezTo>
                <a:cubicBezTo>
                  <a:pt x="1894" y="1709"/>
                  <a:pt x="2362" y="809"/>
                  <a:pt x="1786" y="246"/>
                </a:cubicBezTo>
                <a:cubicBezTo>
                  <a:pt x="1638" y="98"/>
                  <a:pt x="1439" y="0"/>
                  <a:pt x="12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8"/>
          <p:cNvSpPr/>
          <p:nvPr/>
        </p:nvSpPr>
        <p:spPr>
          <a:xfrm rot="5400000" flipH="1">
            <a:off x="8748851" y="1173054"/>
            <a:ext cx="94288" cy="76926"/>
          </a:xfrm>
          <a:custGeom>
            <a:avLst/>
            <a:gdLst/>
            <a:ahLst/>
            <a:cxnLst/>
            <a:rect l="l" t="t" r="r" b="b"/>
            <a:pathLst>
              <a:path w="2075" h="1693" extrusionOk="0">
                <a:moveTo>
                  <a:pt x="1138" y="1"/>
                </a:moveTo>
                <a:cubicBezTo>
                  <a:pt x="375" y="1"/>
                  <a:pt x="0" y="922"/>
                  <a:pt x="533" y="1455"/>
                </a:cubicBezTo>
                <a:cubicBezTo>
                  <a:pt x="706" y="1614"/>
                  <a:pt x="926" y="1693"/>
                  <a:pt x="1143" y="1693"/>
                </a:cubicBezTo>
                <a:cubicBezTo>
                  <a:pt x="1361" y="1693"/>
                  <a:pt x="1577" y="1614"/>
                  <a:pt x="1743" y="1455"/>
                </a:cubicBezTo>
                <a:cubicBezTo>
                  <a:pt x="2074" y="1124"/>
                  <a:pt x="2074" y="591"/>
                  <a:pt x="1743" y="245"/>
                </a:cubicBezTo>
                <a:cubicBezTo>
                  <a:pt x="1585" y="87"/>
                  <a:pt x="1368" y="1"/>
                  <a:pt x="1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8"/>
          <p:cNvSpPr/>
          <p:nvPr/>
        </p:nvSpPr>
        <p:spPr>
          <a:xfrm rot="5400000" flipH="1">
            <a:off x="379281" y="490348"/>
            <a:ext cx="95397" cy="85792"/>
          </a:xfrm>
          <a:custGeom>
            <a:avLst/>
            <a:gdLst/>
            <a:ahLst/>
            <a:cxnLst/>
            <a:rect l="l" t="t" r="r" b="b"/>
            <a:pathLst>
              <a:path w="1887" h="1697" extrusionOk="0">
                <a:moveTo>
                  <a:pt x="951" y="0"/>
                </a:moveTo>
                <a:cubicBezTo>
                  <a:pt x="731" y="0"/>
                  <a:pt x="511" y="83"/>
                  <a:pt x="346" y="249"/>
                </a:cubicBezTo>
                <a:cubicBezTo>
                  <a:pt x="0" y="580"/>
                  <a:pt x="0" y="1127"/>
                  <a:pt x="346" y="1458"/>
                </a:cubicBezTo>
                <a:cubicBezTo>
                  <a:pt x="511" y="1617"/>
                  <a:pt x="727" y="1696"/>
                  <a:pt x="945" y="1696"/>
                </a:cubicBezTo>
                <a:cubicBezTo>
                  <a:pt x="1163" y="1696"/>
                  <a:pt x="1383" y="1617"/>
                  <a:pt x="1556" y="1458"/>
                </a:cubicBezTo>
                <a:cubicBezTo>
                  <a:pt x="1887" y="1127"/>
                  <a:pt x="1887" y="594"/>
                  <a:pt x="1556" y="249"/>
                </a:cubicBezTo>
                <a:cubicBezTo>
                  <a:pt x="1390" y="83"/>
                  <a:pt x="1170" y="0"/>
                  <a:pt x="9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8"/>
          <p:cNvSpPr/>
          <p:nvPr/>
        </p:nvSpPr>
        <p:spPr>
          <a:xfrm rot="5400000" flipH="1">
            <a:off x="527840" y="331070"/>
            <a:ext cx="109047" cy="86348"/>
          </a:xfrm>
          <a:custGeom>
            <a:avLst/>
            <a:gdLst/>
            <a:ahLst/>
            <a:cxnLst/>
            <a:rect l="l" t="t" r="r" b="b"/>
            <a:pathLst>
              <a:path w="2157" h="1708" extrusionOk="0">
                <a:moveTo>
                  <a:pt x="1040" y="1"/>
                </a:moveTo>
                <a:cubicBezTo>
                  <a:pt x="1034" y="1"/>
                  <a:pt x="1028" y="1"/>
                  <a:pt x="1023" y="1"/>
                </a:cubicBezTo>
                <a:cubicBezTo>
                  <a:pt x="403" y="1"/>
                  <a:pt x="0" y="620"/>
                  <a:pt x="231" y="1182"/>
                </a:cubicBezTo>
                <a:cubicBezTo>
                  <a:pt x="370" y="1521"/>
                  <a:pt x="692" y="1708"/>
                  <a:pt x="1021" y="1708"/>
                </a:cubicBezTo>
                <a:cubicBezTo>
                  <a:pt x="1237" y="1708"/>
                  <a:pt x="1456" y="1627"/>
                  <a:pt x="1628" y="1455"/>
                </a:cubicBezTo>
                <a:cubicBezTo>
                  <a:pt x="2156" y="927"/>
                  <a:pt x="1792" y="1"/>
                  <a:pt x="1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8"/>
          <p:cNvSpPr/>
          <p:nvPr/>
        </p:nvSpPr>
        <p:spPr>
          <a:xfrm rot="5400000" flipH="1">
            <a:off x="94350" y="632974"/>
            <a:ext cx="252674" cy="251966"/>
          </a:xfrm>
          <a:custGeom>
            <a:avLst/>
            <a:gdLst/>
            <a:ahLst/>
            <a:cxnLst/>
            <a:rect l="l" t="t" r="r" b="b"/>
            <a:pathLst>
              <a:path w="4998" h="4984" extrusionOk="0">
                <a:moveTo>
                  <a:pt x="2506" y="1"/>
                </a:moveTo>
                <a:cubicBezTo>
                  <a:pt x="1123" y="1"/>
                  <a:pt x="0" y="1110"/>
                  <a:pt x="0" y="2492"/>
                </a:cubicBezTo>
                <a:cubicBezTo>
                  <a:pt x="0" y="3875"/>
                  <a:pt x="1123" y="4984"/>
                  <a:pt x="2506" y="4984"/>
                </a:cubicBezTo>
                <a:cubicBezTo>
                  <a:pt x="3889" y="4984"/>
                  <a:pt x="4998" y="3875"/>
                  <a:pt x="4998" y="2492"/>
                </a:cubicBezTo>
                <a:cubicBezTo>
                  <a:pt x="4998" y="1110"/>
                  <a:pt x="3889" y="1"/>
                  <a:pt x="2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8"/>
          <p:cNvSpPr/>
          <p:nvPr/>
        </p:nvSpPr>
        <p:spPr>
          <a:xfrm rot="-5400000" flipH="1">
            <a:off x="8873880" y="4734918"/>
            <a:ext cx="321833" cy="206871"/>
          </a:xfrm>
          <a:custGeom>
            <a:avLst/>
            <a:gdLst/>
            <a:ahLst/>
            <a:cxnLst/>
            <a:rect l="l" t="t" r="r" b="b"/>
            <a:pathLst>
              <a:path w="6366" h="4092" extrusionOk="0">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8"/>
          <p:cNvSpPr/>
          <p:nvPr/>
        </p:nvSpPr>
        <p:spPr>
          <a:xfrm rot="5400000" flipH="1">
            <a:off x="8574129" y="3936574"/>
            <a:ext cx="581178" cy="558563"/>
          </a:xfrm>
          <a:custGeom>
            <a:avLst/>
            <a:gdLst/>
            <a:ahLst/>
            <a:cxnLst/>
            <a:rect l="l" t="t" r="r" b="b"/>
            <a:pathLst>
              <a:path w="12790" h="12293" extrusionOk="0">
                <a:moveTo>
                  <a:pt x="11839" y="0"/>
                </a:moveTo>
                <a:lnTo>
                  <a:pt x="131" y="11709"/>
                </a:lnTo>
                <a:cubicBezTo>
                  <a:pt x="1" y="11853"/>
                  <a:pt x="1" y="12055"/>
                  <a:pt x="131" y="12185"/>
                </a:cubicBezTo>
                <a:cubicBezTo>
                  <a:pt x="195" y="12257"/>
                  <a:pt x="282" y="12293"/>
                  <a:pt x="368" y="12293"/>
                </a:cubicBezTo>
                <a:cubicBezTo>
                  <a:pt x="455" y="12293"/>
                  <a:pt x="541" y="12257"/>
                  <a:pt x="606" y="12185"/>
                </a:cubicBezTo>
                <a:lnTo>
                  <a:pt x="127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8"/>
          <p:cNvSpPr/>
          <p:nvPr/>
        </p:nvSpPr>
        <p:spPr>
          <a:xfrm rot="5400000" flipH="1">
            <a:off x="8937139" y="131783"/>
            <a:ext cx="220748" cy="192973"/>
          </a:xfrm>
          <a:custGeom>
            <a:avLst/>
            <a:gdLst/>
            <a:ahLst/>
            <a:cxnLst/>
            <a:rect l="l" t="t" r="r" b="b"/>
            <a:pathLst>
              <a:path w="4858" h="4247" extrusionOk="0">
                <a:moveTo>
                  <a:pt x="3906" y="0"/>
                </a:moveTo>
                <a:lnTo>
                  <a:pt x="234" y="3673"/>
                </a:lnTo>
                <a:cubicBezTo>
                  <a:pt x="1" y="3917"/>
                  <a:pt x="221" y="4247"/>
                  <a:pt x="479" y="4247"/>
                </a:cubicBezTo>
                <a:cubicBezTo>
                  <a:pt x="556" y="4247"/>
                  <a:pt x="637" y="4218"/>
                  <a:pt x="709" y="4148"/>
                </a:cubicBezTo>
                <a:lnTo>
                  <a:pt x="485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8"/>
          <p:cNvSpPr/>
          <p:nvPr/>
        </p:nvSpPr>
        <p:spPr>
          <a:xfrm>
            <a:off x="728915" y="4356863"/>
            <a:ext cx="199541" cy="199541"/>
          </a:xfrm>
          <a:custGeom>
            <a:avLst/>
            <a:gdLst/>
            <a:ahLst/>
            <a:cxnLst/>
            <a:rect l="l" t="t" r="r" b="b"/>
            <a:pathLst>
              <a:path w="3947" h="3947" extrusionOk="0">
                <a:moveTo>
                  <a:pt x="1974" y="0"/>
                </a:moveTo>
                <a:cubicBezTo>
                  <a:pt x="879" y="0"/>
                  <a:pt x="1" y="893"/>
                  <a:pt x="1" y="1973"/>
                </a:cubicBezTo>
                <a:cubicBezTo>
                  <a:pt x="1" y="3068"/>
                  <a:pt x="879" y="3946"/>
                  <a:pt x="1974" y="3946"/>
                </a:cubicBezTo>
                <a:cubicBezTo>
                  <a:pt x="3054" y="3946"/>
                  <a:pt x="3947" y="3068"/>
                  <a:pt x="3947" y="1973"/>
                </a:cubicBezTo>
                <a:cubicBezTo>
                  <a:pt x="3947" y="893"/>
                  <a:pt x="3054" y="0"/>
                  <a:pt x="19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8"/>
          <p:cNvSpPr/>
          <p:nvPr/>
        </p:nvSpPr>
        <p:spPr>
          <a:xfrm rot="10800000">
            <a:off x="5853" y="4531211"/>
            <a:ext cx="888527" cy="612280"/>
          </a:xfrm>
          <a:custGeom>
            <a:avLst/>
            <a:gdLst/>
            <a:ahLst/>
            <a:cxnLst/>
            <a:rect l="l" t="t" r="r" b="b"/>
            <a:pathLst>
              <a:path w="18695" h="12884" extrusionOk="0">
                <a:moveTo>
                  <a:pt x="18695" y="0"/>
                </a:moveTo>
                <a:lnTo>
                  <a:pt x="1297" y="15"/>
                </a:lnTo>
                <a:cubicBezTo>
                  <a:pt x="1355" y="44"/>
                  <a:pt x="1412" y="101"/>
                  <a:pt x="1470" y="144"/>
                </a:cubicBezTo>
                <a:cubicBezTo>
                  <a:pt x="1844" y="533"/>
                  <a:pt x="1844" y="1138"/>
                  <a:pt x="1470" y="1527"/>
                </a:cubicBezTo>
                <a:lnTo>
                  <a:pt x="1052" y="1945"/>
                </a:lnTo>
                <a:cubicBezTo>
                  <a:pt x="1" y="2982"/>
                  <a:pt x="1" y="4695"/>
                  <a:pt x="1052" y="5747"/>
                </a:cubicBezTo>
                <a:cubicBezTo>
                  <a:pt x="1563" y="6237"/>
                  <a:pt x="2221" y="6481"/>
                  <a:pt x="2880" y="6481"/>
                </a:cubicBezTo>
                <a:cubicBezTo>
                  <a:pt x="3557" y="6481"/>
                  <a:pt x="4235" y="6222"/>
                  <a:pt x="4754" y="5704"/>
                </a:cubicBezTo>
                <a:lnTo>
                  <a:pt x="9607" y="850"/>
                </a:lnTo>
                <a:cubicBezTo>
                  <a:pt x="9813" y="685"/>
                  <a:pt x="10032" y="614"/>
                  <a:pt x="10242" y="614"/>
                </a:cubicBezTo>
                <a:cubicBezTo>
                  <a:pt x="11005" y="614"/>
                  <a:pt x="11646" y="1545"/>
                  <a:pt x="11047" y="2290"/>
                </a:cubicBezTo>
                <a:lnTo>
                  <a:pt x="3717" y="9621"/>
                </a:lnTo>
                <a:cubicBezTo>
                  <a:pt x="2953" y="10370"/>
                  <a:pt x="2939" y="11580"/>
                  <a:pt x="3688" y="12329"/>
                </a:cubicBezTo>
                <a:cubicBezTo>
                  <a:pt x="4059" y="12699"/>
                  <a:pt x="4543" y="12883"/>
                  <a:pt x="5028" y="12883"/>
                </a:cubicBezTo>
                <a:cubicBezTo>
                  <a:pt x="5522" y="12883"/>
                  <a:pt x="6017" y="12692"/>
                  <a:pt x="6395" y="12314"/>
                </a:cubicBezTo>
                <a:lnTo>
                  <a:pt x="186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8"/>
          <p:cNvSpPr/>
          <p:nvPr/>
        </p:nvSpPr>
        <p:spPr>
          <a:xfrm rot="5400000" flipH="1">
            <a:off x="-57481" y="4734920"/>
            <a:ext cx="321833" cy="206871"/>
          </a:xfrm>
          <a:custGeom>
            <a:avLst/>
            <a:gdLst/>
            <a:ahLst/>
            <a:cxnLst/>
            <a:rect l="l" t="t" r="r" b="b"/>
            <a:pathLst>
              <a:path w="6366" h="4092" extrusionOk="0">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8"/>
          <p:cNvSpPr/>
          <p:nvPr/>
        </p:nvSpPr>
        <p:spPr>
          <a:xfrm rot="5400000" flipH="1">
            <a:off x="8936217" y="4477467"/>
            <a:ext cx="107329" cy="77698"/>
          </a:xfrm>
          <a:custGeom>
            <a:avLst/>
            <a:gdLst/>
            <a:ahLst/>
            <a:cxnLst/>
            <a:rect l="l" t="t" r="r" b="b"/>
            <a:pathLst>
              <a:path w="2362" h="1710" extrusionOk="0">
                <a:moveTo>
                  <a:pt x="1225" y="0"/>
                </a:moveTo>
                <a:cubicBezTo>
                  <a:pt x="1211" y="0"/>
                  <a:pt x="1196" y="1"/>
                  <a:pt x="1181" y="2"/>
                </a:cubicBezTo>
                <a:cubicBezTo>
                  <a:pt x="245" y="2"/>
                  <a:pt x="0" y="1283"/>
                  <a:pt x="865" y="1643"/>
                </a:cubicBezTo>
                <a:cubicBezTo>
                  <a:pt x="978" y="1689"/>
                  <a:pt x="1089" y="1709"/>
                  <a:pt x="1195" y="1709"/>
                </a:cubicBezTo>
                <a:cubicBezTo>
                  <a:pt x="1894" y="1709"/>
                  <a:pt x="2362" y="809"/>
                  <a:pt x="1786" y="246"/>
                </a:cubicBezTo>
                <a:cubicBezTo>
                  <a:pt x="1638" y="98"/>
                  <a:pt x="1439" y="0"/>
                  <a:pt x="12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8"/>
          <p:cNvSpPr/>
          <p:nvPr/>
        </p:nvSpPr>
        <p:spPr>
          <a:xfrm rot="5400000" flipH="1">
            <a:off x="9053651" y="4377029"/>
            <a:ext cx="94288" cy="76926"/>
          </a:xfrm>
          <a:custGeom>
            <a:avLst/>
            <a:gdLst/>
            <a:ahLst/>
            <a:cxnLst/>
            <a:rect l="l" t="t" r="r" b="b"/>
            <a:pathLst>
              <a:path w="2075" h="1693" extrusionOk="0">
                <a:moveTo>
                  <a:pt x="1138" y="1"/>
                </a:moveTo>
                <a:cubicBezTo>
                  <a:pt x="375" y="1"/>
                  <a:pt x="0" y="922"/>
                  <a:pt x="533" y="1455"/>
                </a:cubicBezTo>
                <a:cubicBezTo>
                  <a:pt x="706" y="1614"/>
                  <a:pt x="926" y="1693"/>
                  <a:pt x="1143" y="1693"/>
                </a:cubicBezTo>
                <a:cubicBezTo>
                  <a:pt x="1361" y="1693"/>
                  <a:pt x="1577" y="1614"/>
                  <a:pt x="1743" y="1455"/>
                </a:cubicBezTo>
                <a:cubicBezTo>
                  <a:pt x="2074" y="1124"/>
                  <a:pt x="2074" y="591"/>
                  <a:pt x="1743" y="245"/>
                </a:cubicBezTo>
                <a:cubicBezTo>
                  <a:pt x="1585" y="87"/>
                  <a:pt x="1368" y="1"/>
                  <a:pt x="1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8"/>
          <p:cNvSpPr/>
          <p:nvPr/>
        </p:nvSpPr>
        <p:spPr>
          <a:xfrm rot="10800000">
            <a:off x="8762830" y="-1"/>
            <a:ext cx="300044" cy="113344"/>
          </a:xfrm>
          <a:custGeom>
            <a:avLst/>
            <a:gdLst/>
            <a:ahLst/>
            <a:cxnLst/>
            <a:rect l="l" t="t" r="r" b="b"/>
            <a:pathLst>
              <a:path w="5935" h="2242" extrusionOk="0">
                <a:moveTo>
                  <a:pt x="3331" y="1"/>
                </a:moveTo>
                <a:cubicBezTo>
                  <a:pt x="2659" y="1"/>
                  <a:pt x="1985" y="257"/>
                  <a:pt x="1470" y="772"/>
                </a:cubicBezTo>
                <a:lnTo>
                  <a:pt x="1" y="2241"/>
                </a:lnTo>
                <a:lnTo>
                  <a:pt x="5935" y="2241"/>
                </a:lnTo>
                <a:cubicBezTo>
                  <a:pt x="5862" y="1723"/>
                  <a:pt x="5646" y="1247"/>
                  <a:pt x="5286" y="873"/>
                </a:cubicBezTo>
                <a:cubicBezTo>
                  <a:pt x="4766" y="293"/>
                  <a:pt x="4049" y="1"/>
                  <a:pt x="33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8"/>
          <p:cNvSpPr/>
          <p:nvPr/>
        </p:nvSpPr>
        <p:spPr>
          <a:xfrm rot="10800000">
            <a:off x="8529105" y="94694"/>
            <a:ext cx="252674" cy="251966"/>
          </a:xfrm>
          <a:custGeom>
            <a:avLst/>
            <a:gdLst/>
            <a:ahLst/>
            <a:cxnLst/>
            <a:rect l="l" t="t" r="r" b="b"/>
            <a:pathLst>
              <a:path w="4998" h="4984" extrusionOk="0">
                <a:moveTo>
                  <a:pt x="2506" y="1"/>
                </a:moveTo>
                <a:cubicBezTo>
                  <a:pt x="1123" y="1"/>
                  <a:pt x="0" y="1110"/>
                  <a:pt x="0" y="2492"/>
                </a:cubicBezTo>
                <a:cubicBezTo>
                  <a:pt x="0" y="3875"/>
                  <a:pt x="1123" y="4984"/>
                  <a:pt x="2506" y="4984"/>
                </a:cubicBezTo>
                <a:cubicBezTo>
                  <a:pt x="3889" y="4984"/>
                  <a:pt x="4998" y="3875"/>
                  <a:pt x="4998" y="2492"/>
                </a:cubicBezTo>
                <a:cubicBezTo>
                  <a:pt x="4998" y="1110"/>
                  <a:pt x="3889" y="1"/>
                  <a:pt x="25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8"/>
          <p:cNvSpPr/>
          <p:nvPr/>
        </p:nvSpPr>
        <p:spPr>
          <a:xfrm rot="-5400000" flipH="1">
            <a:off x="-13886" y="4435820"/>
            <a:ext cx="220748" cy="192973"/>
          </a:xfrm>
          <a:custGeom>
            <a:avLst/>
            <a:gdLst/>
            <a:ahLst/>
            <a:cxnLst/>
            <a:rect l="l" t="t" r="r" b="b"/>
            <a:pathLst>
              <a:path w="4858" h="4247" extrusionOk="0">
                <a:moveTo>
                  <a:pt x="3906" y="0"/>
                </a:moveTo>
                <a:lnTo>
                  <a:pt x="234" y="3673"/>
                </a:lnTo>
                <a:cubicBezTo>
                  <a:pt x="1" y="3917"/>
                  <a:pt x="221" y="4247"/>
                  <a:pt x="479" y="4247"/>
                </a:cubicBezTo>
                <a:cubicBezTo>
                  <a:pt x="556" y="4247"/>
                  <a:pt x="637" y="4218"/>
                  <a:pt x="709" y="4148"/>
                </a:cubicBezTo>
                <a:lnTo>
                  <a:pt x="485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3"/>
          <p:cNvSpPr txBox="1">
            <a:spLocks noGrp="1"/>
          </p:cNvSpPr>
          <p:nvPr>
            <p:ph type="title"/>
          </p:nvPr>
        </p:nvSpPr>
        <p:spPr>
          <a:xfrm>
            <a:off x="2912244" y="3361638"/>
            <a:ext cx="3319500" cy="523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0" name="Google Shape;30;p3"/>
          <p:cNvSpPr txBox="1">
            <a:spLocks noGrp="1"/>
          </p:cNvSpPr>
          <p:nvPr>
            <p:ph type="title" idx="2" hasCustomPrompt="1"/>
          </p:nvPr>
        </p:nvSpPr>
        <p:spPr>
          <a:xfrm>
            <a:off x="3927600" y="2726862"/>
            <a:ext cx="1288800" cy="756600"/>
          </a:xfrm>
          <a:prstGeom prst="rect">
            <a:avLst/>
          </a:prstGeom>
        </p:spPr>
        <p:txBody>
          <a:bodyPr spcFirstLastPara="1" wrap="square" lIns="91425" tIns="91425" rIns="91425" bIns="91425" anchor="ctr" anchorCtr="0">
            <a:noAutofit/>
          </a:bodyPr>
          <a:lstStyle>
            <a:lvl1pPr lvl="0" rtl="0">
              <a:spcBef>
                <a:spcPts val="0"/>
              </a:spcBef>
              <a:spcAft>
                <a:spcPts val="0"/>
              </a:spcAft>
              <a:buSzPts val="7200"/>
              <a:buNone/>
              <a:defRPr sz="48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31" name="Google Shape;31;p3"/>
          <p:cNvSpPr txBox="1">
            <a:spLocks noGrp="1"/>
          </p:cNvSpPr>
          <p:nvPr>
            <p:ph type="subTitle" idx="1"/>
          </p:nvPr>
        </p:nvSpPr>
        <p:spPr>
          <a:xfrm>
            <a:off x="2912244" y="4003688"/>
            <a:ext cx="3319500" cy="60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2" name="Google Shape;32;p3"/>
          <p:cNvSpPr/>
          <p:nvPr/>
        </p:nvSpPr>
        <p:spPr>
          <a:xfrm rot="10800000">
            <a:off x="2560440" y="519698"/>
            <a:ext cx="2280683" cy="2415225"/>
          </a:xfrm>
          <a:custGeom>
            <a:avLst/>
            <a:gdLst/>
            <a:ahLst/>
            <a:cxnLst/>
            <a:rect l="l" t="t" r="r" b="b"/>
            <a:pathLst>
              <a:path w="50227" h="53190" extrusionOk="0">
                <a:moveTo>
                  <a:pt x="34880" y="0"/>
                </a:moveTo>
                <a:cubicBezTo>
                  <a:pt x="34159" y="0"/>
                  <a:pt x="33439" y="276"/>
                  <a:pt x="32893" y="828"/>
                </a:cubicBezTo>
                <a:lnTo>
                  <a:pt x="22100" y="11621"/>
                </a:lnTo>
                <a:cubicBezTo>
                  <a:pt x="22395" y="10393"/>
                  <a:pt x="21850" y="9119"/>
                  <a:pt x="20746" y="8494"/>
                </a:cubicBezTo>
                <a:cubicBezTo>
                  <a:pt x="20317" y="8252"/>
                  <a:pt x="19843" y="8133"/>
                  <a:pt x="19372" y="8133"/>
                </a:cubicBezTo>
                <a:cubicBezTo>
                  <a:pt x="18645" y="8133"/>
                  <a:pt x="17925" y="8415"/>
                  <a:pt x="17380" y="8960"/>
                </a:cubicBezTo>
                <a:lnTo>
                  <a:pt x="8406" y="17934"/>
                </a:lnTo>
                <a:lnTo>
                  <a:pt x="1104" y="25236"/>
                </a:lnTo>
                <a:cubicBezTo>
                  <a:pt x="1" y="26339"/>
                  <a:pt x="1" y="28113"/>
                  <a:pt x="1104" y="29216"/>
                </a:cubicBezTo>
                <a:cubicBezTo>
                  <a:pt x="1655" y="29768"/>
                  <a:pt x="2375" y="30044"/>
                  <a:pt x="3094" y="30044"/>
                </a:cubicBezTo>
                <a:cubicBezTo>
                  <a:pt x="3814" y="30044"/>
                  <a:pt x="4533" y="29768"/>
                  <a:pt x="5085" y="29216"/>
                </a:cubicBezTo>
                <a:lnTo>
                  <a:pt x="5483" y="28818"/>
                </a:lnTo>
                <a:cubicBezTo>
                  <a:pt x="5726" y="28757"/>
                  <a:pt x="5964" y="28728"/>
                  <a:pt x="6195" y="28728"/>
                </a:cubicBezTo>
                <a:cubicBezTo>
                  <a:pt x="8225" y="28728"/>
                  <a:pt x="9684" y="30960"/>
                  <a:pt x="8622" y="32890"/>
                </a:cubicBezTo>
                <a:lnTo>
                  <a:pt x="5801" y="35722"/>
                </a:lnTo>
                <a:cubicBezTo>
                  <a:pt x="4698" y="36814"/>
                  <a:pt x="4698" y="38600"/>
                  <a:pt x="5801" y="39692"/>
                </a:cubicBezTo>
                <a:cubicBezTo>
                  <a:pt x="6354" y="40245"/>
                  <a:pt x="7076" y="40521"/>
                  <a:pt x="7797" y="40521"/>
                </a:cubicBezTo>
                <a:cubicBezTo>
                  <a:pt x="8515" y="40521"/>
                  <a:pt x="9232" y="40248"/>
                  <a:pt x="9782" y="39703"/>
                </a:cubicBezTo>
                <a:lnTo>
                  <a:pt x="17368" y="32117"/>
                </a:lnTo>
                <a:cubicBezTo>
                  <a:pt x="17863" y="31751"/>
                  <a:pt x="18443" y="31572"/>
                  <a:pt x="19021" y="31572"/>
                </a:cubicBezTo>
                <a:cubicBezTo>
                  <a:pt x="19720" y="31572"/>
                  <a:pt x="20416" y="31834"/>
                  <a:pt x="20951" y="32344"/>
                </a:cubicBezTo>
                <a:cubicBezTo>
                  <a:pt x="21941" y="33277"/>
                  <a:pt x="22111" y="34778"/>
                  <a:pt x="21372" y="35916"/>
                </a:cubicBezTo>
                <a:lnTo>
                  <a:pt x="15878" y="41409"/>
                </a:lnTo>
                <a:cubicBezTo>
                  <a:pt x="14786" y="42512"/>
                  <a:pt x="14786" y="44287"/>
                  <a:pt x="15878" y="45390"/>
                </a:cubicBezTo>
                <a:cubicBezTo>
                  <a:pt x="16430" y="45942"/>
                  <a:pt x="17152" y="46217"/>
                  <a:pt x="17873" y="46217"/>
                </a:cubicBezTo>
                <a:cubicBezTo>
                  <a:pt x="18594" y="46217"/>
                  <a:pt x="19313" y="45942"/>
                  <a:pt x="19859" y="45390"/>
                </a:cubicBezTo>
                <a:lnTo>
                  <a:pt x="25546" y="39703"/>
                </a:lnTo>
                <a:cubicBezTo>
                  <a:pt x="26026" y="39368"/>
                  <a:pt x="26580" y="39205"/>
                  <a:pt x="27133" y="39205"/>
                </a:cubicBezTo>
                <a:cubicBezTo>
                  <a:pt x="27838" y="39205"/>
                  <a:pt x="28541" y="39471"/>
                  <a:pt x="29083" y="39987"/>
                </a:cubicBezTo>
                <a:cubicBezTo>
                  <a:pt x="30039" y="40909"/>
                  <a:pt x="30221" y="42376"/>
                  <a:pt x="29515" y="43513"/>
                </a:cubicBezTo>
                <a:lnTo>
                  <a:pt x="24636" y="48381"/>
                </a:lnTo>
                <a:cubicBezTo>
                  <a:pt x="23544" y="49485"/>
                  <a:pt x="23544" y="51270"/>
                  <a:pt x="24636" y="52362"/>
                </a:cubicBezTo>
                <a:cubicBezTo>
                  <a:pt x="25188" y="52914"/>
                  <a:pt x="25910" y="53190"/>
                  <a:pt x="26631" y="53190"/>
                </a:cubicBezTo>
                <a:cubicBezTo>
                  <a:pt x="27352" y="53190"/>
                  <a:pt x="28071" y="52914"/>
                  <a:pt x="28617" y="52362"/>
                </a:cubicBezTo>
                <a:lnTo>
                  <a:pt x="45268" y="35711"/>
                </a:lnTo>
                <a:cubicBezTo>
                  <a:pt x="46280" y="34699"/>
                  <a:pt x="46371" y="33095"/>
                  <a:pt x="45484" y="31980"/>
                </a:cubicBezTo>
                <a:cubicBezTo>
                  <a:pt x="44928" y="31283"/>
                  <a:pt x="44110" y="30913"/>
                  <a:pt x="43279" y="30913"/>
                </a:cubicBezTo>
                <a:cubicBezTo>
                  <a:pt x="42768" y="30913"/>
                  <a:pt x="42251" y="31053"/>
                  <a:pt x="41788" y="31343"/>
                </a:cubicBezTo>
                <a:lnTo>
                  <a:pt x="49135" y="24007"/>
                </a:lnTo>
                <a:cubicBezTo>
                  <a:pt x="50227" y="22904"/>
                  <a:pt x="50227" y="21118"/>
                  <a:pt x="49124" y="20026"/>
                </a:cubicBezTo>
                <a:cubicBezTo>
                  <a:pt x="48578" y="19475"/>
                  <a:pt x="47858" y="19199"/>
                  <a:pt x="47138" y="19199"/>
                </a:cubicBezTo>
                <a:cubicBezTo>
                  <a:pt x="46417" y="19199"/>
                  <a:pt x="45695" y="19475"/>
                  <a:pt x="45143" y="20026"/>
                </a:cubicBezTo>
                <a:lnTo>
                  <a:pt x="44790" y="20379"/>
                </a:lnTo>
                <a:cubicBezTo>
                  <a:pt x="44307" y="20713"/>
                  <a:pt x="43749" y="20877"/>
                  <a:pt x="43195" y="20877"/>
                </a:cubicBezTo>
                <a:cubicBezTo>
                  <a:pt x="42484" y="20877"/>
                  <a:pt x="41779" y="20607"/>
                  <a:pt x="41242" y="20083"/>
                </a:cubicBezTo>
                <a:cubicBezTo>
                  <a:pt x="40286" y="19151"/>
                  <a:pt x="40116" y="17672"/>
                  <a:pt x="40844" y="16546"/>
                </a:cubicBezTo>
                <a:lnTo>
                  <a:pt x="44040" y="13350"/>
                </a:lnTo>
                <a:cubicBezTo>
                  <a:pt x="45132" y="12247"/>
                  <a:pt x="45132" y="10461"/>
                  <a:pt x="44028" y="9369"/>
                </a:cubicBezTo>
                <a:cubicBezTo>
                  <a:pt x="43482" y="8818"/>
                  <a:pt x="42763" y="8542"/>
                  <a:pt x="42044" y="8542"/>
                </a:cubicBezTo>
                <a:cubicBezTo>
                  <a:pt x="41324" y="8542"/>
                  <a:pt x="40605" y="8818"/>
                  <a:pt x="40059" y="9369"/>
                </a:cubicBezTo>
                <a:lnTo>
                  <a:pt x="34850" y="14578"/>
                </a:lnTo>
                <a:cubicBezTo>
                  <a:pt x="34350" y="14940"/>
                  <a:pt x="33764" y="15120"/>
                  <a:pt x="33180" y="15120"/>
                </a:cubicBezTo>
                <a:cubicBezTo>
                  <a:pt x="32514" y="15120"/>
                  <a:pt x="31851" y="14886"/>
                  <a:pt x="31324" y="14419"/>
                </a:cubicBezTo>
                <a:cubicBezTo>
                  <a:pt x="30334" y="13555"/>
                  <a:pt x="30084" y="12110"/>
                  <a:pt x="30721" y="10950"/>
                </a:cubicBezTo>
                <a:lnTo>
                  <a:pt x="36874" y="4808"/>
                </a:lnTo>
                <a:cubicBezTo>
                  <a:pt x="37966" y="3705"/>
                  <a:pt x="37966" y="1931"/>
                  <a:pt x="36874" y="828"/>
                </a:cubicBezTo>
                <a:cubicBezTo>
                  <a:pt x="36323" y="276"/>
                  <a:pt x="35600" y="0"/>
                  <a:pt x="348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4429677" y="616077"/>
            <a:ext cx="2280683" cy="2415225"/>
          </a:xfrm>
          <a:custGeom>
            <a:avLst/>
            <a:gdLst/>
            <a:ahLst/>
            <a:cxnLst/>
            <a:rect l="l" t="t" r="r" b="b"/>
            <a:pathLst>
              <a:path w="50227" h="53190" extrusionOk="0">
                <a:moveTo>
                  <a:pt x="34880" y="0"/>
                </a:moveTo>
                <a:cubicBezTo>
                  <a:pt x="34159" y="0"/>
                  <a:pt x="33439" y="276"/>
                  <a:pt x="32893" y="828"/>
                </a:cubicBezTo>
                <a:lnTo>
                  <a:pt x="22100" y="11621"/>
                </a:lnTo>
                <a:cubicBezTo>
                  <a:pt x="22395" y="10393"/>
                  <a:pt x="21850" y="9119"/>
                  <a:pt x="20746" y="8494"/>
                </a:cubicBezTo>
                <a:cubicBezTo>
                  <a:pt x="20317" y="8252"/>
                  <a:pt x="19843" y="8133"/>
                  <a:pt x="19372" y="8133"/>
                </a:cubicBezTo>
                <a:cubicBezTo>
                  <a:pt x="18645" y="8133"/>
                  <a:pt x="17925" y="8415"/>
                  <a:pt x="17380" y="8960"/>
                </a:cubicBezTo>
                <a:lnTo>
                  <a:pt x="8406" y="17934"/>
                </a:lnTo>
                <a:lnTo>
                  <a:pt x="1104" y="25236"/>
                </a:lnTo>
                <a:cubicBezTo>
                  <a:pt x="1" y="26339"/>
                  <a:pt x="1" y="28113"/>
                  <a:pt x="1104" y="29216"/>
                </a:cubicBezTo>
                <a:cubicBezTo>
                  <a:pt x="1655" y="29768"/>
                  <a:pt x="2375" y="30044"/>
                  <a:pt x="3094" y="30044"/>
                </a:cubicBezTo>
                <a:cubicBezTo>
                  <a:pt x="3814" y="30044"/>
                  <a:pt x="4533" y="29768"/>
                  <a:pt x="5085" y="29216"/>
                </a:cubicBezTo>
                <a:lnTo>
                  <a:pt x="5483" y="28818"/>
                </a:lnTo>
                <a:cubicBezTo>
                  <a:pt x="5726" y="28757"/>
                  <a:pt x="5964" y="28728"/>
                  <a:pt x="6195" y="28728"/>
                </a:cubicBezTo>
                <a:cubicBezTo>
                  <a:pt x="8225" y="28728"/>
                  <a:pt x="9684" y="30960"/>
                  <a:pt x="8622" y="32890"/>
                </a:cubicBezTo>
                <a:lnTo>
                  <a:pt x="5801" y="35722"/>
                </a:lnTo>
                <a:cubicBezTo>
                  <a:pt x="4698" y="36814"/>
                  <a:pt x="4698" y="38600"/>
                  <a:pt x="5801" y="39692"/>
                </a:cubicBezTo>
                <a:cubicBezTo>
                  <a:pt x="6354" y="40245"/>
                  <a:pt x="7076" y="40521"/>
                  <a:pt x="7797" y="40521"/>
                </a:cubicBezTo>
                <a:cubicBezTo>
                  <a:pt x="8515" y="40521"/>
                  <a:pt x="9232" y="40248"/>
                  <a:pt x="9782" y="39703"/>
                </a:cubicBezTo>
                <a:lnTo>
                  <a:pt x="17368" y="32117"/>
                </a:lnTo>
                <a:cubicBezTo>
                  <a:pt x="17863" y="31751"/>
                  <a:pt x="18443" y="31572"/>
                  <a:pt x="19021" y="31572"/>
                </a:cubicBezTo>
                <a:cubicBezTo>
                  <a:pt x="19720" y="31572"/>
                  <a:pt x="20416" y="31834"/>
                  <a:pt x="20951" y="32344"/>
                </a:cubicBezTo>
                <a:cubicBezTo>
                  <a:pt x="21941" y="33277"/>
                  <a:pt x="22111" y="34778"/>
                  <a:pt x="21372" y="35916"/>
                </a:cubicBezTo>
                <a:lnTo>
                  <a:pt x="15878" y="41409"/>
                </a:lnTo>
                <a:cubicBezTo>
                  <a:pt x="14786" y="42512"/>
                  <a:pt x="14786" y="44287"/>
                  <a:pt x="15878" y="45390"/>
                </a:cubicBezTo>
                <a:cubicBezTo>
                  <a:pt x="16430" y="45942"/>
                  <a:pt x="17152" y="46217"/>
                  <a:pt x="17873" y="46217"/>
                </a:cubicBezTo>
                <a:cubicBezTo>
                  <a:pt x="18594" y="46217"/>
                  <a:pt x="19313" y="45942"/>
                  <a:pt x="19859" y="45390"/>
                </a:cubicBezTo>
                <a:lnTo>
                  <a:pt x="25546" y="39703"/>
                </a:lnTo>
                <a:cubicBezTo>
                  <a:pt x="26026" y="39368"/>
                  <a:pt x="26580" y="39205"/>
                  <a:pt x="27133" y="39205"/>
                </a:cubicBezTo>
                <a:cubicBezTo>
                  <a:pt x="27838" y="39205"/>
                  <a:pt x="28541" y="39471"/>
                  <a:pt x="29083" y="39987"/>
                </a:cubicBezTo>
                <a:cubicBezTo>
                  <a:pt x="30039" y="40909"/>
                  <a:pt x="30221" y="42376"/>
                  <a:pt x="29515" y="43513"/>
                </a:cubicBezTo>
                <a:lnTo>
                  <a:pt x="24636" y="48381"/>
                </a:lnTo>
                <a:cubicBezTo>
                  <a:pt x="23544" y="49485"/>
                  <a:pt x="23544" y="51270"/>
                  <a:pt x="24636" y="52362"/>
                </a:cubicBezTo>
                <a:cubicBezTo>
                  <a:pt x="25188" y="52914"/>
                  <a:pt x="25910" y="53190"/>
                  <a:pt x="26631" y="53190"/>
                </a:cubicBezTo>
                <a:cubicBezTo>
                  <a:pt x="27352" y="53190"/>
                  <a:pt x="28071" y="52914"/>
                  <a:pt x="28617" y="52362"/>
                </a:cubicBezTo>
                <a:lnTo>
                  <a:pt x="45268" y="35711"/>
                </a:lnTo>
                <a:cubicBezTo>
                  <a:pt x="46280" y="34699"/>
                  <a:pt x="46371" y="33095"/>
                  <a:pt x="45484" y="31980"/>
                </a:cubicBezTo>
                <a:cubicBezTo>
                  <a:pt x="44928" y="31283"/>
                  <a:pt x="44110" y="30913"/>
                  <a:pt x="43279" y="30913"/>
                </a:cubicBezTo>
                <a:cubicBezTo>
                  <a:pt x="42768" y="30913"/>
                  <a:pt x="42251" y="31053"/>
                  <a:pt x="41788" y="31343"/>
                </a:cubicBezTo>
                <a:lnTo>
                  <a:pt x="49135" y="24007"/>
                </a:lnTo>
                <a:cubicBezTo>
                  <a:pt x="50227" y="22904"/>
                  <a:pt x="50227" y="21118"/>
                  <a:pt x="49124" y="20026"/>
                </a:cubicBezTo>
                <a:cubicBezTo>
                  <a:pt x="48578" y="19475"/>
                  <a:pt x="47858" y="19199"/>
                  <a:pt x="47138" y="19199"/>
                </a:cubicBezTo>
                <a:cubicBezTo>
                  <a:pt x="46417" y="19199"/>
                  <a:pt x="45695" y="19475"/>
                  <a:pt x="45143" y="20026"/>
                </a:cubicBezTo>
                <a:lnTo>
                  <a:pt x="44790" y="20379"/>
                </a:lnTo>
                <a:cubicBezTo>
                  <a:pt x="44307" y="20713"/>
                  <a:pt x="43749" y="20877"/>
                  <a:pt x="43195" y="20877"/>
                </a:cubicBezTo>
                <a:cubicBezTo>
                  <a:pt x="42484" y="20877"/>
                  <a:pt x="41779" y="20607"/>
                  <a:pt x="41242" y="20083"/>
                </a:cubicBezTo>
                <a:cubicBezTo>
                  <a:pt x="40286" y="19151"/>
                  <a:pt x="40116" y="17672"/>
                  <a:pt x="40844" y="16546"/>
                </a:cubicBezTo>
                <a:lnTo>
                  <a:pt x="44040" y="13350"/>
                </a:lnTo>
                <a:cubicBezTo>
                  <a:pt x="45132" y="12247"/>
                  <a:pt x="45132" y="10461"/>
                  <a:pt x="44028" y="9369"/>
                </a:cubicBezTo>
                <a:cubicBezTo>
                  <a:pt x="43482" y="8818"/>
                  <a:pt x="42763" y="8542"/>
                  <a:pt x="42044" y="8542"/>
                </a:cubicBezTo>
                <a:cubicBezTo>
                  <a:pt x="41324" y="8542"/>
                  <a:pt x="40605" y="8818"/>
                  <a:pt x="40059" y="9369"/>
                </a:cubicBezTo>
                <a:lnTo>
                  <a:pt x="34850" y="14578"/>
                </a:lnTo>
                <a:cubicBezTo>
                  <a:pt x="34350" y="14940"/>
                  <a:pt x="33764" y="15120"/>
                  <a:pt x="33180" y="15120"/>
                </a:cubicBezTo>
                <a:cubicBezTo>
                  <a:pt x="32514" y="15120"/>
                  <a:pt x="31851" y="14886"/>
                  <a:pt x="31324" y="14419"/>
                </a:cubicBezTo>
                <a:cubicBezTo>
                  <a:pt x="30334" y="13555"/>
                  <a:pt x="30084" y="12110"/>
                  <a:pt x="30721" y="10950"/>
                </a:cubicBezTo>
                <a:lnTo>
                  <a:pt x="36874" y="4808"/>
                </a:lnTo>
                <a:cubicBezTo>
                  <a:pt x="37966" y="3705"/>
                  <a:pt x="37966" y="1931"/>
                  <a:pt x="36874" y="828"/>
                </a:cubicBezTo>
                <a:cubicBezTo>
                  <a:pt x="36323" y="276"/>
                  <a:pt x="35600" y="0"/>
                  <a:pt x="348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8213098" y="782615"/>
            <a:ext cx="930938" cy="1407864"/>
          </a:xfrm>
          <a:custGeom>
            <a:avLst/>
            <a:gdLst/>
            <a:ahLst/>
            <a:cxnLst/>
            <a:rect l="l" t="t" r="r" b="b"/>
            <a:pathLst>
              <a:path w="15887" h="24026" extrusionOk="0">
                <a:moveTo>
                  <a:pt x="15886" y="0"/>
                </a:moveTo>
                <a:lnTo>
                  <a:pt x="1123" y="14775"/>
                </a:lnTo>
                <a:cubicBezTo>
                  <a:pt x="1" y="15878"/>
                  <a:pt x="1126" y="17805"/>
                  <a:pt x="2527" y="17805"/>
                </a:cubicBezTo>
                <a:cubicBezTo>
                  <a:pt x="2730" y="17805"/>
                  <a:pt x="2939" y="17764"/>
                  <a:pt x="3148" y="17675"/>
                </a:cubicBezTo>
                <a:cubicBezTo>
                  <a:pt x="3307" y="17607"/>
                  <a:pt x="3466" y="17504"/>
                  <a:pt x="3591" y="17391"/>
                </a:cubicBezTo>
                <a:cubicBezTo>
                  <a:pt x="3614" y="17368"/>
                  <a:pt x="3637" y="17345"/>
                  <a:pt x="3648" y="17334"/>
                </a:cubicBezTo>
                <a:lnTo>
                  <a:pt x="5559" y="15423"/>
                </a:lnTo>
                <a:cubicBezTo>
                  <a:pt x="6071" y="14911"/>
                  <a:pt x="6594" y="14115"/>
                  <a:pt x="7413" y="14013"/>
                </a:cubicBezTo>
                <a:cubicBezTo>
                  <a:pt x="7468" y="14006"/>
                  <a:pt x="7522" y="14003"/>
                  <a:pt x="7577" y="14003"/>
                </a:cubicBezTo>
                <a:cubicBezTo>
                  <a:pt x="8867" y="14003"/>
                  <a:pt x="10019" y="15762"/>
                  <a:pt x="8982" y="16799"/>
                </a:cubicBezTo>
                <a:lnTo>
                  <a:pt x="5832" y="19938"/>
                </a:lnTo>
                <a:lnTo>
                  <a:pt x="5695" y="20086"/>
                </a:lnTo>
                <a:cubicBezTo>
                  <a:pt x="5639" y="20132"/>
                  <a:pt x="5593" y="20189"/>
                  <a:pt x="5548" y="20246"/>
                </a:cubicBezTo>
                <a:cubicBezTo>
                  <a:pt x="4774" y="21190"/>
                  <a:pt x="4865" y="22566"/>
                  <a:pt x="5741" y="23407"/>
                </a:cubicBezTo>
                <a:cubicBezTo>
                  <a:pt x="6192" y="23820"/>
                  <a:pt x="6763" y="24025"/>
                  <a:pt x="7334" y="24025"/>
                </a:cubicBezTo>
                <a:cubicBezTo>
                  <a:pt x="7943" y="24025"/>
                  <a:pt x="8553" y="23792"/>
                  <a:pt x="9017" y="23328"/>
                </a:cubicBezTo>
                <a:lnTo>
                  <a:pt x="15886" y="16447"/>
                </a:lnTo>
                <a:lnTo>
                  <a:pt x="158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8664112" y="659329"/>
            <a:ext cx="478566" cy="596347"/>
          </a:xfrm>
          <a:custGeom>
            <a:avLst/>
            <a:gdLst/>
            <a:ahLst/>
            <a:cxnLst/>
            <a:rect l="l" t="t" r="r" b="b"/>
            <a:pathLst>
              <a:path w="8167" h="10177" extrusionOk="0">
                <a:moveTo>
                  <a:pt x="8167" y="0"/>
                </a:moveTo>
                <a:lnTo>
                  <a:pt x="592" y="7564"/>
                </a:lnTo>
                <a:cubicBezTo>
                  <a:pt x="0" y="8166"/>
                  <a:pt x="0" y="9133"/>
                  <a:pt x="592" y="9725"/>
                </a:cubicBezTo>
                <a:cubicBezTo>
                  <a:pt x="893" y="10026"/>
                  <a:pt x="1285" y="10177"/>
                  <a:pt x="1678" y="10177"/>
                </a:cubicBezTo>
                <a:cubicBezTo>
                  <a:pt x="2070" y="10177"/>
                  <a:pt x="2463" y="10026"/>
                  <a:pt x="2764" y="9725"/>
                </a:cubicBezTo>
                <a:lnTo>
                  <a:pt x="8167" y="4322"/>
                </a:lnTo>
                <a:lnTo>
                  <a:pt x="81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0" y="668898"/>
            <a:ext cx="1080752" cy="1635300"/>
          </a:xfrm>
          <a:custGeom>
            <a:avLst/>
            <a:gdLst/>
            <a:ahLst/>
            <a:cxnLst/>
            <a:rect l="l" t="t" r="r" b="b"/>
            <a:pathLst>
              <a:path w="16205" h="24520" extrusionOk="0">
                <a:moveTo>
                  <a:pt x="8729" y="0"/>
                </a:moveTo>
                <a:cubicBezTo>
                  <a:pt x="8109" y="0"/>
                  <a:pt x="7488" y="239"/>
                  <a:pt x="7019" y="714"/>
                </a:cubicBezTo>
                <a:lnTo>
                  <a:pt x="1" y="7743"/>
                </a:lnTo>
                <a:lnTo>
                  <a:pt x="1" y="24520"/>
                </a:lnTo>
                <a:cubicBezTo>
                  <a:pt x="956" y="23564"/>
                  <a:pt x="15071" y="9449"/>
                  <a:pt x="15071" y="9449"/>
                </a:cubicBezTo>
                <a:cubicBezTo>
                  <a:pt x="16204" y="8316"/>
                  <a:pt x="15053" y="6350"/>
                  <a:pt x="13621" y="6350"/>
                </a:cubicBezTo>
                <a:cubicBezTo>
                  <a:pt x="13415" y="6350"/>
                  <a:pt x="13202" y="6391"/>
                  <a:pt x="12990" y="6481"/>
                </a:cubicBezTo>
                <a:cubicBezTo>
                  <a:pt x="12831" y="6561"/>
                  <a:pt x="12671" y="6652"/>
                  <a:pt x="12535" y="6777"/>
                </a:cubicBezTo>
                <a:lnTo>
                  <a:pt x="12478" y="6834"/>
                </a:lnTo>
                <a:cubicBezTo>
                  <a:pt x="11830" y="7482"/>
                  <a:pt x="11181" y="8130"/>
                  <a:pt x="10533" y="8778"/>
                </a:cubicBezTo>
                <a:cubicBezTo>
                  <a:pt x="10010" y="9302"/>
                  <a:pt x="9475" y="10121"/>
                  <a:pt x="8645" y="10212"/>
                </a:cubicBezTo>
                <a:cubicBezTo>
                  <a:pt x="8586" y="10219"/>
                  <a:pt x="8527" y="10222"/>
                  <a:pt x="8469" y="10222"/>
                </a:cubicBezTo>
                <a:cubicBezTo>
                  <a:pt x="7151" y="10222"/>
                  <a:pt x="5996" y="8436"/>
                  <a:pt x="7041" y="7379"/>
                </a:cubicBezTo>
                <a:lnTo>
                  <a:pt x="10260" y="4172"/>
                </a:lnTo>
                <a:lnTo>
                  <a:pt x="10397" y="4024"/>
                </a:lnTo>
                <a:cubicBezTo>
                  <a:pt x="10453" y="3967"/>
                  <a:pt x="10499" y="3910"/>
                  <a:pt x="10544" y="3854"/>
                </a:cubicBezTo>
                <a:cubicBezTo>
                  <a:pt x="11341" y="2898"/>
                  <a:pt x="11250" y="1499"/>
                  <a:pt x="10351" y="635"/>
                </a:cubicBezTo>
                <a:cubicBezTo>
                  <a:pt x="9894" y="211"/>
                  <a:pt x="9312" y="0"/>
                  <a:pt x="8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800" y="1393437"/>
            <a:ext cx="433968" cy="535274"/>
          </a:xfrm>
          <a:custGeom>
            <a:avLst/>
            <a:gdLst/>
            <a:ahLst/>
            <a:cxnLst/>
            <a:rect l="l" t="t" r="r" b="b"/>
            <a:pathLst>
              <a:path w="6507" h="8026" extrusionOk="0">
                <a:moveTo>
                  <a:pt x="4797" y="1"/>
                </a:moveTo>
                <a:cubicBezTo>
                  <a:pt x="4415" y="1"/>
                  <a:pt x="4032" y="143"/>
                  <a:pt x="3731" y="428"/>
                </a:cubicBezTo>
                <a:lnTo>
                  <a:pt x="0" y="3863"/>
                </a:lnTo>
                <a:lnTo>
                  <a:pt x="0" y="8026"/>
                </a:lnTo>
                <a:lnTo>
                  <a:pt x="5812" y="2680"/>
                </a:lnTo>
                <a:cubicBezTo>
                  <a:pt x="6449" y="2111"/>
                  <a:pt x="6506" y="1122"/>
                  <a:pt x="5926" y="496"/>
                </a:cubicBezTo>
                <a:cubicBezTo>
                  <a:pt x="5619" y="166"/>
                  <a:pt x="5209" y="1"/>
                  <a:pt x="47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8"/>
        <p:cNvGrpSpPr/>
        <p:nvPr/>
      </p:nvGrpSpPr>
      <p:grpSpPr>
        <a:xfrm>
          <a:off x="0" y="0"/>
          <a:ext cx="0" cy="0"/>
          <a:chOff x="0" y="0"/>
          <a:chExt cx="0" cy="0"/>
        </a:xfrm>
      </p:grpSpPr>
      <p:sp>
        <p:nvSpPr>
          <p:cNvPr id="39" name="Google Shape;39;p4"/>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36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40" name="Google Shape;40;p4"/>
          <p:cNvSpPr txBox="1">
            <a:spLocks noGrp="1"/>
          </p:cNvSpPr>
          <p:nvPr>
            <p:ph type="body" idx="1"/>
          </p:nvPr>
        </p:nvSpPr>
        <p:spPr>
          <a:xfrm>
            <a:off x="713225" y="1415550"/>
            <a:ext cx="7717500" cy="3192900"/>
          </a:xfrm>
          <a:prstGeom prst="rect">
            <a:avLst/>
          </a:prstGeom>
        </p:spPr>
        <p:txBody>
          <a:bodyPr spcFirstLastPara="1" wrap="square" lIns="91425" tIns="91425" rIns="91425" bIns="91425" anchor="t" anchorCtr="0">
            <a:noAutofit/>
          </a:bodyPr>
          <a:lstStyle>
            <a:lvl1pPr marL="457200" lvl="0" indent="-298450" rtl="0">
              <a:spcBef>
                <a:spcPts val="0"/>
              </a:spcBef>
              <a:spcAft>
                <a:spcPts val="0"/>
              </a:spcAft>
              <a:buSzPts val="1100"/>
              <a:buFont typeface="Livvic"/>
              <a:buAutoNum type="arabicPeriod"/>
              <a:defRPr sz="1100">
                <a:latin typeface="Open Sans"/>
                <a:ea typeface="Open Sans"/>
                <a:cs typeface="Open Sans"/>
                <a:sym typeface="Open Sans"/>
              </a:defRPr>
            </a:lvl1pPr>
            <a:lvl2pPr marL="914400" lvl="1" indent="-298450" rtl="0">
              <a:spcBef>
                <a:spcPts val="1600"/>
              </a:spcBef>
              <a:spcAft>
                <a:spcPts val="0"/>
              </a:spcAft>
              <a:buSzPts val="1100"/>
              <a:buFont typeface="Roboto Condensed Light"/>
              <a:buAutoNum type="alphaLcPeriod"/>
              <a:defRPr sz="1100"/>
            </a:lvl2pPr>
            <a:lvl3pPr marL="1371600" lvl="2" indent="-298450" rtl="0">
              <a:spcBef>
                <a:spcPts val="1600"/>
              </a:spcBef>
              <a:spcAft>
                <a:spcPts val="0"/>
              </a:spcAft>
              <a:buSzPts val="1100"/>
              <a:buFont typeface="Roboto Condensed Light"/>
              <a:buAutoNum type="romanLcPeriod"/>
              <a:defRPr sz="1100"/>
            </a:lvl3pPr>
            <a:lvl4pPr marL="1828800" lvl="3" indent="-298450" rtl="0">
              <a:spcBef>
                <a:spcPts val="1600"/>
              </a:spcBef>
              <a:spcAft>
                <a:spcPts val="0"/>
              </a:spcAft>
              <a:buSzPts val="1100"/>
              <a:buFont typeface="Roboto Condensed Light"/>
              <a:buAutoNum type="arabicPeriod"/>
              <a:defRPr sz="1100"/>
            </a:lvl4pPr>
            <a:lvl5pPr marL="2286000" lvl="4" indent="-298450" rtl="0">
              <a:spcBef>
                <a:spcPts val="1600"/>
              </a:spcBef>
              <a:spcAft>
                <a:spcPts val="0"/>
              </a:spcAft>
              <a:buSzPts val="1100"/>
              <a:buFont typeface="Roboto Condensed Light"/>
              <a:buAutoNum type="alphaLcPeriod"/>
              <a:defRPr sz="1100"/>
            </a:lvl5pPr>
            <a:lvl6pPr marL="2743200" lvl="5" indent="-298450" rtl="0">
              <a:spcBef>
                <a:spcPts val="1600"/>
              </a:spcBef>
              <a:spcAft>
                <a:spcPts val="0"/>
              </a:spcAft>
              <a:buSzPts val="1100"/>
              <a:buFont typeface="Roboto Condensed Light"/>
              <a:buAutoNum type="romanLcPeriod"/>
              <a:defRPr sz="1100"/>
            </a:lvl6pPr>
            <a:lvl7pPr marL="3200400" lvl="6" indent="-298450" rtl="0">
              <a:spcBef>
                <a:spcPts val="1600"/>
              </a:spcBef>
              <a:spcAft>
                <a:spcPts val="0"/>
              </a:spcAft>
              <a:buSzPts val="1100"/>
              <a:buFont typeface="Roboto Condensed Light"/>
              <a:buAutoNum type="arabicPeriod"/>
              <a:defRPr sz="1100"/>
            </a:lvl7pPr>
            <a:lvl8pPr marL="3657600" lvl="7" indent="-298450" rtl="0">
              <a:spcBef>
                <a:spcPts val="1600"/>
              </a:spcBef>
              <a:spcAft>
                <a:spcPts val="0"/>
              </a:spcAft>
              <a:buSzPts val="1100"/>
              <a:buFont typeface="Roboto Condensed Light"/>
              <a:buAutoNum type="alphaLcPeriod"/>
              <a:defRPr sz="1100"/>
            </a:lvl8pPr>
            <a:lvl9pPr marL="4114800" lvl="8" indent="-298450" rtl="0">
              <a:spcBef>
                <a:spcPts val="1600"/>
              </a:spcBef>
              <a:spcAft>
                <a:spcPts val="1600"/>
              </a:spcAft>
              <a:buSzPts val="1100"/>
              <a:buFont typeface="Roboto Condensed Light"/>
              <a:buAutoNum type="romanLcPeriod"/>
              <a:defRPr sz="1100"/>
            </a:lvl9pPr>
          </a:lstStyle>
          <a:p>
            <a:endParaRPr/>
          </a:p>
        </p:txBody>
      </p:sp>
      <p:sp>
        <p:nvSpPr>
          <p:cNvPr id="41" name="Google Shape;41;p4"/>
          <p:cNvSpPr/>
          <p:nvPr/>
        </p:nvSpPr>
        <p:spPr>
          <a:xfrm>
            <a:off x="4" y="1284700"/>
            <a:ext cx="229615" cy="322565"/>
          </a:xfrm>
          <a:custGeom>
            <a:avLst/>
            <a:gdLst/>
            <a:ahLst/>
            <a:cxnLst/>
            <a:rect l="l" t="t" r="r" b="b"/>
            <a:pathLst>
              <a:path w="5862" h="8235" extrusionOk="0">
                <a:moveTo>
                  <a:pt x="3881" y="0"/>
                </a:moveTo>
                <a:cubicBezTo>
                  <a:pt x="3421" y="0"/>
                  <a:pt x="2960" y="177"/>
                  <a:pt x="2607" y="529"/>
                </a:cubicBezTo>
                <a:lnTo>
                  <a:pt x="0" y="3136"/>
                </a:lnTo>
                <a:lnTo>
                  <a:pt x="0" y="8235"/>
                </a:lnTo>
                <a:lnTo>
                  <a:pt x="5156" y="3079"/>
                </a:lnTo>
                <a:cubicBezTo>
                  <a:pt x="5862" y="2373"/>
                  <a:pt x="5862" y="1235"/>
                  <a:pt x="5156" y="529"/>
                </a:cubicBezTo>
                <a:cubicBezTo>
                  <a:pt x="4803" y="177"/>
                  <a:pt x="4342" y="0"/>
                  <a:pt x="38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4" y="665759"/>
            <a:ext cx="503805" cy="633496"/>
          </a:xfrm>
          <a:custGeom>
            <a:avLst/>
            <a:gdLst/>
            <a:ahLst/>
            <a:cxnLst/>
            <a:rect l="l" t="t" r="r" b="b"/>
            <a:pathLst>
              <a:path w="12862" h="16173" extrusionOk="0">
                <a:moveTo>
                  <a:pt x="10121" y="0"/>
                </a:moveTo>
                <a:cubicBezTo>
                  <a:pt x="9480" y="0"/>
                  <a:pt x="8841" y="245"/>
                  <a:pt x="8353" y="733"/>
                </a:cubicBezTo>
                <a:lnTo>
                  <a:pt x="0" y="9086"/>
                </a:lnTo>
                <a:lnTo>
                  <a:pt x="0" y="16172"/>
                </a:lnTo>
                <a:lnTo>
                  <a:pt x="11853" y="4319"/>
                </a:lnTo>
                <a:cubicBezTo>
                  <a:pt x="12861" y="3325"/>
                  <a:pt x="12861" y="1698"/>
                  <a:pt x="11867" y="704"/>
                </a:cubicBezTo>
                <a:cubicBezTo>
                  <a:pt x="11376" y="234"/>
                  <a:pt x="10748" y="0"/>
                  <a:pt x="101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4" y="7"/>
            <a:ext cx="767223" cy="845093"/>
          </a:xfrm>
          <a:custGeom>
            <a:avLst/>
            <a:gdLst/>
            <a:ahLst/>
            <a:cxnLst/>
            <a:rect l="l" t="t" r="r" b="b"/>
            <a:pathLst>
              <a:path w="19587" h="21575" extrusionOk="0">
                <a:moveTo>
                  <a:pt x="0" y="0"/>
                </a:moveTo>
                <a:lnTo>
                  <a:pt x="0" y="14460"/>
                </a:lnTo>
                <a:cubicBezTo>
                  <a:pt x="490" y="14301"/>
                  <a:pt x="936" y="14042"/>
                  <a:pt x="1311" y="13668"/>
                </a:cubicBezTo>
                <a:lnTo>
                  <a:pt x="4954" y="10024"/>
                </a:lnTo>
                <a:cubicBezTo>
                  <a:pt x="5068" y="9910"/>
                  <a:pt x="5196" y="9863"/>
                  <a:pt x="5318" y="9863"/>
                </a:cubicBezTo>
                <a:cubicBezTo>
                  <a:pt x="5725" y="9863"/>
                  <a:pt x="6079" y="10386"/>
                  <a:pt x="5703" y="10773"/>
                </a:cubicBezTo>
                <a:lnTo>
                  <a:pt x="0" y="16476"/>
                </a:lnTo>
                <a:lnTo>
                  <a:pt x="0" y="21574"/>
                </a:lnTo>
                <a:lnTo>
                  <a:pt x="18881" y="2679"/>
                </a:lnTo>
                <a:cubicBezTo>
                  <a:pt x="19587" y="1973"/>
                  <a:pt x="19587" y="835"/>
                  <a:pt x="18881" y="130"/>
                </a:cubicBezTo>
                <a:cubicBezTo>
                  <a:pt x="18824" y="86"/>
                  <a:pt x="18780" y="43"/>
                  <a:pt x="18723" y="0"/>
                </a:cubicBezTo>
                <a:lnTo>
                  <a:pt x="16490" y="0"/>
                </a:lnTo>
                <a:cubicBezTo>
                  <a:pt x="16433" y="43"/>
                  <a:pt x="16390" y="86"/>
                  <a:pt x="16332" y="130"/>
                </a:cubicBezTo>
                <a:lnTo>
                  <a:pt x="14949" y="1527"/>
                </a:lnTo>
                <a:cubicBezTo>
                  <a:pt x="14832" y="1645"/>
                  <a:pt x="14700" y="1694"/>
                  <a:pt x="14575" y="1694"/>
                </a:cubicBezTo>
                <a:cubicBezTo>
                  <a:pt x="14164" y="1694"/>
                  <a:pt x="13814" y="1164"/>
                  <a:pt x="14201" y="778"/>
                </a:cubicBezTo>
                <a:lnTo>
                  <a:pt x="14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226772" y="1132795"/>
            <a:ext cx="147279" cy="147279"/>
          </a:xfrm>
          <a:custGeom>
            <a:avLst/>
            <a:gdLst/>
            <a:ahLst/>
            <a:cxnLst/>
            <a:rect l="l" t="t" r="r" b="b"/>
            <a:pathLst>
              <a:path w="3760" h="3760" extrusionOk="0">
                <a:moveTo>
                  <a:pt x="1887" y="0"/>
                </a:moveTo>
                <a:cubicBezTo>
                  <a:pt x="850" y="0"/>
                  <a:pt x="1" y="850"/>
                  <a:pt x="1" y="1887"/>
                </a:cubicBezTo>
                <a:cubicBezTo>
                  <a:pt x="1" y="2924"/>
                  <a:pt x="850" y="3759"/>
                  <a:pt x="1887" y="3759"/>
                </a:cubicBezTo>
                <a:cubicBezTo>
                  <a:pt x="2924" y="3759"/>
                  <a:pt x="3760" y="2924"/>
                  <a:pt x="3760" y="1887"/>
                </a:cubicBezTo>
                <a:cubicBezTo>
                  <a:pt x="3760" y="850"/>
                  <a:pt x="2924" y="0"/>
                  <a:pt x="1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372336" y="1040273"/>
            <a:ext cx="107796" cy="80690"/>
          </a:xfrm>
          <a:custGeom>
            <a:avLst/>
            <a:gdLst/>
            <a:ahLst/>
            <a:cxnLst/>
            <a:rect l="l" t="t" r="r" b="b"/>
            <a:pathLst>
              <a:path w="2752" h="2060" extrusionOk="0">
                <a:moveTo>
                  <a:pt x="1376" y="0"/>
                </a:moveTo>
                <a:cubicBezTo>
                  <a:pt x="1113" y="0"/>
                  <a:pt x="850" y="101"/>
                  <a:pt x="649" y="303"/>
                </a:cubicBezTo>
                <a:cubicBezTo>
                  <a:pt x="0" y="951"/>
                  <a:pt x="461" y="2060"/>
                  <a:pt x="1383" y="2060"/>
                </a:cubicBezTo>
                <a:cubicBezTo>
                  <a:pt x="2290" y="2060"/>
                  <a:pt x="2751" y="951"/>
                  <a:pt x="2103" y="303"/>
                </a:cubicBezTo>
                <a:cubicBezTo>
                  <a:pt x="1902" y="101"/>
                  <a:pt x="1639" y="0"/>
                  <a:pt x="13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493613" y="129076"/>
            <a:ext cx="529578" cy="520843"/>
          </a:xfrm>
          <a:custGeom>
            <a:avLst/>
            <a:gdLst/>
            <a:ahLst/>
            <a:cxnLst/>
            <a:rect l="l" t="t" r="r" b="b"/>
            <a:pathLst>
              <a:path w="13520" h="13297" extrusionOk="0">
                <a:moveTo>
                  <a:pt x="13072" y="1"/>
                </a:moveTo>
                <a:cubicBezTo>
                  <a:pt x="13001" y="1"/>
                  <a:pt x="12928" y="27"/>
                  <a:pt x="12862" y="90"/>
                </a:cubicBezTo>
                <a:lnTo>
                  <a:pt x="12862" y="104"/>
                </a:lnTo>
                <a:lnTo>
                  <a:pt x="203" y="12749"/>
                </a:lnTo>
                <a:cubicBezTo>
                  <a:pt x="1" y="12951"/>
                  <a:pt x="145" y="13282"/>
                  <a:pt x="419" y="13296"/>
                </a:cubicBezTo>
                <a:cubicBezTo>
                  <a:pt x="505" y="13296"/>
                  <a:pt x="591" y="13253"/>
                  <a:pt x="649" y="13195"/>
                </a:cubicBezTo>
                <a:lnTo>
                  <a:pt x="13308" y="536"/>
                </a:lnTo>
                <a:cubicBezTo>
                  <a:pt x="13520" y="303"/>
                  <a:pt x="13310" y="1"/>
                  <a:pt x="13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4" y="1619848"/>
            <a:ext cx="132512" cy="144811"/>
          </a:xfrm>
          <a:custGeom>
            <a:avLst/>
            <a:gdLst/>
            <a:ahLst/>
            <a:cxnLst/>
            <a:rect l="l" t="t" r="r" b="b"/>
            <a:pathLst>
              <a:path w="3383" h="3697" extrusionOk="0">
                <a:moveTo>
                  <a:pt x="2924" y="1"/>
                </a:moveTo>
                <a:cubicBezTo>
                  <a:pt x="2856" y="1"/>
                  <a:pt x="2785" y="25"/>
                  <a:pt x="2722" y="82"/>
                </a:cubicBezTo>
                <a:lnTo>
                  <a:pt x="0" y="2804"/>
                </a:lnTo>
                <a:lnTo>
                  <a:pt x="0" y="3697"/>
                </a:lnTo>
                <a:lnTo>
                  <a:pt x="3154" y="543"/>
                </a:lnTo>
                <a:lnTo>
                  <a:pt x="3169" y="543"/>
                </a:lnTo>
                <a:cubicBezTo>
                  <a:pt x="3382" y="307"/>
                  <a:pt x="3166" y="1"/>
                  <a:pt x="29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171344" y="751112"/>
            <a:ext cx="246575" cy="222995"/>
          </a:xfrm>
          <a:custGeom>
            <a:avLst/>
            <a:gdLst/>
            <a:ahLst/>
            <a:cxnLst/>
            <a:rect l="l" t="t" r="r" b="b"/>
            <a:pathLst>
              <a:path w="6295" h="5693" extrusionOk="0">
                <a:moveTo>
                  <a:pt x="5247" y="0"/>
                </a:moveTo>
                <a:cubicBezTo>
                  <a:pt x="5079" y="0"/>
                  <a:pt x="4903" y="63"/>
                  <a:pt x="4743" y="210"/>
                </a:cubicBezTo>
                <a:lnTo>
                  <a:pt x="552" y="4401"/>
                </a:lnTo>
                <a:cubicBezTo>
                  <a:pt x="1" y="4941"/>
                  <a:pt x="495" y="5692"/>
                  <a:pt x="1074" y="5692"/>
                </a:cubicBezTo>
                <a:cubicBezTo>
                  <a:pt x="1252" y="5692"/>
                  <a:pt x="1437" y="5622"/>
                  <a:pt x="1603" y="5453"/>
                </a:cubicBezTo>
                <a:lnTo>
                  <a:pt x="5794" y="1262"/>
                </a:lnTo>
                <a:cubicBezTo>
                  <a:pt x="6294" y="717"/>
                  <a:pt x="5816" y="0"/>
                  <a:pt x="52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8788419" y="61416"/>
            <a:ext cx="348078" cy="341892"/>
          </a:xfrm>
          <a:custGeom>
            <a:avLst/>
            <a:gdLst/>
            <a:ahLst/>
            <a:cxnLst/>
            <a:rect l="l" t="t" r="r" b="b"/>
            <a:pathLst>
              <a:path w="9848" h="9673" extrusionOk="0">
                <a:moveTo>
                  <a:pt x="9445" y="1"/>
                </a:moveTo>
                <a:cubicBezTo>
                  <a:pt x="9351" y="1"/>
                  <a:pt x="9257" y="37"/>
                  <a:pt x="9185" y="109"/>
                </a:cubicBezTo>
                <a:lnTo>
                  <a:pt x="242" y="9038"/>
                </a:lnTo>
                <a:cubicBezTo>
                  <a:pt x="1" y="9265"/>
                  <a:pt x="164" y="9672"/>
                  <a:pt x="484" y="9672"/>
                </a:cubicBezTo>
                <a:cubicBezTo>
                  <a:pt x="490" y="9672"/>
                  <a:pt x="495" y="9672"/>
                  <a:pt x="501" y="9672"/>
                </a:cubicBezTo>
                <a:cubicBezTo>
                  <a:pt x="602" y="9672"/>
                  <a:pt x="688" y="9629"/>
                  <a:pt x="760" y="9557"/>
                </a:cubicBezTo>
                <a:lnTo>
                  <a:pt x="9704" y="613"/>
                </a:lnTo>
                <a:cubicBezTo>
                  <a:pt x="9848" y="483"/>
                  <a:pt x="9848" y="239"/>
                  <a:pt x="9704" y="109"/>
                </a:cubicBezTo>
                <a:cubicBezTo>
                  <a:pt x="9632" y="37"/>
                  <a:pt x="9538" y="1"/>
                  <a:pt x="94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8528509" y="598520"/>
            <a:ext cx="72316" cy="65600"/>
          </a:xfrm>
          <a:custGeom>
            <a:avLst/>
            <a:gdLst/>
            <a:ahLst/>
            <a:cxnLst/>
            <a:rect l="l" t="t" r="r" b="b"/>
            <a:pathLst>
              <a:path w="2046" h="1856" extrusionOk="0">
                <a:moveTo>
                  <a:pt x="1028" y="1"/>
                </a:moveTo>
                <a:cubicBezTo>
                  <a:pt x="789" y="1"/>
                  <a:pt x="548" y="91"/>
                  <a:pt x="361" y="271"/>
                </a:cubicBezTo>
                <a:cubicBezTo>
                  <a:pt x="1" y="631"/>
                  <a:pt x="1" y="1236"/>
                  <a:pt x="361" y="1596"/>
                </a:cubicBezTo>
                <a:cubicBezTo>
                  <a:pt x="548" y="1769"/>
                  <a:pt x="785" y="1855"/>
                  <a:pt x="1023" y="1855"/>
                </a:cubicBezTo>
                <a:cubicBezTo>
                  <a:pt x="1261" y="1855"/>
                  <a:pt x="1498" y="1769"/>
                  <a:pt x="1686" y="1596"/>
                </a:cubicBezTo>
                <a:cubicBezTo>
                  <a:pt x="2046" y="1221"/>
                  <a:pt x="2046" y="631"/>
                  <a:pt x="1686" y="271"/>
                </a:cubicBezTo>
                <a:cubicBezTo>
                  <a:pt x="1506" y="91"/>
                  <a:pt x="1268" y="1"/>
                  <a:pt x="10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8639497" y="479295"/>
            <a:ext cx="88610" cy="66449"/>
          </a:xfrm>
          <a:custGeom>
            <a:avLst/>
            <a:gdLst/>
            <a:ahLst/>
            <a:cxnLst/>
            <a:rect l="l" t="t" r="r" b="b"/>
            <a:pathLst>
              <a:path w="2507" h="1880" extrusionOk="0">
                <a:moveTo>
                  <a:pt x="1253" y="0"/>
                </a:moveTo>
                <a:cubicBezTo>
                  <a:pt x="418" y="0"/>
                  <a:pt x="0" y="1008"/>
                  <a:pt x="591" y="1599"/>
                </a:cubicBezTo>
                <a:cubicBezTo>
                  <a:pt x="778" y="1786"/>
                  <a:pt x="1019" y="1880"/>
                  <a:pt x="1259" y="1880"/>
                </a:cubicBezTo>
                <a:cubicBezTo>
                  <a:pt x="1498" y="1880"/>
                  <a:pt x="1736" y="1786"/>
                  <a:pt x="1916" y="1599"/>
                </a:cubicBezTo>
                <a:cubicBezTo>
                  <a:pt x="2506" y="1008"/>
                  <a:pt x="2088" y="0"/>
                  <a:pt x="1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8295859" y="692578"/>
            <a:ext cx="192984" cy="192948"/>
          </a:xfrm>
          <a:custGeom>
            <a:avLst/>
            <a:gdLst/>
            <a:ahLst/>
            <a:cxnLst/>
            <a:rect l="l" t="t" r="r" b="b"/>
            <a:pathLst>
              <a:path w="5460" h="5459" extrusionOk="0">
                <a:moveTo>
                  <a:pt x="2723" y="1"/>
                </a:moveTo>
                <a:cubicBezTo>
                  <a:pt x="1225" y="1"/>
                  <a:pt x="1" y="1225"/>
                  <a:pt x="1" y="2723"/>
                </a:cubicBezTo>
                <a:cubicBezTo>
                  <a:pt x="1" y="4235"/>
                  <a:pt x="1225" y="5459"/>
                  <a:pt x="2723" y="5459"/>
                </a:cubicBezTo>
                <a:cubicBezTo>
                  <a:pt x="4235" y="5459"/>
                  <a:pt x="5459" y="4235"/>
                  <a:pt x="5459" y="2723"/>
                </a:cubicBezTo>
                <a:cubicBezTo>
                  <a:pt x="5459" y="1225"/>
                  <a:pt x="4235" y="1"/>
                  <a:pt x="27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8522196" y="152144"/>
            <a:ext cx="152266" cy="152726"/>
          </a:xfrm>
          <a:custGeom>
            <a:avLst/>
            <a:gdLst/>
            <a:ahLst/>
            <a:cxnLst/>
            <a:rect l="l" t="t" r="r" b="b"/>
            <a:pathLst>
              <a:path w="4308" h="4321" extrusionOk="0">
                <a:moveTo>
                  <a:pt x="2147" y="0"/>
                </a:moveTo>
                <a:cubicBezTo>
                  <a:pt x="966" y="0"/>
                  <a:pt x="1" y="965"/>
                  <a:pt x="1" y="2161"/>
                </a:cubicBezTo>
                <a:cubicBezTo>
                  <a:pt x="1" y="3356"/>
                  <a:pt x="966" y="4321"/>
                  <a:pt x="2147" y="4321"/>
                </a:cubicBezTo>
                <a:cubicBezTo>
                  <a:pt x="3342" y="4321"/>
                  <a:pt x="4307" y="3356"/>
                  <a:pt x="4307" y="2161"/>
                </a:cubicBezTo>
                <a:cubicBezTo>
                  <a:pt x="4307" y="965"/>
                  <a:pt x="3342" y="0"/>
                  <a:pt x="21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8682563" y="60525"/>
            <a:ext cx="92180" cy="79420"/>
          </a:xfrm>
          <a:custGeom>
            <a:avLst/>
            <a:gdLst/>
            <a:ahLst/>
            <a:cxnLst/>
            <a:rect l="l" t="t" r="r" b="b"/>
            <a:pathLst>
              <a:path w="2608" h="2247" extrusionOk="0">
                <a:moveTo>
                  <a:pt x="793" y="0"/>
                </a:moveTo>
                <a:cubicBezTo>
                  <a:pt x="663" y="58"/>
                  <a:pt x="562" y="130"/>
                  <a:pt x="461" y="230"/>
                </a:cubicBezTo>
                <a:cubicBezTo>
                  <a:pt x="1" y="691"/>
                  <a:pt x="1" y="1440"/>
                  <a:pt x="461" y="1901"/>
                </a:cubicBezTo>
                <a:cubicBezTo>
                  <a:pt x="699" y="2132"/>
                  <a:pt x="1005" y="2247"/>
                  <a:pt x="1309" y="2247"/>
                </a:cubicBezTo>
                <a:cubicBezTo>
                  <a:pt x="1614" y="2247"/>
                  <a:pt x="1916" y="2132"/>
                  <a:pt x="2146" y="1901"/>
                </a:cubicBezTo>
                <a:cubicBezTo>
                  <a:pt x="2607" y="1440"/>
                  <a:pt x="2607" y="691"/>
                  <a:pt x="2146" y="230"/>
                </a:cubicBezTo>
                <a:cubicBezTo>
                  <a:pt x="2046" y="130"/>
                  <a:pt x="1945" y="58"/>
                  <a:pt x="18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8753886" y="728345"/>
            <a:ext cx="156896" cy="113705"/>
          </a:xfrm>
          <a:custGeom>
            <a:avLst/>
            <a:gdLst/>
            <a:ahLst/>
            <a:cxnLst/>
            <a:rect l="l" t="t" r="r" b="b"/>
            <a:pathLst>
              <a:path w="4439" h="3217" extrusionOk="0">
                <a:moveTo>
                  <a:pt x="2233" y="1"/>
                </a:moveTo>
                <a:cubicBezTo>
                  <a:pt x="476" y="1"/>
                  <a:pt x="1" y="2406"/>
                  <a:pt x="1614" y="3083"/>
                </a:cubicBezTo>
                <a:cubicBezTo>
                  <a:pt x="1836" y="3175"/>
                  <a:pt x="2053" y="3217"/>
                  <a:pt x="2259" y="3217"/>
                </a:cubicBezTo>
                <a:cubicBezTo>
                  <a:pt x="3566" y="3217"/>
                  <a:pt x="4439" y="1545"/>
                  <a:pt x="3356" y="476"/>
                </a:cubicBezTo>
                <a:cubicBezTo>
                  <a:pt x="3068" y="173"/>
                  <a:pt x="2651" y="1"/>
                  <a:pt x="2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8861304" y="620431"/>
            <a:ext cx="156967" cy="113705"/>
          </a:xfrm>
          <a:custGeom>
            <a:avLst/>
            <a:gdLst/>
            <a:ahLst/>
            <a:cxnLst/>
            <a:rect l="l" t="t" r="r" b="b"/>
            <a:pathLst>
              <a:path w="4441" h="3217" extrusionOk="0">
                <a:moveTo>
                  <a:pt x="2247" y="0"/>
                </a:moveTo>
                <a:cubicBezTo>
                  <a:pt x="490" y="0"/>
                  <a:pt x="1" y="2420"/>
                  <a:pt x="1628" y="3082"/>
                </a:cubicBezTo>
                <a:cubicBezTo>
                  <a:pt x="1848" y="3175"/>
                  <a:pt x="2064" y="3216"/>
                  <a:pt x="2268" y="3216"/>
                </a:cubicBezTo>
                <a:cubicBezTo>
                  <a:pt x="3566" y="3216"/>
                  <a:pt x="4440" y="1545"/>
                  <a:pt x="3371" y="476"/>
                </a:cubicBezTo>
                <a:cubicBezTo>
                  <a:pt x="3068" y="173"/>
                  <a:pt x="2665" y="0"/>
                  <a:pt x="22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8978230" y="512340"/>
            <a:ext cx="126429" cy="113988"/>
          </a:xfrm>
          <a:custGeom>
            <a:avLst/>
            <a:gdLst/>
            <a:ahLst/>
            <a:cxnLst/>
            <a:rect l="l" t="t" r="r" b="b"/>
            <a:pathLst>
              <a:path w="3577" h="3225" extrusionOk="0">
                <a:moveTo>
                  <a:pt x="1995" y="1"/>
                </a:moveTo>
                <a:cubicBezTo>
                  <a:pt x="956" y="1"/>
                  <a:pt x="1" y="1050"/>
                  <a:pt x="495" y="2237"/>
                </a:cubicBezTo>
                <a:cubicBezTo>
                  <a:pt x="773" y="2915"/>
                  <a:pt x="1362" y="3224"/>
                  <a:pt x="1951" y="3224"/>
                </a:cubicBezTo>
                <a:cubicBezTo>
                  <a:pt x="2764" y="3224"/>
                  <a:pt x="3577" y="2637"/>
                  <a:pt x="3577" y="1618"/>
                </a:cubicBezTo>
                <a:cubicBezTo>
                  <a:pt x="3577" y="1200"/>
                  <a:pt x="3404" y="783"/>
                  <a:pt x="3116" y="480"/>
                </a:cubicBezTo>
                <a:cubicBezTo>
                  <a:pt x="2777" y="145"/>
                  <a:pt x="2380" y="1"/>
                  <a:pt x="19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rot="10800000">
            <a:off x="8137552" y="-11269"/>
            <a:ext cx="346899" cy="223004"/>
          </a:xfrm>
          <a:custGeom>
            <a:avLst/>
            <a:gdLst/>
            <a:ahLst/>
            <a:cxnLst/>
            <a:rect l="l" t="t" r="r" b="b"/>
            <a:pathLst>
              <a:path w="6366" h="4092" extrusionOk="0">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9"/>
        <p:cNvGrpSpPr/>
        <p:nvPr/>
      </p:nvGrpSpPr>
      <p:grpSpPr>
        <a:xfrm>
          <a:off x="0" y="0"/>
          <a:ext cx="0" cy="0"/>
          <a:chOff x="0" y="0"/>
          <a:chExt cx="0" cy="0"/>
        </a:xfrm>
      </p:grpSpPr>
      <p:sp>
        <p:nvSpPr>
          <p:cNvPr id="60" name="Google Shape;60;p5"/>
          <p:cNvSpPr txBox="1">
            <a:spLocks noGrp="1"/>
          </p:cNvSpPr>
          <p:nvPr>
            <p:ph type="title"/>
          </p:nvPr>
        </p:nvSpPr>
        <p:spPr>
          <a:xfrm>
            <a:off x="4646750" y="539500"/>
            <a:ext cx="3783900" cy="1290300"/>
          </a:xfrm>
          <a:prstGeom prst="rect">
            <a:avLst/>
          </a:prstGeom>
        </p:spPr>
        <p:txBody>
          <a:bodyPr spcFirstLastPara="1" wrap="square" lIns="91425" tIns="91425" rIns="91425" bIns="91425" anchor="t" anchorCtr="0">
            <a:noAutofit/>
          </a:bodyPr>
          <a:lstStyle>
            <a:lvl1pPr lvl="0" algn="r">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61" name="Google Shape;61;p5"/>
          <p:cNvSpPr txBox="1">
            <a:spLocks noGrp="1"/>
          </p:cNvSpPr>
          <p:nvPr>
            <p:ph type="subTitle" idx="1"/>
          </p:nvPr>
        </p:nvSpPr>
        <p:spPr>
          <a:xfrm>
            <a:off x="4116750" y="3328000"/>
            <a:ext cx="1831200" cy="981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62" name="Google Shape;62;p5"/>
          <p:cNvSpPr txBox="1">
            <a:spLocks noGrp="1"/>
          </p:cNvSpPr>
          <p:nvPr>
            <p:ph type="subTitle" idx="2"/>
          </p:nvPr>
        </p:nvSpPr>
        <p:spPr>
          <a:xfrm>
            <a:off x="4116775" y="2632775"/>
            <a:ext cx="1831200" cy="695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Font typeface="Work Sans"/>
              <a:buNone/>
              <a:defRPr sz="2000" b="1">
                <a:latin typeface="Kanit"/>
                <a:ea typeface="Kanit"/>
                <a:cs typeface="Kanit"/>
                <a:sym typeface="Kanit"/>
              </a:defRPr>
            </a:lvl1pPr>
            <a:lvl2pPr lvl="1" rtl="0">
              <a:spcBef>
                <a:spcPts val="1600"/>
              </a:spcBef>
              <a:spcAft>
                <a:spcPts val="0"/>
              </a:spcAft>
              <a:buSzPts val="3000"/>
              <a:buFont typeface="Work Sans"/>
              <a:buNone/>
              <a:defRPr sz="3000" b="1">
                <a:latin typeface="Work Sans"/>
                <a:ea typeface="Work Sans"/>
                <a:cs typeface="Work Sans"/>
                <a:sym typeface="Work Sans"/>
              </a:defRPr>
            </a:lvl2pPr>
            <a:lvl3pPr lvl="2" rtl="0">
              <a:spcBef>
                <a:spcPts val="1600"/>
              </a:spcBef>
              <a:spcAft>
                <a:spcPts val="0"/>
              </a:spcAft>
              <a:buSzPts val="3000"/>
              <a:buFont typeface="Work Sans"/>
              <a:buNone/>
              <a:defRPr sz="3000" b="1">
                <a:latin typeface="Work Sans"/>
                <a:ea typeface="Work Sans"/>
                <a:cs typeface="Work Sans"/>
                <a:sym typeface="Work Sans"/>
              </a:defRPr>
            </a:lvl3pPr>
            <a:lvl4pPr lvl="3" rtl="0">
              <a:spcBef>
                <a:spcPts val="1600"/>
              </a:spcBef>
              <a:spcAft>
                <a:spcPts val="0"/>
              </a:spcAft>
              <a:buSzPts val="3000"/>
              <a:buFont typeface="Work Sans"/>
              <a:buNone/>
              <a:defRPr sz="3000" b="1">
                <a:latin typeface="Work Sans"/>
                <a:ea typeface="Work Sans"/>
                <a:cs typeface="Work Sans"/>
                <a:sym typeface="Work Sans"/>
              </a:defRPr>
            </a:lvl4pPr>
            <a:lvl5pPr lvl="4" rtl="0">
              <a:spcBef>
                <a:spcPts val="1600"/>
              </a:spcBef>
              <a:spcAft>
                <a:spcPts val="0"/>
              </a:spcAft>
              <a:buSzPts val="3000"/>
              <a:buFont typeface="Work Sans"/>
              <a:buNone/>
              <a:defRPr sz="3000" b="1">
                <a:latin typeface="Work Sans"/>
                <a:ea typeface="Work Sans"/>
                <a:cs typeface="Work Sans"/>
                <a:sym typeface="Work Sans"/>
              </a:defRPr>
            </a:lvl5pPr>
            <a:lvl6pPr lvl="5" rtl="0">
              <a:spcBef>
                <a:spcPts val="1600"/>
              </a:spcBef>
              <a:spcAft>
                <a:spcPts val="0"/>
              </a:spcAft>
              <a:buSzPts val="3000"/>
              <a:buFont typeface="Work Sans"/>
              <a:buNone/>
              <a:defRPr sz="3000" b="1">
                <a:latin typeface="Work Sans"/>
                <a:ea typeface="Work Sans"/>
                <a:cs typeface="Work Sans"/>
                <a:sym typeface="Work Sans"/>
              </a:defRPr>
            </a:lvl6pPr>
            <a:lvl7pPr lvl="6" rtl="0">
              <a:spcBef>
                <a:spcPts val="1600"/>
              </a:spcBef>
              <a:spcAft>
                <a:spcPts val="0"/>
              </a:spcAft>
              <a:buSzPts val="3000"/>
              <a:buFont typeface="Work Sans"/>
              <a:buNone/>
              <a:defRPr sz="3000" b="1">
                <a:latin typeface="Work Sans"/>
                <a:ea typeface="Work Sans"/>
                <a:cs typeface="Work Sans"/>
                <a:sym typeface="Work Sans"/>
              </a:defRPr>
            </a:lvl7pPr>
            <a:lvl8pPr lvl="7" rtl="0">
              <a:spcBef>
                <a:spcPts val="1600"/>
              </a:spcBef>
              <a:spcAft>
                <a:spcPts val="0"/>
              </a:spcAft>
              <a:buSzPts val="3000"/>
              <a:buFont typeface="Work Sans"/>
              <a:buNone/>
              <a:defRPr sz="3000" b="1">
                <a:latin typeface="Work Sans"/>
                <a:ea typeface="Work Sans"/>
                <a:cs typeface="Work Sans"/>
                <a:sym typeface="Work Sans"/>
              </a:defRPr>
            </a:lvl8pPr>
            <a:lvl9pPr lvl="8" rtl="0">
              <a:spcBef>
                <a:spcPts val="1600"/>
              </a:spcBef>
              <a:spcAft>
                <a:spcPts val="1600"/>
              </a:spcAft>
              <a:buSzPts val="3000"/>
              <a:buFont typeface="Work Sans"/>
              <a:buNone/>
              <a:defRPr sz="3000" b="1">
                <a:latin typeface="Work Sans"/>
                <a:ea typeface="Work Sans"/>
                <a:cs typeface="Work Sans"/>
                <a:sym typeface="Work Sans"/>
              </a:defRPr>
            </a:lvl9pPr>
          </a:lstStyle>
          <a:p>
            <a:endParaRPr/>
          </a:p>
        </p:txBody>
      </p:sp>
      <p:sp>
        <p:nvSpPr>
          <p:cNvPr id="63" name="Google Shape;63;p5"/>
          <p:cNvSpPr txBox="1">
            <a:spLocks noGrp="1"/>
          </p:cNvSpPr>
          <p:nvPr>
            <p:ph type="subTitle" idx="3"/>
          </p:nvPr>
        </p:nvSpPr>
        <p:spPr>
          <a:xfrm>
            <a:off x="6599523" y="3328000"/>
            <a:ext cx="1831200" cy="981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64" name="Google Shape;64;p5"/>
          <p:cNvSpPr txBox="1">
            <a:spLocks noGrp="1"/>
          </p:cNvSpPr>
          <p:nvPr>
            <p:ph type="subTitle" idx="4"/>
          </p:nvPr>
        </p:nvSpPr>
        <p:spPr>
          <a:xfrm>
            <a:off x="6599529" y="2632775"/>
            <a:ext cx="1831200" cy="695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Font typeface="Work Sans"/>
              <a:buNone/>
              <a:defRPr sz="2000" b="1">
                <a:latin typeface="Kanit"/>
                <a:ea typeface="Kanit"/>
                <a:cs typeface="Kanit"/>
                <a:sym typeface="Kanit"/>
              </a:defRPr>
            </a:lvl1pPr>
            <a:lvl2pPr lvl="1" rtl="0">
              <a:spcBef>
                <a:spcPts val="1600"/>
              </a:spcBef>
              <a:spcAft>
                <a:spcPts val="0"/>
              </a:spcAft>
              <a:buSzPts val="3000"/>
              <a:buFont typeface="Work Sans"/>
              <a:buNone/>
              <a:defRPr sz="3000" b="1">
                <a:latin typeface="Work Sans"/>
                <a:ea typeface="Work Sans"/>
                <a:cs typeface="Work Sans"/>
                <a:sym typeface="Work Sans"/>
              </a:defRPr>
            </a:lvl2pPr>
            <a:lvl3pPr lvl="2" rtl="0">
              <a:spcBef>
                <a:spcPts val="1600"/>
              </a:spcBef>
              <a:spcAft>
                <a:spcPts val="0"/>
              </a:spcAft>
              <a:buSzPts val="3000"/>
              <a:buFont typeface="Work Sans"/>
              <a:buNone/>
              <a:defRPr sz="3000" b="1">
                <a:latin typeface="Work Sans"/>
                <a:ea typeface="Work Sans"/>
                <a:cs typeface="Work Sans"/>
                <a:sym typeface="Work Sans"/>
              </a:defRPr>
            </a:lvl3pPr>
            <a:lvl4pPr lvl="3" rtl="0">
              <a:spcBef>
                <a:spcPts val="1600"/>
              </a:spcBef>
              <a:spcAft>
                <a:spcPts val="0"/>
              </a:spcAft>
              <a:buSzPts val="3000"/>
              <a:buFont typeface="Work Sans"/>
              <a:buNone/>
              <a:defRPr sz="3000" b="1">
                <a:latin typeface="Work Sans"/>
                <a:ea typeface="Work Sans"/>
                <a:cs typeface="Work Sans"/>
                <a:sym typeface="Work Sans"/>
              </a:defRPr>
            </a:lvl4pPr>
            <a:lvl5pPr lvl="4" rtl="0">
              <a:spcBef>
                <a:spcPts val="1600"/>
              </a:spcBef>
              <a:spcAft>
                <a:spcPts val="0"/>
              </a:spcAft>
              <a:buSzPts val="3000"/>
              <a:buFont typeface="Work Sans"/>
              <a:buNone/>
              <a:defRPr sz="3000" b="1">
                <a:latin typeface="Work Sans"/>
                <a:ea typeface="Work Sans"/>
                <a:cs typeface="Work Sans"/>
                <a:sym typeface="Work Sans"/>
              </a:defRPr>
            </a:lvl5pPr>
            <a:lvl6pPr lvl="5" rtl="0">
              <a:spcBef>
                <a:spcPts val="1600"/>
              </a:spcBef>
              <a:spcAft>
                <a:spcPts val="0"/>
              </a:spcAft>
              <a:buSzPts val="3000"/>
              <a:buFont typeface="Work Sans"/>
              <a:buNone/>
              <a:defRPr sz="3000" b="1">
                <a:latin typeface="Work Sans"/>
                <a:ea typeface="Work Sans"/>
                <a:cs typeface="Work Sans"/>
                <a:sym typeface="Work Sans"/>
              </a:defRPr>
            </a:lvl6pPr>
            <a:lvl7pPr lvl="6" rtl="0">
              <a:spcBef>
                <a:spcPts val="1600"/>
              </a:spcBef>
              <a:spcAft>
                <a:spcPts val="0"/>
              </a:spcAft>
              <a:buSzPts val="3000"/>
              <a:buFont typeface="Work Sans"/>
              <a:buNone/>
              <a:defRPr sz="3000" b="1">
                <a:latin typeface="Work Sans"/>
                <a:ea typeface="Work Sans"/>
                <a:cs typeface="Work Sans"/>
                <a:sym typeface="Work Sans"/>
              </a:defRPr>
            </a:lvl7pPr>
            <a:lvl8pPr lvl="7" rtl="0">
              <a:spcBef>
                <a:spcPts val="1600"/>
              </a:spcBef>
              <a:spcAft>
                <a:spcPts val="0"/>
              </a:spcAft>
              <a:buSzPts val="3000"/>
              <a:buFont typeface="Work Sans"/>
              <a:buNone/>
              <a:defRPr sz="3000" b="1">
                <a:latin typeface="Work Sans"/>
                <a:ea typeface="Work Sans"/>
                <a:cs typeface="Work Sans"/>
                <a:sym typeface="Work Sans"/>
              </a:defRPr>
            </a:lvl8pPr>
            <a:lvl9pPr lvl="8" rtl="0">
              <a:spcBef>
                <a:spcPts val="1600"/>
              </a:spcBef>
              <a:spcAft>
                <a:spcPts val="1600"/>
              </a:spcAft>
              <a:buSzPts val="3000"/>
              <a:buFont typeface="Work Sans"/>
              <a:buNone/>
              <a:defRPr sz="3000" b="1">
                <a:latin typeface="Work Sans"/>
                <a:ea typeface="Work Sans"/>
                <a:cs typeface="Work Sans"/>
                <a:sym typeface="Work Sans"/>
              </a:defRPr>
            </a:lvl9pPr>
          </a:lstStyle>
          <a:p>
            <a:endParaRPr/>
          </a:p>
        </p:txBody>
      </p:sp>
      <p:sp>
        <p:nvSpPr>
          <p:cNvPr id="65" name="Google Shape;65;p5"/>
          <p:cNvSpPr/>
          <p:nvPr/>
        </p:nvSpPr>
        <p:spPr>
          <a:xfrm>
            <a:off x="1701888" y="2858985"/>
            <a:ext cx="2125515" cy="1672572"/>
          </a:xfrm>
          <a:custGeom>
            <a:avLst/>
            <a:gdLst/>
            <a:ahLst/>
            <a:cxnLst/>
            <a:rect l="l" t="t" r="r" b="b"/>
            <a:pathLst>
              <a:path w="44374" h="34918" extrusionOk="0">
                <a:moveTo>
                  <a:pt x="42046" y="1"/>
                </a:moveTo>
                <a:cubicBezTo>
                  <a:pt x="41498" y="1"/>
                  <a:pt x="40953" y="210"/>
                  <a:pt x="40543" y="628"/>
                </a:cubicBezTo>
                <a:lnTo>
                  <a:pt x="18853" y="22303"/>
                </a:lnTo>
                <a:cubicBezTo>
                  <a:pt x="18676" y="22511"/>
                  <a:pt x="18469" y="22598"/>
                  <a:pt x="18269" y="22598"/>
                </a:cubicBezTo>
                <a:cubicBezTo>
                  <a:pt x="17644" y="22598"/>
                  <a:pt x="17092" y="21751"/>
                  <a:pt x="17759" y="21194"/>
                </a:cubicBezTo>
                <a:lnTo>
                  <a:pt x="23462" y="15490"/>
                </a:lnTo>
                <a:cubicBezTo>
                  <a:pt x="24528" y="14468"/>
                  <a:pt x="24556" y="12754"/>
                  <a:pt x="23505" y="11688"/>
                </a:cubicBezTo>
                <a:cubicBezTo>
                  <a:pt x="22983" y="11173"/>
                  <a:pt x="22305" y="10917"/>
                  <a:pt x="21630" y="10917"/>
                </a:cubicBezTo>
                <a:cubicBezTo>
                  <a:pt x="20926" y="10917"/>
                  <a:pt x="20224" y="11195"/>
                  <a:pt x="19703" y="11746"/>
                </a:cubicBezTo>
                <a:lnTo>
                  <a:pt x="11364" y="20085"/>
                </a:lnTo>
                <a:cubicBezTo>
                  <a:pt x="11270" y="20173"/>
                  <a:pt x="11165" y="20210"/>
                  <a:pt x="11064" y="20210"/>
                </a:cubicBezTo>
                <a:cubicBezTo>
                  <a:pt x="10719" y="20210"/>
                  <a:pt x="10418" y="19774"/>
                  <a:pt x="10730" y="19451"/>
                </a:cubicBezTo>
                <a:lnTo>
                  <a:pt x="22468" y="7699"/>
                </a:lnTo>
                <a:cubicBezTo>
                  <a:pt x="23059" y="7094"/>
                  <a:pt x="23059" y="6129"/>
                  <a:pt x="22468" y="5539"/>
                </a:cubicBezTo>
                <a:cubicBezTo>
                  <a:pt x="22173" y="5236"/>
                  <a:pt x="21780" y="5085"/>
                  <a:pt x="21388" y="5085"/>
                </a:cubicBezTo>
                <a:cubicBezTo>
                  <a:pt x="20995" y="5085"/>
                  <a:pt x="20603" y="5236"/>
                  <a:pt x="20308" y="5539"/>
                </a:cubicBezTo>
                <a:lnTo>
                  <a:pt x="2320" y="23541"/>
                </a:lnTo>
                <a:cubicBezTo>
                  <a:pt x="1715" y="24132"/>
                  <a:pt x="1715" y="25097"/>
                  <a:pt x="2320" y="25702"/>
                </a:cubicBezTo>
                <a:cubicBezTo>
                  <a:pt x="2615" y="25997"/>
                  <a:pt x="3004" y="26144"/>
                  <a:pt x="3394" y="26144"/>
                </a:cubicBezTo>
                <a:cubicBezTo>
                  <a:pt x="3785" y="26144"/>
                  <a:pt x="4177" y="25997"/>
                  <a:pt x="4480" y="25702"/>
                </a:cubicBezTo>
                <a:lnTo>
                  <a:pt x="5661" y="24521"/>
                </a:lnTo>
                <a:cubicBezTo>
                  <a:pt x="5757" y="24427"/>
                  <a:pt x="5864" y="24388"/>
                  <a:pt x="5966" y="24388"/>
                </a:cubicBezTo>
                <a:cubicBezTo>
                  <a:pt x="6305" y="24388"/>
                  <a:pt x="6593" y="24822"/>
                  <a:pt x="6295" y="25154"/>
                </a:cubicBezTo>
                <a:lnTo>
                  <a:pt x="1052" y="30382"/>
                </a:lnTo>
                <a:cubicBezTo>
                  <a:pt x="1" y="31405"/>
                  <a:pt x="1" y="33104"/>
                  <a:pt x="1038" y="34141"/>
                </a:cubicBezTo>
                <a:cubicBezTo>
                  <a:pt x="1555" y="34658"/>
                  <a:pt x="2236" y="34917"/>
                  <a:pt x="2917" y="34917"/>
                </a:cubicBezTo>
                <a:cubicBezTo>
                  <a:pt x="3604" y="34917"/>
                  <a:pt x="4291" y="34654"/>
                  <a:pt x="4811" y="34127"/>
                </a:cubicBezTo>
                <a:lnTo>
                  <a:pt x="14749" y="24175"/>
                </a:lnTo>
                <a:cubicBezTo>
                  <a:pt x="14918" y="24022"/>
                  <a:pt x="15102" y="23957"/>
                  <a:pt x="15279" y="23957"/>
                </a:cubicBezTo>
                <a:cubicBezTo>
                  <a:pt x="15883" y="23957"/>
                  <a:pt x="16393" y="24718"/>
                  <a:pt x="15858" y="25298"/>
                </a:cubicBezTo>
                <a:lnTo>
                  <a:pt x="15526" y="25630"/>
                </a:lnTo>
                <a:cubicBezTo>
                  <a:pt x="14677" y="26465"/>
                  <a:pt x="14677" y="27847"/>
                  <a:pt x="15526" y="28697"/>
                </a:cubicBezTo>
                <a:cubicBezTo>
                  <a:pt x="15938" y="29095"/>
                  <a:pt x="16470" y="29293"/>
                  <a:pt x="17001" y="29293"/>
                </a:cubicBezTo>
                <a:cubicBezTo>
                  <a:pt x="17546" y="29293"/>
                  <a:pt x="18092" y="29084"/>
                  <a:pt x="18507" y="28668"/>
                </a:cubicBezTo>
                <a:lnTo>
                  <a:pt x="22439" y="24751"/>
                </a:lnTo>
                <a:cubicBezTo>
                  <a:pt x="22622" y="24562"/>
                  <a:pt x="22827" y="24483"/>
                  <a:pt x="23024" y="24483"/>
                </a:cubicBezTo>
                <a:cubicBezTo>
                  <a:pt x="23667" y="24483"/>
                  <a:pt x="24223" y="25326"/>
                  <a:pt x="23606" y="25932"/>
                </a:cubicBezTo>
                <a:lnTo>
                  <a:pt x="17672" y="31851"/>
                </a:lnTo>
                <a:cubicBezTo>
                  <a:pt x="17139" y="32456"/>
                  <a:pt x="17168" y="33378"/>
                  <a:pt x="17744" y="33939"/>
                </a:cubicBezTo>
                <a:cubicBezTo>
                  <a:pt x="18038" y="34241"/>
                  <a:pt x="18430" y="34392"/>
                  <a:pt x="18823" y="34392"/>
                </a:cubicBezTo>
                <a:cubicBezTo>
                  <a:pt x="19183" y="34392"/>
                  <a:pt x="19544" y="34266"/>
                  <a:pt x="19832" y="34012"/>
                </a:cubicBezTo>
                <a:lnTo>
                  <a:pt x="37835" y="16009"/>
                </a:lnTo>
                <a:cubicBezTo>
                  <a:pt x="38425" y="15404"/>
                  <a:pt x="38425" y="14439"/>
                  <a:pt x="37835" y="13849"/>
                </a:cubicBezTo>
                <a:cubicBezTo>
                  <a:pt x="37533" y="13546"/>
                  <a:pt x="37140" y="13395"/>
                  <a:pt x="36749" y="13395"/>
                </a:cubicBezTo>
                <a:cubicBezTo>
                  <a:pt x="36359" y="13395"/>
                  <a:pt x="35970" y="13546"/>
                  <a:pt x="35675" y="13849"/>
                </a:cubicBezTo>
                <a:lnTo>
                  <a:pt x="31023" y="18500"/>
                </a:lnTo>
                <a:cubicBezTo>
                  <a:pt x="30846" y="18667"/>
                  <a:pt x="30652" y="18737"/>
                  <a:pt x="30464" y="18737"/>
                </a:cubicBezTo>
                <a:cubicBezTo>
                  <a:pt x="29826" y="18737"/>
                  <a:pt x="29277" y="17921"/>
                  <a:pt x="29856" y="17320"/>
                </a:cubicBezTo>
                <a:lnTo>
                  <a:pt x="43524" y="3666"/>
                </a:lnTo>
                <a:cubicBezTo>
                  <a:pt x="44374" y="2817"/>
                  <a:pt x="44374" y="1434"/>
                  <a:pt x="43524" y="584"/>
                </a:cubicBezTo>
                <a:cubicBezTo>
                  <a:pt x="43107" y="195"/>
                  <a:pt x="42575" y="1"/>
                  <a:pt x="420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1851622" y="1226657"/>
            <a:ext cx="2340729" cy="2131981"/>
          </a:xfrm>
          <a:custGeom>
            <a:avLst/>
            <a:gdLst/>
            <a:ahLst/>
            <a:cxnLst/>
            <a:rect l="l" t="t" r="r" b="b"/>
            <a:pathLst>
              <a:path w="48867" h="44509" extrusionOk="0">
                <a:moveTo>
                  <a:pt x="40931" y="0"/>
                </a:moveTo>
                <a:cubicBezTo>
                  <a:pt x="40538" y="0"/>
                  <a:pt x="40146" y="148"/>
                  <a:pt x="39851" y="443"/>
                </a:cubicBezTo>
                <a:lnTo>
                  <a:pt x="29625" y="10668"/>
                </a:lnTo>
                <a:cubicBezTo>
                  <a:pt x="29481" y="10813"/>
                  <a:pt x="29294" y="10885"/>
                  <a:pt x="29107" y="10885"/>
                </a:cubicBezTo>
                <a:cubicBezTo>
                  <a:pt x="28919" y="10885"/>
                  <a:pt x="28732" y="10813"/>
                  <a:pt x="28588" y="10668"/>
                </a:cubicBezTo>
                <a:cubicBezTo>
                  <a:pt x="28300" y="10380"/>
                  <a:pt x="28300" y="9905"/>
                  <a:pt x="28588" y="9617"/>
                </a:cubicBezTo>
                <a:lnTo>
                  <a:pt x="29856" y="8350"/>
                </a:lnTo>
                <a:cubicBezTo>
                  <a:pt x="30331" y="7874"/>
                  <a:pt x="30360" y="7111"/>
                  <a:pt x="29913" y="6607"/>
                </a:cubicBezTo>
                <a:cubicBezTo>
                  <a:pt x="29679" y="6351"/>
                  <a:pt x="29357" y="6225"/>
                  <a:pt x="29033" y="6225"/>
                </a:cubicBezTo>
                <a:cubicBezTo>
                  <a:pt x="28719" y="6225"/>
                  <a:pt x="28405" y="6344"/>
                  <a:pt x="28170" y="6578"/>
                </a:cubicBezTo>
                <a:lnTo>
                  <a:pt x="504" y="34245"/>
                </a:lnTo>
                <a:cubicBezTo>
                  <a:pt x="29" y="34720"/>
                  <a:pt x="0" y="35469"/>
                  <a:pt x="447" y="35973"/>
                </a:cubicBezTo>
                <a:cubicBezTo>
                  <a:pt x="691" y="36240"/>
                  <a:pt x="1019" y="36373"/>
                  <a:pt x="1347" y="36373"/>
                </a:cubicBezTo>
                <a:cubicBezTo>
                  <a:pt x="1657" y="36373"/>
                  <a:pt x="1966" y="36254"/>
                  <a:pt x="2204" y="36016"/>
                </a:cubicBezTo>
                <a:lnTo>
                  <a:pt x="12847" y="25373"/>
                </a:lnTo>
                <a:cubicBezTo>
                  <a:pt x="13008" y="25208"/>
                  <a:pt x="13190" y="25139"/>
                  <a:pt x="13363" y="25139"/>
                </a:cubicBezTo>
                <a:cubicBezTo>
                  <a:pt x="13933" y="25139"/>
                  <a:pt x="14424" y="25880"/>
                  <a:pt x="13884" y="26410"/>
                </a:cubicBezTo>
                <a:lnTo>
                  <a:pt x="13308" y="26986"/>
                </a:lnTo>
                <a:cubicBezTo>
                  <a:pt x="12717" y="27591"/>
                  <a:pt x="12717" y="28556"/>
                  <a:pt x="13308" y="29146"/>
                </a:cubicBezTo>
                <a:cubicBezTo>
                  <a:pt x="13610" y="29442"/>
                  <a:pt x="14002" y="29589"/>
                  <a:pt x="14393" y="29589"/>
                </a:cubicBezTo>
                <a:cubicBezTo>
                  <a:pt x="14784" y="29589"/>
                  <a:pt x="15173" y="29442"/>
                  <a:pt x="15468" y="29146"/>
                </a:cubicBezTo>
                <a:lnTo>
                  <a:pt x="20120" y="24494"/>
                </a:lnTo>
                <a:cubicBezTo>
                  <a:pt x="20295" y="24332"/>
                  <a:pt x="20487" y="24263"/>
                  <a:pt x="20672" y="24263"/>
                </a:cubicBezTo>
                <a:cubicBezTo>
                  <a:pt x="21305" y="24263"/>
                  <a:pt x="21844" y="25073"/>
                  <a:pt x="21286" y="25675"/>
                </a:cubicBezTo>
                <a:lnTo>
                  <a:pt x="11234" y="35728"/>
                </a:lnTo>
                <a:cubicBezTo>
                  <a:pt x="10413" y="36535"/>
                  <a:pt x="10355" y="37845"/>
                  <a:pt x="11118" y="38709"/>
                </a:cubicBezTo>
                <a:cubicBezTo>
                  <a:pt x="11541" y="39169"/>
                  <a:pt x="12116" y="39399"/>
                  <a:pt x="12692" y="39399"/>
                </a:cubicBezTo>
                <a:cubicBezTo>
                  <a:pt x="13236" y="39399"/>
                  <a:pt x="13781" y="39194"/>
                  <a:pt x="14201" y="38781"/>
                </a:cubicBezTo>
                <a:lnTo>
                  <a:pt x="28891" y="24091"/>
                </a:lnTo>
                <a:cubicBezTo>
                  <a:pt x="29061" y="23921"/>
                  <a:pt x="29251" y="23850"/>
                  <a:pt x="29433" y="23850"/>
                </a:cubicBezTo>
                <a:cubicBezTo>
                  <a:pt x="30040" y="23850"/>
                  <a:pt x="30564" y="24636"/>
                  <a:pt x="30000" y="25200"/>
                </a:cubicBezTo>
                <a:lnTo>
                  <a:pt x="27695" y="27519"/>
                </a:lnTo>
                <a:cubicBezTo>
                  <a:pt x="26673" y="28556"/>
                  <a:pt x="26673" y="30226"/>
                  <a:pt x="27695" y="31249"/>
                </a:cubicBezTo>
                <a:cubicBezTo>
                  <a:pt x="28216" y="31769"/>
                  <a:pt x="28895" y="32029"/>
                  <a:pt x="29575" y="32029"/>
                </a:cubicBezTo>
                <a:cubicBezTo>
                  <a:pt x="30249" y="32029"/>
                  <a:pt x="30923" y="31773"/>
                  <a:pt x="31440" y="31263"/>
                </a:cubicBezTo>
                <a:lnTo>
                  <a:pt x="34536" y="28181"/>
                </a:lnTo>
                <a:cubicBezTo>
                  <a:pt x="34633" y="28088"/>
                  <a:pt x="34739" y="28049"/>
                  <a:pt x="34841" y="28049"/>
                </a:cubicBezTo>
                <a:cubicBezTo>
                  <a:pt x="35181" y="28049"/>
                  <a:pt x="35469" y="28483"/>
                  <a:pt x="35170" y="28815"/>
                </a:cubicBezTo>
                <a:lnTo>
                  <a:pt x="22035" y="41935"/>
                </a:lnTo>
                <a:cubicBezTo>
                  <a:pt x="21474" y="42540"/>
                  <a:pt x="21488" y="43476"/>
                  <a:pt x="22064" y="44067"/>
                </a:cubicBezTo>
                <a:cubicBezTo>
                  <a:pt x="22365" y="44360"/>
                  <a:pt x="22755" y="44508"/>
                  <a:pt x="23146" y="44508"/>
                </a:cubicBezTo>
                <a:cubicBezTo>
                  <a:pt x="23522" y="44508"/>
                  <a:pt x="23899" y="44371"/>
                  <a:pt x="24196" y="44096"/>
                </a:cubicBezTo>
                <a:lnTo>
                  <a:pt x="46346" y="21945"/>
                </a:lnTo>
                <a:cubicBezTo>
                  <a:pt x="46879" y="21340"/>
                  <a:pt x="46864" y="20419"/>
                  <a:pt x="46288" y="19843"/>
                </a:cubicBezTo>
                <a:cubicBezTo>
                  <a:pt x="45989" y="19551"/>
                  <a:pt x="45596" y="19403"/>
                  <a:pt x="45203" y="19403"/>
                </a:cubicBezTo>
                <a:cubicBezTo>
                  <a:pt x="44840" y="19403"/>
                  <a:pt x="44476" y="19529"/>
                  <a:pt x="44186" y="19785"/>
                </a:cubicBezTo>
                <a:lnTo>
                  <a:pt x="43005" y="20966"/>
                </a:lnTo>
                <a:cubicBezTo>
                  <a:pt x="42906" y="21071"/>
                  <a:pt x="42795" y="21115"/>
                  <a:pt x="42687" y="21115"/>
                </a:cubicBezTo>
                <a:cubicBezTo>
                  <a:pt x="42337" y="21115"/>
                  <a:pt x="42029" y="20652"/>
                  <a:pt x="42371" y="20332"/>
                </a:cubicBezTo>
                <a:lnTo>
                  <a:pt x="47786" y="14917"/>
                </a:lnTo>
                <a:cubicBezTo>
                  <a:pt x="48837" y="13866"/>
                  <a:pt x="48866" y="12109"/>
                  <a:pt x="47800" y="11086"/>
                </a:cubicBezTo>
                <a:cubicBezTo>
                  <a:pt x="47287" y="10587"/>
                  <a:pt x="46623" y="10339"/>
                  <a:pt x="45959" y="10339"/>
                </a:cubicBezTo>
                <a:cubicBezTo>
                  <a:pt x="45280" y="10339"/>
                  <a:pt x="44601" y="10598"/>
                  <a:pt x="44085" y="11115"/>
                </a:cubicBezTo>
                <a:lnTo>
                  <a:pt x="36380" y="18820"/>
                </a:lnTo>
                <a:cubicBezTo>
                  <a:pt x="36205" y="19012"/>
                  <a:pt x="36006" y="19091"/>
                  <a:pt x="35814" y="19091"/>
                </a:cubicBezTo>
                <a:cubicBezTo>
                  <a:pt x="35196" y="19091"/>
                  <a:pt x="34656" y="18271"/>
                  <a:pt x="35271" y="17711"/>
                </a:cubicBezTo>
                <a:lnTo>
                  <a:pt x="35602" y="17380"/>
                </a:lnTo>
                <a:cubicBezTo>
                  <a:pt x="36423" y="16573"/>
                  <a:pt x="36480" y="15263"/>
                  <a:pt x="35717" y="14399"/>
                </a:cubicBezTo>
                <a:cubicBezTo>
                  <a:pt x="35293" y="13938"/>
                  <a:pt x="34712" y="13703"/>
                  <a:pt x="34132" y="13703"/>
                </a:cubicBezTo>
                <a:cubicBezTo>
                  <a:pt x="33588" y="13703"/>
                  <a:pt x="33046" y="13909"/>
                  <a:pt x="32635" y="14327"/>
                </a:cubicBezTo>
                <a:lnTo>
                  <a:pt x="28718" y="18244"/>
                </a:lnTo>
                <a:cubicBezTo>
                  <a:pt x="28538" y="18408"/>
                  <a:pt x="28341" y="18477"/>
                  <a:pt x="28154" y="18477"/>
                </a:cubicBezTo>
                <a:cubicBezTo>
                  <a:pt x="27516" y="18477"/>
                  <a:pt x="26980" y="17678"/>
                  <a:pt x="27537" y="17077"/>
                </a:cubicBezTo>
                <a:lnTo>
                  <a:pt x="42011" y="2603"/>
                </a:lnTo>
                <a:cubicBezTo>
                  <a:pt x="42601" y="2013"/>
                  <a:pt x="42601" y="1048"/>
                  <a:pt x="42011" y="443"/>
                </a:cubicBezTo>
                <a:cubicBezTo>
                  <a:pt x="41716" y="148"/>
                  <a:pt x="41323" y="0"/>
                  <a:pt x="409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4145341" y="996738"/>
            <a:ext cx="344305" cy="341719"/>
          </a:xfrm>
          <a:custGeom>
            <a:avLst/>
            <a:gdLst/>
            <a:ahLst/>
            <a:cxnLst/>
            <a:rect l="l" t="t" r="r" b="b"/>
            <a:pathLst>
              <a:path w="7188" h="7134" extrusionOk="0">
                <a:moveTo>
                  <a:pt x="6899" y="1"/>
                </a:moveTo>
                <a:cubicBezTo>
                  <a:pt x="6831" y="1"/>
                  <a:pt x="6763" y="29"/>
                  <a:pt x="6712" y="87"/>
                </a:cubicBezTo>
                <a:lnTo>
                  <a:pt x="102" y="6683"/>
                </a:lnTo>
                <a:cubicBezTo>
                  <a:pt x="1" y="6784"/>
                  <a:pt x="1" y="6957"/>
                  <a:pt x="102" y="7058"/>
                </a:cubicBezTo>
                <a:cubicBezTo>
                  <a:pt x="159" y="7108"/>
                  <a:pt x="231" y="7133"/>
                  <a:pt x="302" y="7133"/>
                </a:cubicBezTo>
                <a:cubicBezTo>
                  <a:pt x="372" y="7133"/>
                  <a:pt x="440" y="7108"/>
                  <a:pt x="491" y="7058"/>
                </a:cubicBezTo>
                <a:lnTo>
                  <a:pt x="7087" y="462"/>
                </a:lnTo>
                <a:cubicBezTo>
                  <a:pt x="7187" y="361"/>
                  <a:pt x="7187" y="188"/>
                  <a:pt x="7087" y="87"/>
                </a:cubicBezTo>
                <a:cubicBezTo>
                  <a:pt x="7036" y="29"/>
                  <a:pt x="6968" y="1"/>
                  <a:pt x="68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2793951" y="2977297"/>
            <a:ext cx="156968" cy="113667"/>
          </a:xfrm>
          <a:custGeom>
            <a:avLst/>
            <a:gdLst/>
            <a:ahLst/>
            <a:cxnLst/>
            <a:rect l="l" t="t" r="r" b="b"/>
            <a:pathLst>
              <a:path w="3277" h="2373" extrusionOk="0">
                <a:moveTo>
                  <a:pt x="1657" y="1"/>
                </a:moveTo>
                <a:cubicBezTo>
                  <a:pt x="360" y="1"/>
                  <a:pt x="0" y="1787"/>
                  <a:pt x="1196" y="2277"/>
                </a:cubicBezTo>
                <a:cubicBezTo>
                  <a:pt x="1357" y="2343"/>
                  <a:pt x="1515" y="2372"/>
                  <a:pt x="1665" y="2372"/>
                </a:cubicBezTo>
                <a:cubicBezTo>
                  <a:pt x="2628" y="2372"/>
                  <a:pt x="3277" y="1144"/>
                  <a:pt x="2492" y="347"/>
                </a:cubicBezTo>
                <a:cubicBezTo>
                  <a:pt x="2261" y="131"/>
                  <a:pt x="1959" y="1"/>
                  <a:pt x="1657" y="1"/>
                </a:cubicBezTo>
                <a:close/>
              </a:path>
            </a:pathLst>
          </a:custGeom>
          <a:solidFill>
            <a:srgbClr val="733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2901773" y="2869666"/>
            <a:ext cx="157256" cy="113188"/>
          </a:xfrm>
          <a:custGeom>
            <a:avLst/>
            <a:gdLst/>
            <a:ahLst/>
            <a:cxnLst/>
            <a:rect l="l" t="t" r="r" b="b"/>
            <a:pathLst>
              <a:path w="3283" h="2363" extrusionOk="0">
                <a:moveTo>
                  <a:pt x="1700" y="0"/>
                </a:moveTo>
                <a:cubicBezTo>
                  <a:pt x="1684" y="0"/>
                  <a:pt x="1668" y="1"/>
                  <a:pt x="1652" y="1"/>
                </a:cubicBezTo>
                <a:cubicBezTo>
                  <a:pt x="1647" y="1"/>
                  <a:pt x="1642" y="1"/>
                  <a:pt x="1637" y="1"/>
                </a:cubicBezTo>
                <a:cubicBezTo>
                  <a:pt x="353" y="1"/>
                  <a:pt x="1" y="1775"/>
                  <a:pt x="1191" y="2262"/>
                </a:cubicBezTo>
                <a:cubicBezTo>
                  <a:pt x="1355" y="2332"/>
                  <a:pt x="1516" y="2363"/>
                  <a:pt x="1669" y="2363"/>
                </a:cubicBezTo>
                <a:cubicBezTo>
                  <a:pt x="2631" y="2363"/>
                  <a:pt x="3283" y="1130"/>
                  <a:pt x="2488" y="347"/>
                </a:cubicBezTo>
                <a:cubicBezTo>
                  <a:pt x="2269" y="128"/>
                  <a:pt x="1998" y="0"/>
                  <a:pt x="1700" y="0"/>
                </a:cubicBezTo>
                <a:close/>
              </a:path>
            </a:pathLst>
          </a:custGeom>
          <a:solidFill>
            <a:srgbClr val="733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3010409" y="2761413"/>
            <a:ext cx="156777" cy="113858"/>
          </a:xfrm>
          <a:custGeom>
            <a:avLst/>
            <a:gdLst/>
            <a:ahLst/>
            <a:cxnLst/>
            <a:rect l="l" t="t" r="r" b="b"/>
            <a:pathLst>
              <a:path w="3273" h="2377" extrusionOk="0">
                <a:moveTo>
                  <a:pt x="1601" y="1"/>
                </a:moveTo>
                <a:cubicBezTo>
                  <a:pt x="642" y="1"/>
                  <a:pt x="0" y="1236"/>
                  <a:pt x="796" y="2031"/>
                </a:cubicBezTo>
                <a:cubicBezTo>
                  <a:pt x="1012" y="2247"/>
                  <a:pt x="1314" y="2376"/>
                  <a:pt x="1631" y="2376"/>
                </a:cubicBezTo>
                <a:cubicBezTo>
                  <a:pt x="2927" y="2376"/>
                  <a:pt x="3273" y="591"/>
                  <a:pt x="2077" y="101"/>
                </a:cubicBezTo>
                <a:cubicBezTo>
                  <a:pt x="1913" y="32"/>
                  <a:pt x="1753" y="1"/>
                  <a:pt x="1601" y="1"/>
                </a:cubicBezTo>
                <a:close/>
              </a:path>
            </a:pathLst>
          </a:custGeom>
          <a:solidFill>
            <a:srgbClr val="733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2015391" y="3018874"/>
            <a:ext cx="83250" cy="66437"/>
          </a:xfrm>
          <a:custGeom>
            <a:avLst/>
            <a:gdLst/>
            <a:ahLst/>
            <a:cxnLst/>
            <a:rect l="l" t="t" r="r" b="b"/>
            <a:pathLst>
              <a:path w="1738" h="1387" extrusionOk="0">
                <a:moveTo>
                  <a:pt x="993" y="0"/>
                </a:moveTo>
                <a:cubicBezTo>
                  <a:pt x="455" y="0"/>
                  <a:pt x="0" y="694"/>
                  <a:pt x="498" y="1192"/>
                </a:cubicBezTo>
                <a:cubicBezTo>
                  <a:pt x="635" y="1322"/>
                  <a:pt x="808" y="1387"/>
                  <a:pt x="983" y="1387"/>
                </a:cubicBezTo>
                <a:cubicBezTo>
                  <a:pt x="1157" y="1387"/>
                  <a:pt x="1334" y="1322"/>
                  <a:pt x="1478" y="1192"/>
                </a:cubicBezTo>
                <a:cubicBezTo>
                  <a:pt x="1737" y="933"/>
                  <a:pt x="1737" y="487"/>
                  <a:pt x="1478" y="213"/>
                </a:cubicBezTo>
                <a:cubicBezTo>
                  <a:pt x="1325" y="63"/>
                  <a:pt x="1155" y="0"/>
                  <a:pt x="9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2137200" y="2900753"/>
            <a:ext cx="89046" cy="65910"/>
          </a:xfrm>
          <a:custGeom>
            <a:avLst/>
            <a:gdLst/>
            <a:ahLst/>
            <a:cxnLst/>
            <a:rect l="l" t="t" r="r" b="b"/>
            <a:pathLst>
              <a:path w="1859" h="1376" extrusionOk="0">
                <a:moveTo>
                  <a:pt x="922" y="0"/>
                </a:moveTo>
                <a:cubicBezTo>
                  <a:pt x="317" y="0"/>
                  <a:pt x="1" y="735"/>
                  <a:pt x="447" y="1181"/>
                </a:cubicBezTo>
                <a:cubicBezTo>
                  <a:pt x="577" y="1311"/>
                  <a:pt x="749" y="1376"/>
                  <a:pt x="924" y="1376"/>
                </a:cubicBezTo>
                <a:cubicBezTo>
                  <a:pt x="1099" y="1376"/>
                  <a:pt x="1275" y="1311"/>
                  <a:pt x="1412" y="1181"/>
                </a:cubicBezTo>
                <a:cubicBezTo>
                  <a:pt x="1858" y="735"/>
                  <a:pt x="1542" y="0"/>
                  <a:pt x="9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2256565" y="2781387"/>
            <a:ext cx="88328" cy="66485"/>
          </a:xfrm>
          <a:custGeom>
            <a:avLst/>
            <a:gdLst/>
            <a:ahLst/>
            <a:cxnLst/>
            <a:rect l="l" t="t" r="r" b="b"/>
            <a:pathLst>
              <a:path w="1844" h="1388" extrusionOk="0">
                <a:moveTo>
                  <a:pt x="922" y="1"/>
                </a:moveTo>
                <a:cubicBezTo>
                  <a:pt x="303" y="1"/>
                  <a:pt x="0" y="750"/>
                  <a:pt x="432" y="1182"/>
                </a:cubicBezTo>
                <a:cubicBezTo>
                  <a:pt x="569" y="1319"/>
                  <a:pt x="745" y="1387"/>
                  <a:pt x="922" y="1387"/>
                </a:cubicBezTo>
                <a:cubicBezTo>
                  <a:pt x="1098" y="1387"/>
                  <a:pt x="1275" y="1319"/>
                  <a:pt x="1412" y="1182"/>
                </a:cubicBezTo>
                <a:cubicBezTo>
                  <a:pt x="1844" y="750"/>
                  <a:pt x="1541" y="1"/>
                  <a:pt x="9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2386948" y="2663602"/>
            <a:ext cx="66246" cy="64378"/>
          </a:xfrm>
          <a:custGeom>
            <a:avLst/>
            <a:gdLst/>
            <a:ahLst/>
            <a:cxnLst/>
            <a:rect l="l" t="t" r="r" b="b"/>
            <a:pathLst>
              <a:path w="1383" h="1344" extrusionOk="0">
                <a:moveTo>
                  <a:pt x="686" y="1"/>
                </a:moveTo>
                <a:cubicBezTo>
                  <a:pt x="353" y="1"/>
                  <a:pt x="22" y="220"/>
                  <a:pt x="0" y="660"/>
                </a:cubicBezTo>
                <a:cubicBezTo>
                  <a:pt x="0" y="847"/>
                  <a:pt x="72" y="1020"/>
                  <a:pt x="202" y="1149"/>
                </a:cubicBezTo>
                <a:cubicBezTo>
                  <a:pt x="339" y="1279"/>
                  <a:pt x="511" y="1344"/>
                  <a:pt x="686" y="1344"/>
                </a:cubicBezTo>
                <a:cubicBezTo>
                  <a:pt x="861" y="1344"/>
                  <a:pt x="1037" y="1279"/>
                  <a:pt x="1181" y="1149"/>
                </a:cubicBezTo>
                <a:cubicBezTo>
                  <a:pt x="1296" y="1020"/>
                  <a:pt x="1368" y="847"/>
                  <a:pt x="1383" y="660"/>
                </a:cubicBezTo>
                <a:cubicBezTo>
                  <a:pt x="1354" y="220"/>
                  <a:pt x="1019"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2083408" y="4512916"/>
            <a:ext cx="80759" cy="65958"/>
          </a:xfrm>
          <a:custGeom>
            <a:avLst/>
            <a:gdLst/>
            <a:ahLst/>
            <a:cxnLst/>
            <a:rect l="l" t="t" r="r" b="b"/>
            <a:pathLst>
              <a:path w="1686" h="1377" extrusionOk="0">
                <a:moveTo>
                  <a:pt x="922" y="1"/>
                </a:moveTo>
                <a:cubicBezTo>
                  <a:pt x="303" y="1"/>
                  <a:pt x="0" y="750"/>
                  <a:pt x="432" y="1182"/>
                </a:cubicBezTo>
                <a:cubicBezTo>
                  <a:pt x="576" y="1312"/>
                  <a:pt x="753" y="1376"/>
                  <a:pt x="927" y="1376"/>
                </a:cubicBezTo>
                <a:cubicBezTo>
                  <a:pt x="1102" y="1376"/>
                  <a:pt x="1275" y="1312"/>
                  <a:pt x="1412" y="1182"/>
                </a:cubicBezTo>
                <a:cubicBezTo>
                  <a:pt x="1685" y="908"/>
                  <a:pt x="1685" y="476"/>
                  <a:pt x="1412" y="203"/>
                </a:cubicBezTo>
                <a:cubicBezTo>
                  <a:pt x="1282" y="73"/>
                  <a:pt x="1109" y="1"/>
                  <a:pt x="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2200666" y="4394268"/>
            <a:ext cx="91106" cy="66246"/>
          </a:xfrm>
          <a:custGeom>
            <a:avLst/>
            <a:gdLst/>
            <a:ahLst/>
            <a:cxnLst/>
            <a:rect l="l" t="t" r="r" b="b"/>
            <a:pathLst>
              <a:path w="1902" h="1383" extrusionOk="0">
                <a:moveTo>
                  <a:pt x="951" y="1"/>
                </a:moveTo>
                <a:cubicBezTo>
                  <a:pt x="202" y="1"/>
                  <a:pt x="1" y="1038"/>
                  <a:pt x="692" y="1326"/>
                </a:cubicBezTo>
                <a:cubicBezTo>
                  <a:pt x="787" y="1365"/>
                  <a:pt x="880" y="1382"/>
                  <a:pt x="969" y="1382"/>
                </a:cubicBezTo>
                <a:cubicBezTo>
                  <a:pt x="1533" y="1382"/>
                  <a:pt x="1902" y="663"/>
                  <a:pt x="1441" y="202"/>
                </a:cubicBezTo>
                <a:cubicBezTo>
                  <a:pt x="1311" y="73"/>
                  <a:pt x="1138" y="1"/>
                  <a:pt x="9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2320703" y="4275620"/>
            <a:ext cx="88328" cy="65958"/>
          </a:xfrm>
          <a:custGeom>
            <a:avLst/>
            <a:gdLst/>
            <a:ahLst/>
            <a:cxnLst/>
            <a:rect l="l" t="t" r="r" b="b"/>
            <a:pathLst>
              <a:path w="1844" h="1377" extrusionOk="0">
                <a:moveTo>
                  <a:pt x="922" y="1"/>
                </a:moveTo>
                <a:cubicBezTo>
                  <a:pt x="317" y="1"/>
                  <a:pt x="0" y="750"/>
                  <a:pt x="447" y="1182"/>
                </a:cubicBezTo>
                <a:cubicBezTo>
                  <a:pt x="584" y="1311"/>
                  <a:pt x="757" y="1376"/>
                  <a:pt x="929" y="1376"/>
                </a:cubicBezTo>
                <a:cubicBezTo>
                  <a:pt x="1102" y="1376"/>
                  <a:pt x="1275" y="1311"/>
                  <a:pt x="1412" y="1182"/>
                </a:cubicBezTo>
                <a:cubicBezTo>
                  <a:pt x="1844" y="750"/>
                  <a:pt x="1542" y="1"/>
                  <a:pt x="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1972760" y="1450684"/>
            <a:ext cx="156920" cy="113619"/>
          </a:xfrm>
          <a:custGeom>
            <a:avLst/>
            <a:gdLst/>
            <a:ahLst/>
            <a:cxnLst/>
            <a:rect l="l" t="t" r="r" b="b"/>
            <a:pathLst>
              <a:path w="3276" h="2372" extrusionOk="0">
                <a:moveTo>
                  <a:pt x="1633" y="0"/>
                </a:moveTo>
                <a:cubicBezTo>
                  <a:pt x="1316" y="0"/>
                  <a:pt x="1014" y="115"/>
                  <a:pt x="798" y="346"/>
                </a:cubicBezTo>
                <a:cubicBezTo>
                  <a:pt x="1" y="1143"/>
                  <a:pt x="658" y="2372"/>
                  <a:pt x="1615" y="2372"/>
                </a:cubicBezTo>
                <a:cubicBezTo>
                  <a:pt x="1764" y="2372"/>
                  <a:pt x="1920" y="2342"/>
                  <a:pt x="2080" y="2276"/>
                </a:cubicBezTo>
                <a:cubicBezTo>
                  <a:pt x="3275" y="1772"/>
                  <a:pt x="2929" y="0"/>
                  <a:pt x="16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2152144" y="1272018"/>
            <a:ext cx="156872" cy="113619"/>
          </a:xfrm>
          <a:custGeom>
            <a:avLst/>
            <a:gdLst/>
            <a:ahLst/>
            <a:cxnLst/>
            <a:rect l="l" t="t" r="r" b="b"/>
            <a:pathLst>
              <a:path w="3275" h="2372" extrusionOk="0">
                <a:moveTo>
                  <a:pt x="1633" y="0"/>
                </a:moveTo>
                <a:cubicBezTo>
                  <a:pt x="1316" y="0"/>
                  <a:pt x="1014" y="115"/>
                  <a:pt x="798" y="346"/>
                </a:cubicBezTo>
                <a:cubicBezTo>
                  <a:pt x="0" y="1143"/>
                  <a:pt x="647" y="2372"/>
                  <a:pt x="1610" y="2372"/>
                </a:cubicBezTo>
                <a:cubicBezTo>
                  <a:pt x="1760" y="2372"/>
                  <a:pt x="1918" y="2342"/>
                  <a:pt x="2079" y="2276"/>
                </a:cubicBezTo>
                <a:cubicBezTo>
                  <a:pt x="3275" y="1772"/>
                  <a:pt x="2915" y="0"/>
                  <a:pt x="16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2351742" y="1092681"/>
            <a:ext cx="126121" cy="113810"/>
          </a:xfrm>
          <a:custGeom>
            <a:avLst/>
            <a:gdLst/>
            <a:ahLst/>
            <a:cxnLst/>
            <a:rect l="l" t="t" r="r" b="b"/>
            <a:pathLst>
              <a:path w="2633" h="2376" extrusionOk="0">
                <a:moveTo>
                  <a:pt x="1169" y="1"/>
                </a:moveTo>
                <a:cubicBezTo>
                  <a:pt x="885" y="1"/>
                  <a:pt x="593" y="109"/>
                  <a:pt x="346" y="360"/>
                </a:cubicBezTo>
                <a:cubicBezTo>
                  <a:pt x="130" y="576"/>
                  <a:pt x="1" y="878"/>
                  <a:pt x="1" y="1195"/>
                </a:cubicBezTo>
                <a:cubicBezTo>
                  <a:pt x="1" y="1944"/>
                  <a:pt x="597" y="2376"/>
                  <a:pt x="1195" y="2376"/>
                </a:cubicBezTo>
                <a:cubicBezTo>
                  <a:pt x="1632" y="2376"/>
                  <a:pt x="2069" y="2146"/>
                  <a:pt x="2276" y="1641"/>
                </a:cubicBezTo>
                <a:cubicBezTo>
                  <a:pt x="2632" y="771"/>
                  <a:pt x="1929" y="1"/>
                  <a:pt x="11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843719" y="3511954"/>
            <a:ext cx="130432" cy="113571"/>
          </a:xfrm>
          <a:custGeom>
            <a:avLst/>
            <a:gdLst/>
            <a:ahLst/>
            <a:cxnLst/>
            <a:rect l="l" t="t" r="r" b="b"/>
            <a:pathLst>
              <a:path w="2723" h="2371" extrusionOk="0">
                <a:moveTo>
                  <a:pt x="1427" y="1"/>
                </a:moveTo>
                <a:cubicBezTo>
                  <a:pt x="577" y="1"/>
                  <a:pt x="1" y="865"/>
                  <a:pt x="318" y="1642"/>
                </a:cubicBezTo>
                <a:cubicBezTo>
                  <a:pt x="517" y="2111"/>
                  <a:pt x="962" y="2370"/>
                  <a:pt x="1417" y="2370"/>
                </a:cubicBezTo>
                <a:cubicBezTo>
                  <a:pt x="1717" y="2370"/>
                  <a:pt x="2021" y="2257"/>
                  <a:pt x="2262" y="2017"/>
                </a:cubicBezTo>
                <a:cubicBezTo>
                  <a:pt x="2723" y="1556"/>
                  <a:pt x="2723" y="807"/>
                  <a:pt x="2262" y="346"/>
                </a:cubicBezTo>
                <a:cubicBezTo>
                  <a:pt x="2031" y="130"/>
                  <a:pt x="1729" y="1"/>
                  <a:pt x="1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1011368" y="3333240"/>
            <a:ext cx="157016" cy="113667"/>
          </a:xfrm>
          <a:custGeom>
            <a:avLst/>
            <a:gdLst/>
            <a:ahLst/>
            <a:cxnLst/>
            <a:rect l="l" t="t" r="r" b="b"/>
            <a:pathLst>
              <a:path w="3278" h="2373" extrusionOk="0">
                <a:moveTo>
                  <a:pt x="1690" y="0"/>
                </a:moveTo>
                <a:cubicBezTo>
                  <a:pt x="1674" y="0"/>
                  <a:pt x="1658" y="1"/>
                  <a:pt x="1642" y="1"/>
                </a:cubicBezTo>
                <a:cubicBezTo>
                  <a:pt x="346" y="1"/>
                  <a:pt x="0" y="1773"/>
                  <a:pt x="1196" y="2277"/>
                </a:cubicBezTo>
                <a:cubicBezTo>
                  <a:pt x="1356" y="2343"/>
                  <a:pt x="1513" y="2372"/>
                  <a:pt x="1662" y="2372"/>
                </a:cubicBezTo>
                <a:cubicBezTo>
                  <a:pt x="2627" y="2372"/>
                  <a:pt x="3278" y="1133"/>
                  <a:pt x="2492" y="347"/>
                </a:cubicBezTo>
                <a:cubicBezTo>
                  <a:pt x="2273" y="128"/>
                  <a:pt x="1989" y="0"/>
                  <a:pt x="16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1212115" y="3153999"/>
            <a:ext cx="126121" cy="113810"/>
          </a:xfrm>
          <a:custGeom>
            <a:avLst/>
            <a:gdLst/>
            <a:ahLst/>
            <a:cxnLst/>
            <a:rect l="l" t="t" r="r" b="b"/>
            <a:pathLst>
              <a:path w="2633" h="2376" extrusionOk="0">
                <a:moveTo>
                  <a:pt x="1175" y="0"/>
                </a:moveTo>
                <a:cubicBezTo>
                  <a:pt x="891" y="0"/>
                  <a:pt x="597" y="108"/>
                  <a:pt x="346" y="359"/>
                </a:cubicBezTo>
                <a:cubicBezTo>
                  <a:pt x="130" y="575"/>
                  <a:pt x="0" y="877"/>
                  <a:pt x="0" y="1194"/>
                </a:cubicBezTo>
                <a:cubicBezTo>
                  <a:pt x="9" y="1944"/>
                  <a:pt x="604" y="2375"/>
                  <a:pt x="1200" y="2375"/>
                </a:cubicBezTo>
                <a:cubicBezTo>
                  <a:pt x="1634" y="2375"/>
                  <a:pt x="2069" y="2145"/>
                  <a:pt x="2276" y="1641"/>
                </a:cubicBezTo>
                <a:cubicBezTo>
                  <a:pt x="2632" y="771"/>
                  <a:pt x="1936" y="0"/>
                  <a:pt x="11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1189363" y="2595153"/>
            <a:ext cx="353215" cy="263929"/>
          </a:xfrm>
          <a:custGeom>
            <a:avLst/>
            <a:gdLst/>
            <a:ahLst/>
            <a:cxnLst/>
            <a:rect l="l" t="t" r="r" b="b"/>
            <a:pathLst>
              <a:path w="7374" h="5510" extrusionOk="0">
                <a:moveTo>
                  <a:pt x="3687" y="0"/>
                </a:moveTo>
                <a:cubicBezTo>
                  <a:pt x="1224" y="0"/>
                  <a:pt x="0" y="2967"/>
                  <a:pt x="1728" y="4710"/>
                </a:cubicBezTo>
                <a:cubicBezTo>
                  <a:pt x="2268" y="5243"/>
                  <a:pt x="2974" y="5509"/>
                  <a:pt x="3680" y="5509"/>
                </a:cubicBezTo>
                <a:cubicBezTo>
                  <a:pt x="4386" y="5509"/>
                  <a:pt x="5091" y="5243"/>
                  <a:pt x="5631" y="4710"/>
                </a:cubicBezTo>
                <a:cubicBezTo>
                  <a:pt x="7374" y="2967"/>
                  <a:pt x="6135" y="0"/>
                  <a:pt x="36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3805254" y="1610717"/>
            <a:ext cx="72473" cy="65431"/>
          </a:xfrm>
          <a:custGeom>
            <a:avLst/>
            <a:gdLst/>
            <a:ahLst/>
            <a:cxnLst/>
            <a:rect l="l" t="t" r="r" b="b"/>
            <a:pathLst>
              <a:path w="1513" h="1366" extrusionOk="0">
                <a:moveTo>
                  <a:pt x="764" y="1"/>
                </a:moveTo>
                <a:cubicBezTo>
                  <a:pt x="577" y="1"/>
                  <a:pt x="404" y="73"/>
                  <a:pt x="274" y="202"/>
                </a:cubicBezTo>
                <a:cubicBezTo>
                  <a:pt x="1" y="461"/>
                  <a:pt x="1" y="908"/>
                  <a:pt x="274" y="1181"/>
                </a:cubicBezTo>
                <a:cubicBezTo>
                  <a:pt x="411" y="1304"/>
                  <a:pt x="588" y="1365"/>
                  <a:pt x="764" y="1365"/>
                </a:cubicBezTo>
                <a:cubicBezTo>
                  <a:pt x="940" y="1365"/>
                  <a:pt x="1117" y="1304"/>
                  <a:pt x="1254" y="1181"/>
                </a:cubicBezTo>
                <a:cubicBezTo>
                  <a:pt x="1513" y="908"/>
                  <a:pt x="1513" y="476"/>
                  <a:pt x="1254" y="202"/>
                </a:cubicBezTo>
                <a:cubicBezTo>
                  <a:pt x="1124" y="73"/>
                  <a:pt x="951" y="1"/>
                  <a:pt x="7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3916333" y="1491351"/>
            <a:ext cx="89046" cy="65958"/>
          </a:xfrm>
          <a:custGeom>
            <a:avLst/>
            <a:gdLst/>
            <a:ahLst/>
            <a:cxnLst/>
            <a:rect l="l" t="t" r="r" b="b"/>
            <a:pathLst>
              <a:path w="1859" h="1377" extrusionOk="0">
                <a:moveTo>
                  <a:pt x="937" y="1"/>
                </a:moveTo>
                <a:cubicBezTo>
                  <a:pt x="317" y="1"/>
                  <a:pt x="0" y="750"/>
                  <a:pt x="447" y="1182"/>
                </a:cubicBezTo>
                <a:cubicBezTo>
                  <a:pt x="584" y="1312"/>
                  <a:pt x="760" y="1376"/>
                  <a:pt x="937" y="1376"/>
                </a:cubicBezTo>
                <a:cubicBezTo>
                  <a:pt x="1113" y="1376"/>
                  <a:pt x="1289" y="1312"/>
                  <a:pt x="1426" y="1182"/>
                </a:cubicBezTo>
                <a:cubicBezTo>
                  <a:pt x="1858" y="750"/>
                  <a:pt x="1541" y="1"/>
                  <a:pt x="9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4033591" y="1372033"/>
            <a:ext cx="91824" cy="66916"/>
          </a:xfrm>
          <a:custGeom>
            <a:avLst/>
            <a:gdLst/>
            <a:ahLst/>
            <a:cxnLst/>
            <a:rect l="l" t="t" r="r" b="b"/>
            <a:pathLst>
              <a:path w="1917" h="1397" extrusionOk="0">
                <a:moveTo>
                  <a:pt x="966" y="0"/>
                </a:moveTo>
                <a:cubicBezTo>
                  <a:pt x="217" y="0"/>
                  <a:pt x="1" y="1037"/>
                  <a:pt x="706" y="1340"/>
                </a:cubicBezTo>
                <a:cubicBezTo>
                  <a:pt x="800" y="1379"/>
                  <a:pt x="892" y="1396"/>
                  <a:pt x="979" y="1396"/>
                </a:cubicBezTo>
                <a:cubicBezTo>
                  <a:pt x="1537" y="1396"/>
                  <a:pt x="1916" y="677"/>
                  <a:pt x="1455" y="216"/>
                </a:cubicBezTo>
                <a:cubicBezTo>
                  <a:pt x="1326" y="72"/>
                  <a:pt x="1153" y="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a:off x="3572798" y="1704553"/>
            <a:ext cx="193181" cy="193181"/>
          </a:xfrm>
          <a:custGeom>
            <a:avLst/>
            <a:gdLst/>
            <a:ahLst/>
            <a:cxnLst/>
            <a:rect l="l" t="t" r="r" b="b"/>
            <a:pathLst>
              <a:path w="4033" h="4033" extrusionOk="0">
                <a:moveTo>
                  <a:pt x="2016" y="0"/>
                </a:moveTo>
                <a:cubicBezTo>
                  <a:pt x="893" y="0"/>
                  <a:pt x="0" y="893"/>
                  <a:pt x="0" y="2016"/>
                </a:cubicBezTo>
                <a:cubicBezTo>
                  <a:pt x="0" y="3125"/>
                  <a:pt x="893" y="4033"/>
                  <a:pt x="2016" y="4033"/>
                </a:cubicBezTo>
                <a:cubicBezTo>
                  <a:pt x="3125" y="4033"/>
                  <a:pt x="4033" y="3125"/>
                  <a:pt x="4033" y="2016"/>
                </a:cubicBezTo>
                <a:cubicBezTo>
                  <a:pt x="4033" y="893"/>
                  <a:pt x="3125" y="0"/>
                  <a:pt x="20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a:off x="3540370" y="3344305"/>
            <a:ext cx="151795" cy="151843"/>
          </a:xfrm>
          <a:custGeom>
            <a:avLst/>
            <a:gdLst/>
            <a:ahLst/>
            <a:cxnLst/>
            <a:rect l="l" t="t" r="r" b="b"/>
            <a:pathLst>
              <a:path w="3169" h="3170" extrusionOk="0">
                <a:moveTo>
                  <a:pt x="1585" y="1"/>
                </a:moveTo>
                <a:cubicBezTo>
                  <a:pt x="706" y="1"/>
                  <a:pt x="0" y="707"/>
                  <a:pt x="0" y="1585"/>
                </a:cubicBezTo>
                <a:cubicBezTo>
                  <a:pt x="0" y="2464"/>
                  <a:pt x="706" y="3169"/>
                  <a:pt x="1585" y="3169"/>
                </a:cubicBezTo>
                <a:cubicBezTo>
                  <a:pt x="2463" y="3169"/>
                  <a:pt x="3169" y="2464"/>
                  <a:pt x="3169" y="1585"/>
                </a:cubicBezTo>
                <a:cubicBezTo>
                  <a:pt x="3169" y="707"/>
                  <a:pt x="2463" y="1"/>
                  <a:pt x="15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3690726" y="3247739"/>
            <a:ext cx="111846" cy="84208"/>
          </a:xfrm>
          <a:custGeom>
            <a:avLst/>
            <a:gdLst/>
            <a:ahLst/>
            <a:cxnLst/>
            <a:rect l="l" t="t" r="r" b="b"/>
            <a:pathLst>
              <a:path w="2335" h="1758" extrusionOk="0">
                <a:moveTo>
                  <a:pt x="1167" y="1"/>
                </a:moveTo>
                <a:cubicBezTo>
                  <a:pt x="944" y="1"/>
                  <a:pt x="721" y="87"/>
                  <a:pt x="548" y="260"/>
                </a:cubicBezTo>
                <a:cubicBezTo>
                  <a:pt x="1" y="807"/>
                  <a:pt x="390" y="1758"/>
                  <a:pt x="1167" y="1758"/>
                </a:cubicBezTo>
                <a:cubicBezTo>
                  <a:pt x="1945" y="1758"/>
                  <a:pt x="2334" y="807"/>
                  <a:pt x="1787" y="260"/>
                </a:cubicBezTo>
                <a:cubicBezTo>
                  <a:pt x="1614" y="87"/>
                  <a:pt x="1391" y="1"/>
                  <a:pt x="11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483611" y="2905591"/>
            <a:ext cx="152514" cy="152514"/>
          </a:xfrm>
          <a:custGeom>
            <a:avLst/>
            <a:gdLst/>
            <a:ahLst/>
            <a:cxnLst/>
            <a:rect l="l" t="t" r="r" b="b"/>
            <a:pathLst>
              <a:path w="3184" h="3184" extrusionOk="0">
                <a:moveTo>
                  <a:pt x="1600" y="0"/>
                </a:moveTo>
                <a:cubicBezTo>
                  <a:pt x="721" y="0"/>
                  <a:pt x="1" y="720"/>
                  <a:pt x="1" y="1599"/>
                </a:cubicBezTo>
                <a:cubicBezTo>
                  <a:pt x="1" y="2477"/>
                  <a:pt x="721" y="3183"/>
                  <a:pt x="1600" y="3183"/>
                </a:cubicBezTo>
                <a:cubicBezTo>
                  <a:pt x="2478" y="3183"/>
                  <a:pt x="3184" y="2477"/>
                  <a:pt x="3184" y="1599"/>
                </a:cubicBezTo>
                <a:cubicBezTo>
                  <a:pt x="3184" y="720"/>
                  <a:pt x="2478" y="0"/>
                  <a:pt x="16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373250" y="3070462"/>
            <a:ext cx="112517" cy="84208"/>
          </a:xfrm>
          <a:custGeom>
            <a:avLst/>
            <a:gdLst/>
            <a:ahLst/>
            <a:cxnLst/>
            <a:rect l="l" t="t" r="r" b="b"/>
            <a:pathLst>
              <a:path w="2349" h="1758" extrusionOk="0">
                <a:moveTo>
                  <a:pt x="1176" y="0"/>
                </a:moveTo>
                <a:cubicBezTo>
                  <a:pt x="951" y="0"/>
                  <a:pt x="728" y="87"/>
                  <a:pt x="562" y="260"/>
                </a:cubicBezTo>
                <a:cubicBezTo>
                  <a:pt x="1" y="807"/>
                  <a:pt x="404" y="1757"/>
                  <a:pt x="1182" y="1757"/>
                </a:cubicBezTo>
                <a:cubicBezTo>
                  <a:pt x="1959" y="1757"/>
                  <a:pt x="2348" y="807"/>
                  <a:pt x="1801" y="260"/>
                </a:cubicBezTo>
                <a:cubicBezTo>
                  <a:pt x="1628" y="87"/>
                  <a:pt x="1401" y="0"/>
                  <a:pt x="1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591959" y="732475"/>
            <a:ext cx="2155117" cy="2382450"/>
          </a:xfrm>
          <a:custGeom>
            <a:avLst/>
            <a:gdLst/>
            <a:ahLst/>
            <a:cxnLst/>
            <a:rect l="l" t="t" r="r" b="b"/>
            <a:pathLst>
              <a:path w="44992" h="49738" extrusionOk="0">
                <a:moveTo>
                  <a:pt x="36920" y="1"/>
                </a:moveTo>
                <a:cubicBezTo>
                  <a:pt x="36688" y="1"/>
                  <a:pt x="36456" y="91"/>
                  <a:pt x="36279" y="275"/>
                </a:cubicBezTo>
                <a:lnTo>
                  <a:pt x="29726" y="6828"/>
                </a:lnTo>
                <a:cubicBezTo>
                  <a:pt x="29546" y="7005"/>
                  <a:pt x="29346" y="7079"/>
                  <a:pt x="29154" y="7079"/>
                </a:cubicBezTo>
                <a:cubicBezTo>
                  <a:pt x="28518" y="7079"/>
                  <a:pt x="27976" y="6263"/>
                  <a:pt x="28574" y="5676"/>
                </a:cubicBezTo>
                <a:lnTo>
                  <a:pt x="29582" y="4654"/>
                </a:lnTo>
                <a:cubicBezTo>
                  <a:pt x="30331" y="3919"/>
                  <a:pt x="30359" y="2724"/>
                  <a:pt x="29654" y="1960"/>
                </a:cubicBezTo>
                <a:cubicBezTo>
                  <a:pt x="29283" y="1568"/>
                  <a:pt x="28788" y="1373"/>
                  <a:pt x="28291" y="1373"/>
                </a:cubicBezTo>
                <a:cubicBezTo>
                  <a:pt x="27805" y="1373"/>
                  <a:pt x="27317" y="1561"/>
                  <a:pt x="26946" y="1932"/>
                </a:cubicBezTo>
                <a:lnTo>
                  <a:pt x="16447" y="12416"/>
                </a:lnTo>
                <a:cubicBezTo>
                  <a:pt x="15698" y="13165"/>
                  <a:pt x="15713" y="14389"/>
                  <a:pt x="16476" y="15138"/>
                </a:cubicBezTo>
                <a:cubicBezTo>
                  <a:pt x="16844" y="15479"/>
                  <a:pt x="17313" y="15648"/>
                  <a:pt x="17783" y="15648"/>
                </a:cubicBezTo>
                <a:cubicBezTo>
                  <a:pt x="18286" y="15648"/>
                  <a:pt x="18789" y="15454"/>
                  <a:pt x="19169" y="15066"/>
                </a:cubicBezTo>
                <a:lnTo>
                  <a:pt x="21013" y="13237"/>
                </a:lnTo>
                <a:cubicBezTo>
                  <a:pt x="21191" y="13055"/>
                  <a:pt x="21392" y="12979"/>
                  <a:pt x="21583" y="12979"/>
                </a:cubicBezTo>
                <a:cubicBezTo>
                  <a:pt x="22211" y="12979"/>
                  <a:pt x="22749" y="13794"/>
                  <a:pt x="22165" y="14389"/>
                </a:cubicBezTo>
                <a:lnTo>
                  <a:pt x="6481" y="30073"/>
                </a:lnTo>
                <a:cubicBezTo>
                  <a:pt x="6135" y="30404"/>
                  <a:pt x="6092" y="30937"/>
                  <a:pt x="6380" y="31312"/>
                </a:cubicBezTo>
                <a:cubicBezTo>
                  <a:pt x="6564" y="31534"/>
                  <a:pt x="6825" y="31646"/>
                  <a:pt x="7086" y="31646"/>
                </a:cubicBezTo>
                <a:cubicBezTo>
                  <a:pt x="7315" y="31646"/>
                  <a:pt x="7544" y="31559"/>
                  <a:pt x="7719" y="31384"/>
                </a:cubicBezTo>
                <a:lnTo>
                  <a:pt x="12717" y="26386"/>
                </a:lnTo>
                <a:cubicBezTo>
                  <a:pt x="12857" y="26238"/>
                  <a:pt x="13044" y="26162"/>
                  <a:pt x="13232" y="26162"/>
                </a:cubicBezTo>
                <a:cubicBezTo>
                  <a:pt x="13391" y="26162"/>
                  <a:pt x="13550" y="26216"/>
                  <a:pt x="13682" y="26329"/>
                </a:cubicBezTo>
                <a:cubicBezTo>
                  <a:pt x="14013" y="26588"/>
                  <a:pt x="14028" y="27063"/>
                  <a:pt x="13740" y="27366"/>
                </a:cubicBezTo>
                <a:lnTo>
                  <a:pt x="1469" y="39622"/>
                </a:lnTo>
                <a:cubicBezTo>
                  <a:pt x="101" y="41004"/>
                  <a:pt x="0" y="43251"/>
                  <a:pt x="1325" y="44677"/>
                </a:cubicBezTo>
                <a:cubicBezTo>
                  <a:pt x="2032" y="45435"/>
                  <a:pt x="2990" y="45817"/>
                  <a:pt x="3953" y="45817"/>
                </a:cubicBezTo>
                <a:cubicBezTo>
                  <a:pt x="4874" y="45817"/>
                  <a:pt x="5799" y="45467"/>
                  <a:pt x="6510" y="44763"/>
                </a:cubicBezTo>
                <a:lnTo>
                  <a:pt x="23979" y="27294"/>
                </a:lnTo>
                <a:cubicBezTo>
                  <a:pt x="24139" y="27126"/>
                  <a:pt x="24355" y="27043"/>
                  <a:pt x="24573" y="27043"/>
                </a:cubicBezTo>
                <a:cubicBezTo>
                  <a:pt x="24749" y="27043"/>
                  <a:pt x="24926" y="27098"/>
                  <a:pt x="25074" y="27207"/>
                </a:cubicBezTo>
                <a:cubicBezTo>
                  <a:pt x="25434" y="27510"/>
                  <a:pt x="25463" y="28057"/>
                  <a:pt x="25132" y="28388"/>
                </a:cubicBezTo>
                <a:lnTo>
                  <a:pt x="19126" y="34394"/>
                </a:lnTo>
                <a:cubicBezTo>
                  <a:pt x="17945" y="35546"/>
                  <a:pt x="17902" y="37418"/>
                  <a:pt x="18996" y="38642"/>
                </a:cubicBezTo>
                <a:cubicBezTo>
                  <a:pt x="19592" y="39282"/>
                  <a:pt x="20397" y="39602"/>
                  <a:pt x="21203" y="39602"/>
                </a:cubicBezTo>
                <a:cubicBezTo>
                  <a:pt x="21978" y="39602"/>
                  <a:pt x="22753" y="39307"/>
                  <a:pt x="23346" y="38714"/>
                </a:cubicBezTo>
                <a:lnTo>
                  <a:pt x="24224" y="37836"/>
                </a:lnTo>
                <a:cubicBezTo>
                  <a:pt x="24383" y="37677"/>
                  <a:pt x="24600" y="37592"/>
                  <a:pt x="24817" y="37592"/>
                </a:cubicBezTo>
                <a:cubicBezTo>
                  <a:pt x="24993" y="37592"/>
                  <a:pt x="25170" y="37648"/>
                  <a:pt x="25319" y="37764"/>
                </a:cubicBezTo>
                <a:cubicBezTo>
                  <a:pt x="25679" y="38066"/>
                  <a:pt x="25708" y="38614"/>
                  <a:pt x="25376" y="38945"/>
                </a:cubicBezTo>
                <a:lnTo>
                  <a:pt x="16706" y="47615"/>
                </a:lnTo>
                <a:cubicBezTo>
                  <a:pt x="16217" y="48090"/>
                  <a:pt x="16188" y="48853"/>
                  <a:pt x="16634" y="49358"/>
                </a:cubicBezTo>
                <a:cubicBezTo>
                  <a:pt x="16874" y="49611"/>
                  <a:pt x="17193" y="49737"/>
                  <a:pt x="17514" y="49737"/>
                </a:cubicBezTo>
                <a:cubicBezTo>
                  <a:pt x="17831" y="49737"/>
                  <a:pt x="18148" y="49615"/>
                  <a:pt x="18391" y="49372"/>
                </a:cubicBezTo>
                <a:lnTo>
                  <a:pt x="43120" y="24644"/>
                </a:lnTo>
                <a:cubicBezTo>
                  <a:pt x="43595" y="24168"/>
                  <a:pt x="43624" y="23419"/>
                  <a:pt x="43192" y="22915"/>
                </a:cubicBezTo>
                <a:cubicBezTo>
                  <a:pt x="42949" y="22658"/>
                  <a:pt x="42623" y="22528"/>
                  <a:pt x="42298" y="22528"/>
                </a:cubicBezTo>
                <a:cubicBezTo>
                  <a:pt x="41986" y="22528"/>
                  <a:pt x="41674" y="22647"/>
                  <a:pt x="41435" y="22887"/>
                </a:cubicBezTo>
                <a:lnTo>
                  <a:pt x="34248" y="30073"/>
                </a:lnTo>
                <a:cubicBezTo>
                  <a:pt x="34091" y="30238"/>
                  <a:pt x="33879" y="30322"/>
                  <a:pt x="33664" y="30322"/>
                </a:cubicBezTo>
                <a:cubicBezTo>
                  <a:pt x="33485" y="30322"/>
                  <a:pt x="33304" y="30263"/>
                  <a:pt x="33153" y="30145"/>
                </a:cubicBezTo>
                <a:cubicBezTo>
                  <a:pt x="32793" y="29857"/>
                  <a:pt x="32765" y="29310"/>
                  <a:pt x="33096" y="28964"/>
                </a:cubicBezTo>
                <a:lnTo>
                  <a:pt x="43768" y="18307"/>
                </a:lnTo>
                <a:cubicBezTo>
                  <a:pt x="44934" y="17155"/>
                  <a:pt x="44992" y="15282"/>
                  <a:pt x="43897" y="14058"/>
                </a:cubicBezTo>
                <a:cubicBezTo>
                  <a:pt x="43299" y="13415"/>
                  <a:pt x="42488" y="13091"/>
                  <a:pt x="41677" y="13091"/>
                </a:cubicBezTo>
                <a:cubicBezTo>
                  <a:pt x="40907" y="13091"/>
                  <a:pt x="40137" y="13383"/>
                  <a:pt x="39548" y="13972"/>
                </a:cubicBezTo>
                <a:lnTo>
                  <a:pt x="28847" y="24672"/>
                </a:lnTo>
                <a:cubicBezTo>
                  <a:pt x="28690" y="24837"/>
                  <a:pt x="28478" y="24921"/>
                  <a:pt x="28263" y="24921"/>
                </a:cubicBezTo>
                <a:cubicBezTo>
                  <a:pt x="28084" y="24921"/>
                  <a:pt x="27903" y="24862"/>
                  <a:pt x="27753" y="24744"/>
                </a:cubicBezTo>
                <a:cubicBezTo>
                  <a:pt x="27393" y="24456"/>
                  <a:pt x="27364" y="23909"/>
                  <a:pt x="27695" y="23578"/>
                </a:cubicBezTo>
                <a:lnTo>
                  <a:pt x="28502" y="22771"/>
                </a:lnTo>
                <a:cubicBezTo>
                  <a:pt x="29884" y="21389"/>
                  <a:pt x="29985" y="19142"/>
                  <a:pt x="28660" y="17716"/>
                </a:cubicBezTo>
                <a:cubicBezTo>
                  <a:pt x="27944" y="16949"/>
                  <a:pt x="26979" y="16563"/>
                  <a:pt x="26015" y="16563"/>
                </a:cubicBezTo>
                <a:cubicBezTo>
                  <a:pt x="25096" y="16563"/>
                  <a:pt x="24178" y="16913"/>
                  <a:pt x="23475" y="17615"/>
                </a:cubicBezTo>
                <a:lnTo>
                  <a:pt x="20552" y="20553"/>
                </a:lnTo>
                <a:cubicBezTo>
                  <a:pt x="20411" y="20694"/>
                  <a:pt x="20223" y="20767"/>
                  <a:pt x="20034" y="20767"/>
                </a:cubicBezTo>
                <a:cubicBezTo>
                  <a:pt x="19876" y="20767"/>
                  <a:pt x="19718" y="20716"/>
                  <a:pt x="19587" y="20611"/>
                </a:cubicBezTo>
                <a:cubicBezTo>
                  <a:pt x="19256" y="20337"/>
                  <a:pt x="19241" y="19862"/>
                  <a:pt x="19529" y="19574"/>
                </a:cubicBezTo>
                <a:lnTo>
                  <a:pt x="37532" y="1572"/>
                </a:lnTo>
                <a:cubicBezTo>
                  <a:pt x="37863" y="1240"/>
                  <a:pt x="37906" y="707"/>
                  <a:pt x="37618" y="333"/>
                </a:cubicBezTo>
                <a:cubicBezTo>
                  <a:pt x="37436" y="113"/>
                  <a:pt x="37178" y="1"/>
                  <a:pt x="369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a:off x="2048202" y="3136756"/>
            <a:ext cx="299471" cy="279880"/>
          </a:xfrm>
          <a:custGeom>
            <a:avLst/>
            <a:gdLst/>
            <a:ahLst/>
            <a:cxnLst/>
            <a:rect l="l" t="t" r="r" b="b"/>
            <a:pathLst>
              <a:path w="6252" h="5843" extrusionOk="0">
                <a:moveTo>
                  <a:pt x="3966" y="1"/>
                </a:moveTo>
                <a:cubicBezTo>
                  <a:pt x="3446" y="1"/>
                  <a:pt x="2926" y="191"/>
                  <a:pt x="2521" y="575"/>
                </a:cubicBezTo>
                <a:lnTo>
                  <a:pt x="822" y="2289"/>
                </a:lnTo>
                <a:cubicBezTo>
                  <a:pt x="1" y="3095"/>
                  <a:pt x="1" y="4420"/>
                  <a:pt x="822" y="5227"/>
                </a:cubicBezTo>
                <a:cubicBezTo>
                  <a:pt x="1225" y="5637"/>
                  <a:pt x="1758" y="5843"/>
                  <a:pt x="2291" y="5843"/>
                </a:cubicBezTo>
                <a:cubicBezTo>
                  <a:pt x="2823" y="5843"/>
                  <a:pt x="3356" y="5637"/>
                  <a:pt x="3760" y="5227"/>
                </a:cubicBezTo>
                <a:lnTo>
                  <a:pt x="5473" y="3527"/>
                </a:lnTo>
                <a:cubicBezTo>
                  <a:pt x="6251" y="2706"/>
                  <a:pt x="6237" y="1410"/>
                  <a:pt x="5445" y="604"/>
                </a:cubicBezTo>
                <a:cubicBezTo>
                  <a:pt x="5036" y="202"/>
                  <a:pt x="4501" y="1"/>
                  <a:pt x="3966" y="1"/>
                </a:cubicBezTo>
                <a:close/>
              </a:path>
            </a:pathLst>
          </a:custGeom>
          <a:solidFill>
            <a:srgbClr val="733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a:off x="1855071" y="3420226"/>
            <a:ext cx="199408" cy="199408"/>
          </a:xfrm>
          <a:custGeom>
            <a:avLst/>
            <a:gdLst/>
            <a:ahLst/>
            <a:cxnLst/>
            <a:rect l="l" t="t" r="r" b="b"/>
            <a:pathLst>
              <a:path w="4163" h="4163" extrusionOk="0">
                <a:moveTo>
                  <a:pt x="2088" y="0"/>
                </a:moveTo>
                <a:cubicBezTo>
                  <a:pt x="936" y="0"/>
                  <a:pt x="0" y="922"/>
                  <a:pt x="0" y="2074"/>
                </a:cubicBezTo>
                <a:cubicBezTo>
                  <a:pt x="0" y="3226"/>
                  <a:pt x="936" y="4162"/>
                  <a:pt x="2088" y="4162"/>
                </a:cubicBezTo>
                <a:cubicBezTo>
                  <a:pt x="3226" y="4162"/>
                  <a:pt x="4162" y="3226"/>
                  <a:pt x="4162" y="2074"/>
                </a:cubicBezTo>
                <a:cubicBezTo>
                  <a:pt x="4162" y="922"/>
                  <a:pt x="3226" y="0"/>
                  <a:pt x="2088" y="0"/>
                </a:cubicBezTo>
                <a:close/>
              </a:path>
            </a:pathLst>
          </a:custGeom>
          <a:solidFill>
            <a:srgbClr val="733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1142421" y="2995595"/>
            <a:ext cx="705040" cy="695077"/>
          </a:xfrm>
          <a:custGeom>
            <a:avLst/>
            <a:gdLst/>
            <a:ahLst/>
            <a:cxnLst/>
            <a:rect l="l" t="t" r="r" b="b"/>
            <a:pathLst>
              <a:path w="14719" h="14511" extrusionOk="0">
                <a:moveTo>
                  <a:pt x="14325" y="0"/>
                </a:moveTo>
                <a:cubicBezTo>
                  <a:pt x="14263" y="0"/>
                  <a:pt x="14200" y="24"/>
                  <a:pt x="14144" y="80"/>
                </a:cubicBezTo>
                <a:lnTo>
                  <a:pt x="174" y="14050"/>
                </a:lnTo>
                <a:cubicBezTo>
                  <a:pt x="1" y="14223"/>
                  <a:pt x="116" y="14511"/>
                  <a:pt x="361" y="14511"/>
                </a:cubicBezTo>
                <a:cubicBezTo>
                  <a:pt x="433" y="14511"/>
                  <a:pt x="490" y="14482"/>
                  <a:pt x="548" y="14439"/>
                </a:cubicBezTo>
                <a:lnTo>
                  <a:pt x="14518" y="469"/>
                </a:lnTo>
                <a:cubicBezTo>
                  <a:pt x="14718" y="269"/>
                  <a:pt x="14532" y="0"/>
                  <a:pt x="143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a:off x="1024492" y="3682190"/>
            <a:ext cx="807163" cy="805295"/>
          </a:xfrm>
          <a:custGeom>
            <a:avLst/>
            <a:gdLst/>
            <a:ahLst/>
            <a:cxnLst/>
            <a:rect l="l" t="t" r="r" b="b"/>
            <a:pathLst>
              <a:path w="16851" h="16812" extrusionOk="0">
                <a:moveTo>
                  <a:pt x="16562" y="0"/>
                </a:moveTo>
                <a:cubicBezTo>
                  <a:pt x="16494" y="0"/>
                  <a:pt x="16426" y="26"/>
                  <a:pt x="16375" y="76"/>
                </a:cubicBezTo>
                <a:lnTo>
                  <a:pt x="101" y="16350"/>
                </a:lnTo>
                <a:cubicBezTo>
                  <a:pt x="0" y="16451"/>
                  <a:pt x="0" y="16624"/>
                  <a:pt x="101" y="16725"/>
                </a:cubicBezTo>
                <a:cubicBezTo>
                  <a:pt x="158" y="16782"/>
                  <a:pt x="216" y="16811"/>
                  <a:pt x="288" y="16811"/>
                </a:cubicBezTo>
                <a:cubicBezTo>
                  <a:pt x="360" y="16811"/>
                  <a:pt x="432" y="16782"/>
                  <a:pt x="490" y="16725"/>
                </a:cubicBezTo>
                <a:lnTo>
                  <a:pt x="16750" y="465"/>
                </a:lnTo>
                <a:cubicBezTo>
                  <a:pt x="16850" y="364"/>
                  <a:pt x="16850" y="191"/>
                  <a:pt x="16750" y="76"/>
                </a:cubicBezTo>
                <a:cubicBezTo>
                  <a:pt x="16699" y="26"/>
                  <a:pt x="16631" y="0"/>
                  <a:pt x="165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5"/>
          <p:cNvSpPr/>
          <p:nvPr/>
        </p:nvSpPr>
        <p:spPr>
          <a:xfrm>
            <a:off x="919592" y="1502224"/>
            <a:ext cx="420897" cy="415533"/>
          </a:xfrm>
          <a:custGeom>
            <a:avLst/>
            <a:gdLst/>
            <a:ahLst/>
            <a:cxnLst/>
            <a:rect l="l" t="t" r="r" b="b"/>
            <a:pathLst>
              <a:path w="8787" h="8675" extrusionOk="0">
                <a:moveTo>
                  <a:pt x="8491" y="1"/>
                </a:moveTo>
                <a:cubicBezTo>
                  <a:pt x="8423" y="1"/>
                  <a:pt x="8354" y="26"/>
                  <a:pt x="8297" y="76"/>
                </a:cubicBezTo>
                <a:lnTo>
                  <a:pt x="174" y="8214"/>
                </a:lnTo>
                <a:cubicBezTo>
                  <a:pt x="1" y="8386"/>
                  <a:pt x="116" y="8674"/>
                  <a:pt x="361" y="8674"/>
                </a:cubicBezTo>
                <a:cubicBezTo>
                  <a:pt x="433" y="8674"/>
                  <a:pt x="505" y="8646"/>
                  <a:pt x="548" y="8602"/>
                </a:cubicBezTo>
                <a:lnTo>
                  <a:pt x="8685" y="465"/>
                </a:lnTo>
                <a:cubicBezTo>
                  <a:pt x="8786" y="364"/>
                  <a:pt x="8786" y="192"/>
                  <a:pt x="8685" y="76"/>
                </a:cubicBezTo>
                <a:cubicBezTo>
                  <a:pt x="8628" y="26"/>
                  <a:pt x="8559" y="1"/>
                  <a:pt x="84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3819049" y="2302677"/>
            <a:ext cx="547689" cy="540168"/>
          </a:xfrm>
          <a:custGeom>
            <a:avLst/>
            <a:gdLst/>
            <a:ahLst/>
            <a:cxnLst/>
            <a:rect l="l" t="t" r="r" b="b"/>
            <a:pathLst>
              <a:path w="11434" h="11277" extrusionOk="0">
                <a:moveTo>
                  <a:pt x="11038" y="1"/>
                </a:moveTo>
                <a:cubicBezTo>
                  <a:pt x="10973" y="1"/>
                  <a:pt x="10906" y="26"/>
                  <a:pt x="10845" y="86"/>
                </a:cubicBezTo>
                <a:lnTo>
                  <a:pt x="116" y="10816"/>
                </a:lnTo>
                <a:cubicBezTo>
                  <a:pt x="1" y="10931"/>
                  <a:pt x="1" y="11089"/>
                  <a:pt x="116" y="11205"/>
                </a:cubicBezTo>
                <a:cubicBezTo>
                  <a:pt x="159" y="11248"/>
                  <a:pt x="231" y="11277"/>
                  <a:pt x="303" y="11277"/>
                </a:cubicBezTo>
                <a:cubicBezTo>
                  <a:pt x="375" y="11277"/>
                  <a:pt x="447" y="11248"/>
                  <a:pt x="490" y="11205"/>
                </a:cubicBezTo>
                <a:lnTo>
                  <a:pt x="11234" y="461"/>
                </a:lnTo>
                <a:cubicBezTo>
                  <a:pt x="11433" y="273"/>
                  <a:pt x="11251" y="1"/>
                  <a:pt x="110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3107836" y="3847684"/>
            <a:ext cx="334965" cy="328642"/>
          </a:xfrm>
          <a:custGeom>
            <a:avLst/>
            <a:gdLst/>
            <a:ahLst/>
            <a:cxnLst/>
            <a:rect l="l" t="t" r="r" b="b"/>
            <a:pathLst>
              <a:path w="6993" h="6861" extrusionOk="0">
                <a:moveTo>
                  <a:pt x="6598" y="0"/>
                </a:moveTo>
                <a:cubicBezTo>
                  <a:pt x="6533" y="0"/>
                  <a:pt x="6467" y="27"/>
                  <a:pt x="6409" y="92"/>
                </a:cubicBezTo>
                <a:lnTo>
                  <a:pt x="101" y="6400"/>
                </a:lnTo>
                <a:cubicBezTo>
                  <a:pt x="0" y="6501"/>
                  <a:pt x="0" y="6674"/>
                  <a:pt x="101" y="6774"/>
                </a:cubicBezTo>
                <a:cubicBezTo>
                  <a:pt x="151" y="6832"/>
                  <a:pt x="220" y="6861"/>
                  <a:pt x="290" y="6861"/>
                </a:cubicBezTo>
                <a:cubicBezTo>
                  <a:pt x="360" y="6861"/>
                  <a:pt x="432" y="6832"/>
                  <a:pt x="490" y="6774"/>
                </a:cubicBezTo>
                <a:lnTo>
                  <a:pt x="6784" y="481"/>
                </a:lnTo>
                <a:cubicBezTo>
                  <a:pt x="6993" y="283"/>
                  <a:pt x="6807" y="0"/>
                  <a:pt x="65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3283724" y="736499"/>
            <a:ext cx="66294" cy="66102"/>
          </a:xfrm>
          <a:custGeom>
            <a:avLst/>
            <a:gdLst/>
            <a:ahLst/>
            <a:cxnLst/>
            <a:rect l="l" t="t" r="r" b="b"/>
            <a:pathLst>
              <a:path w="1384" h="1380" extrusionOk="0">
                <a:moveTo>
                  <a:pt x="692" y="0"/>
                </a:moveTo>
                <a:cubicBezTo>
                  <a:pt x="516" y="0"/>
                  <a:pt x="339" y="69"/>
                  <a:pt x="202" y="206"/>
                </a:cubicBezTo>
                <a:cubicBezTo>
                  <a:pt x="73" y="335"/>
                  <a:pt x="1" y="508"/>
                  <a:pt x="1" y="695"/>
                </a:cubicBezTo>
                <a:cubicBezTo>
                  <a:pt x="1" y="883"/>
                  <a:pt x="73" y="1055"/>
                  <a:pt x="217" y="1185"/>
                </a:cubicBezTo>
                <a:cubicBezTo>
                  <a:pt x="354" y="1315"/>
                  <a:pt x="526" y="1379"/>
                  <a:pt x="699" y="1379"/>
                </a:cubicBezTo>
                <a:cubicBezTo>
                  <a:pt x="872" y="1379"/>
                  <a:pt x="1045" y="1315"/>
                  <a:pt x="1182" y="1185"/>
                </a:cubicBezTo>
                <a:cubicBezTo>
                  <a:pt x="1311" y="1055"/>
                  <a:pt x="1383" y="883"/>
                  <a:pt x="1383" y="695"/>
                </a:cubicBezTo>
                <a:cubicBezTo>
                  <a:pt x="1383" y="508"/>
                  <a:pt x="1311" y="335"/>
                  <a:pt x="1182" y="206"/>
                </a:cubicBezTo>
                <a:cubicBezTo>
                  <a:pt x="1045" y="69"/>
                  <a:pt x="868" y="0"/>
                  <a:pt x="6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2836725" y="1173344"/>
            <a:ext cx="88328" cy="65910"/>
          </a:xfrm>
          <a:custGeom>
            <a:avLst/>
            <a:gdLst/>
            <a:ahLst/>
            <a:cxnLst/>
            <a:rect l="l" t="t" r="r" b="b"/>
            <a:pathLst>
              <a:path w="1844" h="1376" extrusionOk="0">
                <a:moveTo>
                  <a:pt x="922" y="1"/>
                </a:moveTo>
                <a:cubicBezTo>
                  <a:pt x="303" y="1"/>
                  <a:pt x="0" y="735"/>
                  <a:pt x="432" y="1182"/>
                </a:cubicBezTo>
                <a:cubicBezTo>
                  <a:pt x="569" y="1311"/>
                  <a:pt x="746" y="1376"/>
                  <a:pt x="922" y="1376"/>
                </a:cubicBezTo>
                <a:cubicBezTo>
                  <a:pt x="1098" y="1376"/>
                  <a:pt x="1275" y="1311"/>
                  <a:pt x="1412" y="1182"/>
                </a:cubicBezTo>
                <a:cubicBezTo>
                  <a:pt x="1844" y="735"/>
                  <a:pt x="1527" y="1"/>
                  <a:pt x="9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2945696" y="1064372"/>
            <a:ext cx="88376" cy="65719"/>
          </a:xfrm>
          <a:custGeom>
            <a:avLst/>
            <a:gdLst/>
            <a:ahLst/>
            <a:cxnLst/>
            <a:rect l="l" t="t" r="r" b="b"/>
            <a:pathLst>
              <a:path w="1845" h="1372" extrusionOk="0">
                <a:moveTo>
                  <a:pt x="922" y="0"/>
                </a:moveTo>
                <a:cubicBezTo>
                  <a:pt x="303" y="0"/>
                  <a:pt x="1" y="735"/>
                  <a:pt x="433" y="1167"/>
                </a:cubicBezTo>
                <a:cubicBezTo>
                  <a:pt x="570" y="1303"/>
                  <a:pt x="746" y="1372"/>
                  <a:pt x="922" y="1372"/>
                </a:cubicBezTo>
                <a:cubicBezTo>
                  <a:pt x="1099" y="1372"/>
                  <a:pt x="1275" y="1303"/>
                  <a:pt x="1412" y="1167"/>
                </a:cubicBezTo>
                <a:cubicBezTo>
                  <a:pt x="1844" y="735"/>
                  <a:pt x="1527" y="0"/>
                  <a:pt x="9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3050549" y="954490"/>
            <a:ext cx="84208" cy="67539"/>
          </a:xfrm>
          <a:custGeom>
            <a:avLst/>
            <a:gdLst/>
            <a:ahLst/>
            <a:cxnLst/>
            <a:rect l="l" t="t" r="r" b="b"/>
            <a:pathLst>
              <a:path w="1758" h="1410" extrusionOk="0">
                <a:moveTo>
                  <a:pt x="1009" y="1"/>
                </a:moveTo>
                <a:cubicBezTo>
                  <a:pt x="833" y="1"/>
                  <a:pt x="656" y="69"/>
                  <a:pt x="519" y="206"/>
                </a:cubicBezTo>
                <a:cubicBezTo>
                  <a:pt x="1" y="702"/>
                  <a:pt x="471" y="1410"/>
                  <a:pt x="1011" y="1410"/>
                </a:cubicBezTo>
                <a:cubicBezTo>
                  <a:pt x="1175" y="1410"/>
                  <a:pt x="1347" y="1344"/>
                  <a:pt x="1499" y="1185"/>
                </a:cubicBezTo>
                <a:cubicBezTo>
                  <a:pt x="1758" y="911"/>
                  <a:pt x="1758" y="479"/>
                  <a:pt x="1499" y="206"/>
                </a:cubicBezTo>
                <a:cubicBezTo>
                  <a:pt x="1362" y="69"/>
                  <a:pt x="1185" y="1"/>
                  <a:pt x="10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3163687" y="845662"/>
            <a:ext cx="88376" cy="66437"/>
          </a:xfrm>
          <a:custGeom>
            <a:avLst/>
            <a:gdLst/>
            <a:ahLst/>
            <a:cxnLst/>
            <a:rect l="l" t="t" r="r" b="b"/>
            <a:pathLst>
              <a:path w="1845" h="1387" extrusionOk="0">
                <a:moveTo>
                  <a:pt x="923" y="1"/>
                </a:moveTo>
                <a:cubicBezTo>
                  <a:pt x="303" y="1"/>
                  <a:pt x="1" y="750"/>
                  <a:pt x="433" y="1182"/>
                </a:cubicBezTo>
                <a:cubicBezTo>
                  <a:pt x="570" y="1318"/>
                  <a:pt x="746" y="1387"/>
                  <a:pt x="923" y="1387"/>
                </a:cubicBezTo>
                <a:cubicBezTo>
                  <a:pt x="1099" y="1387"/>
                  <a:pt x="1275" y="1318"/>
                  <a:pt x="1412" y="1182"/>
                </a:cubicBezTo>
                <a:cubicBezTo>
                  <a:pt x="1844" y="750"/>
                  <a:pt x="1542" y="1"/>
                  <a:pt x="9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2735321" y="1282364"/>
            <a:ext cx="80041" cy="65910"/>
          </a:xfrm>
          <a:custGeom>
            <a:avLst/>
            <a:gdLst/>
            <a:ahLst/>
            <a:cxnLst/>
            <a:rect l="l" t="t" r="r" b="b"/>
            <a:pathLst>
              <a:path w="1671" h="1376" extrusionOk="0">
                <a:moveTo>
                  <a:pt x="763" y="0"/>
                </a:moveTo>
                <a:cubicBezTo>
                  <a:pt x="576" y="0"/>
                  <a:pt x="403" y="72"/>
                  <a:pt x="274" y="202"/>
                </a:cubicBezTo>
                <a:cubicBezTo>
                  <a:pt x="0" y="475"/>
                  <a:pt x="0" y="907"/>
                  <a:pt x="274" y="1181"/>
                </a:cubicBezTo>
                <a:cubicBezTo>
                  <a:pt x="411" y="1311"/>
                  <a:pt x="583" y="1376"/>
                  <a:pt x="758" y="1376"/>
                </a:cubicBezTo>
                <a:cubicBezTo>
                  <a:pt x="933" y="1376"/>
                  <a:pt x="1109" y="1311"/>
                  <a:pt x="1253" y="1181"/>
                </a:cubicBezTo>
                <a:cubicBezTo>
                  <a:pt x="1671" y="749"/>
                  <a:pt x="1368" y="0"/>
                  <a:pt x="7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2729095" y="1099387"/>
            <a:ext cx="679653" cy="673474"/>
          </a:xfrm>
          <a:custGeom>
            <a:avLst/>
            <a:gdLst/>
            <a:ahLst/>
            <a:cxnLst/>
            <a:rect l="l" t="t" r="r" b="b"/>
            <a:pathLst>
              <a:path w="14189" h="14060" extrusionOk="0">
                <a:moveTo>
                  <a:pt x="13792" y="1"/>
                </a:moveTo>
                <a:cubicBezTo>
                  <a:pt x="13725" y="1"/>
                  <a:pt x="13655" y="31"/>
                  <a:pt x="13596" y="104"/>
                </a:cubicBezTo>
                <a:lnTo>
                  <a:pt x="101" y="13599"/>
                </a:lnTo>
                <a:cubicBezTo>
                  <a:pt x="0" y="13700"/>
                  <a:pt x="0" y="13873"/>
                  <a:pt x="101" y="13974"/>
                </a:cubicBezTo>
                <a:cubicBezTo>
                  <a:pt x="145" y="14017"/>
                  <a:pt x="217" y="14046"/>
                  <a:pt x="289" y="14060"/>
                </a:cubicBezTo>
                <a:cubicBezTo>
                  <a:pt x="361" y="14060"/>
                  <a:pt x="433" y="14031"/>
                  <a:pt x="476" y="13974"/>
                </a:cubicBezTo>
                <a:lnTo>
                  <a:pt x="13970" y="479"/>
                </a:lnTo>
                <a:cubicBezTo>
                  <a:pt x="14189" y="293"/>
                  <a:pt x="14002" y="1"/>
                  <a:pt x="137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1331433" y="3209803"/>
            <a:ext cx="586440" cy="571878"/>
          </a:xfrm>
          <a:custGeom>
            <a:avLst/>
            <a:gdLst/>
            <a:ahLst/>
            <a:cxnLst/>
            <a:rect l="l" t="t" r="r" b="b"/>
            <a:pathLst>
              <a:path w="12243" h="11939" extrusionOk="0">
                <a:moveTo>
                  <a:pt x="10622" y="0"/>
                </a:moveTo>
                <a:cubicBezTo>
                  <a:pt x="10244" y="0"/>
                  <a:pt x="9866" y="145"/>
                  <a:pt x="9578" y="433"/>
                </a:cubicBezTo>
                <a:lnTo>
                  <a:pt x="548" y="9448"/>
                </a:lnTo>
                <a:cubicBezTo>
                  <a:pt x="1" y="10039"/>
                  <a:pt x="15" y="10946"/>
                  <a:pt x="577" y="11508"/>
                </a:cubicBezTo>
                <a:cubicBezTo>
                  <a:pt x="863" y="11794"/>
                  <a:pt x="1243" y="11938"/>
                  <a:pt x="1623" y="11938"/>
                </a:cubicBezTo>
                <a:cubicBezTo>
                  <a:pt x="1989" y="11938"/>
                  <a:pt x="2354" y="11805"/>
                  <a:pt x="2637" y="11537"/>
                </a:cubicBezTo>
                <a:lnTo>
                  <a:pt x="11667" y="2521"/>
                </a:lnTo>
                <a:cubicBezTo>
                  <a:pt x="12243" y="1945"/>
                  <a:pt x="12243" y="1009"/>
                  <a:pt x="11667" y="433"/>
                </a:cubicBezTo>
                <a:cubicBezTo>
                  <a:pt x="11379" y="145"/>
                  <a:pt x="11001" y="0"/>
                  <a:pt x="106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3951492" y="1011922"/>
            <a:ext cx="152514" cy="151795"/>
          </a:xfrm>
          <a:custGeom>
            <a:avLst/>
            <a:gdLst/>
            <a:ahLst/>
            <a:cxnLst/>
            <a:rect l="l" t="t" r="r" b="b"/>
            <a:pathLst>
              <a:path w="3184" h="3169" extrusionOk="0">
                <a:moveTo>
                  <a:pt x="1585" y="1"/>
                </a:moveTo>
                <a:cubicBezTo>
                  <a:pt x="721" y="1"/>
                  <a:pt x="1" y="706"/>
                  <a:pt x="1" y="1585"/>
                </a:cubicBezTo>
                <a:cubicBezTo>
                  <a:pt x="1" y="2463"/>
                  <a:pt x="721" y="3169"/>
                  <a:pt x="1585" y="3169"/>
                </a:cubicBezTo>
                <a:cubicBezTo>
                  <a:pt x="2464" y="3169"/>
                  <a:pt x="3184" y="2463"/>
                  <a:pt x="3184" y="1585"/>
                </a:cubicBezTo>
                <a:cubicBezTo>
                  <a:pt x="3184" y="706"/>
                  <a:pt x="2464" y="1"/>
                  <a:pt x="15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4101896" y="915356"/>
            <a:ext cx="112517" cy="84208"/>
          </a:xfrm>
          <a:custGeom>
            <a:avLst/>
            <a:gdLst/>
            <a:ahLst/>
            <a:cxnLst/>
            <a:rect l="l" t="t" r="r" b="b"/>
            <a:pathLst>
              <a:path w="2349" h="1758" extrusionOk="0">
                <a:moveTo>
                  <a:pt x="1182" y="0"/>
                </a:moveTo>
                <a:cubicBezTo>
                  <a:pt x="389" y="0"/>
                  <a:pt x="1" y="951"/>
                  <a:pt x="562" y="1498"/>
                </a:cubicBezTo>
                <a:cubicBezTo>
                  <a:pt x="728" y="1671"/>
                  <a:pt x="951" y="1757"/>
                  <a:pt x="1176" y="1757"/>
                </a:cubicBezTo>
                <a:cubicBezTo>
                  <a:pt x="1401" y="1757"/>
                  <a:pt x="1628" y="1671"/>
                  <a:pt x="1801" y="1498"/>
                </a:cubicBezTo>
                <a:cubicBezTo>
                  <a:pt x="2348" y="951"/>
                  <a:pt x="1959" y="0"/>
                  <a:pt x="11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3725933" y="2045312"/>
            <a:ext cx="156872" cy="113858"/>
          </a:xfrm>
          <a:custGeom>
            <a:avLst/>
            <a:gdLst/>
            <a:ahLst/>
            <a:cxnLst/>
            <a:rect l="l" t="t" r="r" b="b"/>
            <a:pathLst>
              <a:path w="3275" h="2377" extrusionOk="0">
                <a:moveTo>
                  <a:pt x="1657" y="1"/>
                </a:moveTo>
                <a:cubicBezTo>
                  <a:pt x="346" y="1"/>
                  <a:pt x="0" y="1787"/>
                  <a:pt x="1196" y="2276"/>
                </a:cubicBezTo>
                <a:cubicBezTo>
                  <a:pt x="1360" y="2345"/>
                  <a:pt x="1520" y="2377"/>
                  <a:pt x="1673" y="2377"/>
                </a:cubicBezTo>
                <a:cubicBezTo>
                  <a:pt x="2632" y="2377"/>
                  <a:pt x="3275" y="1142"/>
                  <a:pt x="2492" y="346"/>
                </a:cubicBezTo>
                <a:cubicBezTo>
                  <a:pt x="2262" y="116"/>
                  <a:pt x="1959" y="1"/>
                  <a:pt x="1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p:nvPr/>
        </p:nvSpPr>
        <p:spPr>
          <a:xfrm>
            <a:off x="3833754" y="1937681"/>
            <a:ext cx="156825" cy="113619"/>
          </a:xfrm>
          <a:custGeom>
            <a:avLst/>
            <a:gdLst/>
            <a:ahLst/>
            <a:cxnLst/>
            <a:rect l="l" t="t" r="r" b="b"/>
            <a:pathLst>
              <a:path w="3274" h="2372" extrusionOk="0">
                <a:moveTo>
                  <a:pt x="1637" y="1"/>
                </a:moveTo>
                <a:cubicBezTo>
                  <a:pt x="353" y="1"/>
                  <a:pt x="1" y="1775"/>
                  <a:pt x="1192" y="2277"/>
                </a:cubicBezTo>
                <a:cubicBezTo>
                  <a:pt x="1352" y="2342"/>
                  <a:pt x="1508" y="2372"/>
                  <a:pt x="1658" y="2372"/>
                </a:cubicBezTo>
                <a:cubicBezTo>
                  <a:pt x="2623" y="2372"/>
                  <a:pt x="3273" y="1132"/>
                  <a:pt x="2488" y="347"/>
                </a:cubicBezTo>
                <a:cubicBezTo>
                  <a:pt x="2257" y="116"/>
                  <a:pt x="1955" y="1"/>
                  <a:pt x="1652" y="1"/>
                </a:cubicBezTo>
                <a:cubicBezTo>
                  <a:pt x="1647" y="1"/>
                  <a:pt x="1642" y="1"/>
                  <a:pt x="1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p:nvPr/>
        </p:nvSpPr>
        <p:spPr>
          <a:xfrm>
            <a:off x="3963946" y="1829715"/>
            <a:ext cx="132491" cy="113571"/>
          </a:xfrm>
          <a:custGeom>
            <a:avLst/>
            <a:gdLst/>
            <a:ahLst/>
            <a:cxnLst/>
            <a:rect l="l" t="t" r="r" b="b"/>
            <a:pathLst>
              <a:path w="2766" h="2371" extrusionOk="0">
                <a:moveTo>
                  <a:pt x="1182" y="1"/>
                </a:moveTo>
                <a:cubicBezTo>
                  <a:pt x="577" y="1"/>
                  <a:pt x="0" y="471"/>
                  <a:pt x="0" y="1189"/>
                </a:cubicBezTo>
                <a:cubicBezTo>
                  <a:pt x="0" y="1837"/>
                  <a:pt x="533" y="2370"/>
                  <a:pt x="1181" y="2370"/>
                </a:cubicBezTo>
                <a:cubicBezTo>
                  <a:pt x="2232" y="2370"/>
                  <a:pt x="2765" y="1089"/>
                  <a:pt x="2016" y="354"/>
                </a:cubicBezTo>
                <a:cubicBezTo>
                  <a:pt x="1773" y="110"/>
                  <a:pt x="1474" y="1"/>
                  <a:pt x="1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3482842" y="2946641"/>
            <a:ext cx="256600" cy="232171"/>
          </a:xfrm>
          <a:custGeom>
            <a:avLst/>
            <a:gdLst/>
            <a:ahLst/>
            <a:cxnLst/>
            <a:rect l="l" t="t" r="r" b="b"/>
            <a:pathLst>
              <a:path w="5357" h="4847" extrusionOk="0">
                <a:moveTo>
                  <a:pt x="4452" y="1"/>
                </a:moveTo>
                <a:cubicBezTo>
                  <a:pt x="4304" y="1"/>
                  <a:pt x="4150" y="58"/>
                  <a:pt x="4010" y="195"/>
                </a:cubicBezTo>
                <a:lnTo>
                  <a:pt x="452" y="3766"/>
                </a:lnTo>
                <a:cubicBezTo>
                  <a:pt x="1" y="4218"/>
                  <a:pt x="417" y="4846"/>
                  <a:pt x="902" y="4846"/>
                </a:cubicBezTo>
                <a:cubicBezTo>
                  <a:pt x="1051" y="4846"/>
                  <a:pt x="1206" y="4787"/>
                  <a:pt x="1345" y="4645"/>
                </a:cubicBezTo>
                <a:lnTo>
                  <a:pt x="4903" y="1087"/>
                </a:lnTo>
                <a:cubicBezTo>
                  <a:pt x="5357" y="633"/>
                  <a:pt x="4942" y="1"/>
                  <a:pt x="44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a:off x="1571506" y="2414762"/>
            <a:ext cx="122193" cy="91441"/>
          </a:xfrm>
          <a:custGeom>
            <a:avLst/>
            <a:gdLst/>
            <a:ahLst/>
            <a:cxnLst/>
            <a:rect l="l" t="t" r="r" b="b"/>
            <a:pathLst>
              <a:path w="2551" h="1909" extrusionOk="0">
                <a:moveTo>
                  <a:pt x="1270" y="0"/>
                </a:moveTo>
                <a:cubicBezTo>
                  <a:pt x="1027" y="0"/>
                  <a:pt x="786" y="94"/>
                  <a:pt x="606" y="281"/>
                </a:cubicBezTo>
                <a:cubicBezTo>
                  <a:pt x="1" y="871"/>
                  <a:pt x="419" y="1908"/>
                  <a:pt x="1268" y="1908"/>
                </a:cubicBezTo>
                <a:cubicBezTo>
                  <a:pt x="2118" y="1908"/>
                  <a:pt x="2550" y="871"/>
                  <a:pt x="1945" y="281"/>
                </a:cubicBezTo>
                <a:cubicBezTo>
                  <a:pt x="1758" y="94"/>
                  <a:pt x="1513" y="0"/>
                  <a:pt x="1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p:nvPr/>
        </p:nvSpPr>
        <p:spPr>
          <a:xfrm>
            <a:off x="1678465" y="2235713"/>
            <a:ext cx="204246" cy="152514"/>
          </a:xfrm>
          <a:custGeom>
            <a:avLst/>
            <a:gdLst/>
            <a:ahLst/>
            <a:cxnLst/>
            <a:rect l="l" t="t" r="r" b="b"/>
            <a:pathLst>
              <a:path w="4264" h="3184" extrusionOk="0">
                <a:moveTo>
                  <a:pt x="2132" y="1"/>
                </a:moveTo>
                <a:cubicBezTo>
                  <a:pt x="1725" y="1"/>
                  <a:pt x="1318" y="159"/>
                  <a:pt x="1008" y="476"/>
                </a:cubicBezTo>
                <a:cubicBezTo>
                  <a:pt x="0" y="1470"/>
                  <a:pt x="720" y="3184"/>
                  <a:pt x="2132" y="3184"/>
                </a:cubicBezTo>
                <a:cubicBezTo>
                  <a:pt x="3558" y="3184"/>
                  <a:pt x="4263" y="1470"/>
                  <a:pt x="3255" y="476"/>
                </a:cubicBezTo>
                <a:cubicBezTo>
                  <a:pt x="2945" y="159"/>
                  <a:pt x="2539" y="1"/>
                  <a:pt x="21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a:off x="785090" y="2632371"/>
            <a:ext cx="144227" cy="113571"/>
          </a:xfrm>
          <a:custGeom>
            <a:avLst/>
            <a:gdLst/>
            <a:ahLst/>
            <a:cxnLst/>
            <a:rect l="l" t="t" r="r" b="b"/>
            <a:pathLst>
              <a:path w="3011" h="2371" extrusionOk="0">
                <a:moveTo>
                  <a:pt x="1426" y="1"/>
                </a:moveTo>
                <a:cubicBezTo>
                  <a:pt x="577" y="1"/>
                  <a:pt x="1" y="865"/>
                  <a:pt x="332" y="1643"/>
                </a:cubicBezTo>
                <a:cubicBezTo>
                  <a:pt x="523" y="2111"/>
                  <a:pt x="970" y="2371"/>
                  <a:pt x="1424" y="2371"/>
                </a:cubicBezTo>
                <a:cubicBezTo>
                  <a:pt x="1724" y="2371"/>
                  <a:pt x="2027" y="2258"/>
                  <a:pt x="2262" y="2017"/>
                </a:cubicBezTo>
                <a:cubicBezTo>
                  <a:pt x="3011" y="1268"/>
                  <a:pt x="2478" y="1"/>
                  <a:pt x="14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a:off x="903738" y="2513723"/>
            <a:ext cx="143556" cy="113571"/>
          </a:xfrm>
          <a:custGeom>
            <a:avLst/>
            <a:gdLst/>
            <a:ahLst/>
            <a:cxnLst/>
            <a:rect l="l" t="t" r="r" b="b"/>
            <a:pathLst>
              <a:path w="2997" h="2371" extrusionOk="0">
                <a:moveTo>
                  <a:pt x="1412" y="1"/>
                </a:moveTo>
                <a:cubicBezTo>
                  <a:pt x="577" y="1"/>
                  <a:pt x="1" y="865"/>
                  <a:pt x="332" y="1643"/>
                </a:cubicBezTo>
                <a:cubicBezTo>
                  <a:pt x="523" y="2111"/>
                  <a:pt x="965" y="2371"/>
                  <a:pt x="1418" y="2371"/>
                </a:cubicBezTo>
                <a:cubicBezTo>
                  <a:pt x="1717" y="2371"/>
                  <a:pt x="2021" y="2258"/>
                  <a:pt x="2262" y="2017"/>
                </a:cubicBezTo>
                <a:cubicBezTo>
                  <a:pt x="2996" y="1268"/>
                  <a:pt x="2463" y="1"/>
                  <a:pt x="14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1010697" y="2395076"/>
            <a:ext cx="157543" cy="113858"/>
          </a:xfrm>
          <a:custGeom>
            <a:avLst/>
            <a:gdLst/>
            <a:ahLst/>
            <a:cxnLst/>
            <a:rect l="l" t="t" r="r" b="b"/>
            <a:pathLst>
              <a:path w="3289" h="2377" extrusionOk="0">
                <a:moveTo>
                  <a:pt x="1671" y="1"/>
                </a:moveTo>
                <a:cubicBezTo>
                  <a:pt x="360" y="1"/>
                  <a:pt x="0" y="1787"/>
                  <a:pt x="1210" y="2276"/>
                </a:cubicBezTo>
                <a:cubicBezTo>
                  <a:pt x="1374" y="2345"/>
                  <a:pt x="1534" y="2377"/>
                  <a:pt x="1687" y="2377"/>
                </a:cubicBezTo>
                <a:cubicBezTo>
                  <a:pt x="2646" y="2377"/>
                  <a:pt x="3289" y="1142"/>
                  <a:pt x="2506" y="346"/>
                </a:cubicBezTo>
                <a:cubicBezTo>
                  <a:pt x="2276" y="130"/>
                  <a:pt x="1973" y="1"/>
                  <a:pt x="16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0"/>
        <p:cNvGrpSpPr/>
        <p:nvPr/>
      </p:nvGrpSpPr>
      <p:grpSpPr>
        <a:xfrm>
          <a:off x="0" y="0"/>
          <a:ext cx="0" cy="0"/>
          <a:chOff x="0" y="0"/>
          <a:chExt cx="0" cy="0"/>
        </a:xfrm>
      </p:grpSpPr>
      <p:sp>
        <p:nvSpPr>
          <p:cNvPr id="141" name="Google Shape;141;p7"/>
          <p:cNvSpPr txBox="1">
            <a:spLocks noGrp="1"/>
          </p:cNvSpPr>
          <p:nvPr>
            <p:ph type="subTitle" idx="1"/>
          </p:nvPr>
        </p:nvSpPr>
        <p:spPr>
          <a:xfrm>
            <a:off x="713225" y="1718200"/>
            <a:ext cx="4383600" cy="2255400"/>
          </a:xfrm>
          <a:prstGeom prst="rect">
            <a:avLst/>
          </a:prstGeom>
        </p:spPr>
        <p:txBody>
          <a:bodyPr spcFirstLastPara="1" wrap="square" lIns="91425" tIns="91425" rIns="91425" bIns="91425" anchor="t" anchorCtr="0">
            <a:noAutofit/>
          </a:bodyPr>
          <a:lstStyle>
            <a:lvl1pPr lvl="0">
              <a:spcBef>
                <a:spcPts val="0"/>
              </a:spcBef>
              <a:spcAft>
                <a:spcPts val="0"/>
              </a:spcAft>
              <a:buSzPts val="1600"/>
              <a:buChar char="●"/>
              <a:defRPr sz="1600"/>
            </a:lvl1pPr>
            <a:lvl2pPr lvl="1">
              <a:spcBef>
                <a:spcPts val="1600"/>
              </a:spcBef>
              <a:spcAft>
                <a:spcPts val="0"/>
              </a:spcAft>
              <a:buSzPts val="1600"/>
              <a:buChar char="○"/>
              <a:defRPr sz="1600"/>
            </a:lvl2pPr>
            <a:lvl3pPr lvl="2">
              <a:spcBef>
                <a:spcPts val="1600"/>
              </a:spcBef>
              <a:spcAft>
                <a:spcPts val="0"/>
              </a:spcAft>
              <a:buSzPts val="1600"/>
              <a:buChar char="■"/>
              <a:defRPr sz="1600"/>
            </a:lvl3pPr>
            <a:lvl4pPr lvl="3">
              <a:spcBef>
                <a:spcPts val="1600"/>
              </a:spcBef>
              <a:spcAft>
                <a:spcPts val="0"/>
              </a:spcAft>
              <a:buSzPts val="1600"/>
              <a:buChar char="●"/>
              <a:defRPr sz="1600"/>
            </a:lvl4pPr>
            <a:lvl5pPr lvl="4">
              <a:spcBef>
                <a:spcPts val="1600"/>
              </a:spcBef>
              <a:spcAft>
                <a:spcPts val="0"/>
              </a:spcAft>
              <a:buSzPts val="1600"/>
              <a:buChar char="○"/>
              <a:defRPr sz="1600"/>
            </a:lvl5pPr>
            <a:lvl6pPr lvl="5">
              <a:spcBef>
                <a:spcPts val="1600"/>
              </a:spcBef>
              <a:spcAft>
                <a:spcPts val="0"/>
              </a:spcAft>
              <a:buSzPts val="1600"/>
              <a:buChar char="■"/>
              <a:defRPr sz="1600"/>
            </a:lvl6pPr>
            <a:lvl7pPr lvl="6">
              <a:spcBef>
                <a:spcPts val="1600"/>
              </a:spcBef>
              <a:spcAft>
                <a:spcPts val="0"/>
              </a:spcAft>
              <a:buSzPts val="1600"/>
              <a:buChar char="●"/>
              <a:defRPr sz="1600"/>
            </a:lvl7pPr>
            <a:lvl8pPr lvl="7">
              <a:spcBef>
                <a:spcPts val="1600"/>
              </a:spcBef>
              <a:spcAft>
                <a:spcPts val="0"/>
              </a:spcAft>
              <a:buSzPts val="1600"/>
              <a:buChar char="○"/>
              <a:defRPr sz="1600"/>
            </a:lvl8pPr>
            <a:lvl9pPr lvl="8">
              <a:spcBef>
                <a:spcPts val="1600"/>
              </a:spcBef>
              <a:spcAft>
                <a:spcPts val="1600"/>
              </a:spcAft>
              <a:buSzPts val="1600"/>
              <a:buChar char="■"/>
              <a:defRPr sz="1600"/>
            </a:lvl9pPr>
          </a:lstStyle>
          <a:p>
            <a:endParaRPr/>
          </a:p>
        </p:txBody>
      </p:sp>
      <p:sp>
        <p:nvSpPr>
          <p:cNvPr id="142" name="Google Shape;142;p7"/>
          <p:cNvSpPr txBox="1">
            <a:spLocks noGrp="1"/>
          </p:cNvSpPr>
          <p:nvPr>
            <p:ph type="title"/>
          </p:nvPr>
        </p:nvSpPr>
        <p:spPr>
          <a:xfrm>
            <a:off x="713225" y="539500"/>
            <a:ext cx="4383600" cy="6129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43" name="Google Shape;143;p7"/>
          <p:cNvSpPr/>
          <p:nvPr/>
        </p:nvSpPr>
        <p:spPr>
          <a:xfrm>
            <a:off x="5197725" y="1846301"/>
            <a:ext cx="1315996" cy="1234764"/>
          </a:xfrm>
          <a:custGeom>
            <a:avLst/>
            <a:gdLst/>
            <a:ahLst/>
            <a:cxnLst/>
            <a:rect l="l" t="t" r="r" b="b"/>
            <a:pathLst>
              <a:path w="18015" h="16903" extrusionOk="0">
                <a:moveTo>
                  <a:pt x="13114" y="0"/>
                </a:moveTo>
                <a:cubicBezTo>
                  <a:pt x="12082" y="0"/>
                  <a:pt x="11038" y="385"/>
                  <a:pt x="10215" y="1204"/>
                </a:cubicBezTo>
                <a:lnTo>
                  <a:pt x="10215" y="1193"/>
                </a:lnTo>
                <a:cubicBezTo>
                  <a:pt x="9384" y="2012"/>
                  <a:pt x="8952" y="3149"/>
                  <a:pt x="9009" y="4320"/>
                </a:cubicBezTo>
                <a:cubicBezTo>
                  <a:pt x="9020" y="4480"/>
                  <a:pt x="9032" y="4628"/>
                  <a:pt x="9054" y="4787"/>
                </a:cubicBezTo>
                <a:cubicBezTo>
                  <a:pt x="9066" y="4832"/>
                  <a:pt x="9077" y="4889"/>
                  <a:pt x="9089" y="4935"/>
                </a:cubicBezTo>
                <a:cubicBezTo>
                  <a:pt x="9423" y="6986"/>
                  <a:pt x="7823" y="8787"/>
                  <a:pt x="5829" y="8787"/>
                </a:cubicBezTo>
                <a:cubicBezTo>
                  <a:pt x="5655" y="8787"/>
                  <a:pt x="5479" y="8773"/>
                  <a:pt x="5301" y="8745"/>
                </a:cubicBezTo>
                <a:cubicBezTo>
                  <a:pt x="5244" y="8733"/>
                  <a:pt x="5187" y="8722"/>
                  <a:pt x="5131" y="8711"/>
                </a:cubicBezTo>
                <a:cubicBezTo>
                  <a:pt x="4971" y="8688"/>
                  <a:pt x="4823" y="8677"/>
                  <a:pt x="4676" y="8665"/>
                </a:cubicBezTo>
                <a:cubicBezTo>
                  <a:pt x="4602" y="8661"/>
                  <a:pt x="4529" y="8659"/>
                  <a:pt x="4456" y="8659"/>
                </a:cubicBezTo>
                <a:cubicBezTo>
                  <a:pt x="2835" y="8659"/>
                  <a:pt x="1359" y="9619"/>
                  <a:pt x="695" y="11111"/>
                </a:cubicBezTo>
                <a:cubicBezTo>
                  <a:pt x="1" y="12669"/>
                  <a:pt x="342" y="14489"/>
                  <a:pt x="1548" y="15694"/>
                </a:cubicBezTo>
                <a:cubicBezTo>
                  <a:pt x="2338" y="16484"/>
                  <a:pt x="3396" y="16903"/>
                  <a:pt x="4470" y="16903"/>
                </a:cubicBezTo>
                <a:cubicBezTo>
                  <a:pt x="5035" y="16903"/>
                  <a:pt x="5605" y="16787"/>
                  <a:pt x="6143" y="16547"/>
                </a:cubicBezTo>
                <a:cubicBezTo>
                  <a:pt x="7701" y="15853"/>
                  <a:pt x="8668" y="14272"/>
                  <a:pt x="8577" y="12578"/>
                </a:cubicBezTo>
                <a:cubicBezTo>
                  <a:pt x="8577" y="12430"/>
                  <a:pt x="8554" y="12293"/>
                  <a:pt x="8531" y="12146"/>
                </a:cubicBezTo>
                <a:cubicBezTo>
                  <a:pt x="8520" y="12077"/>
                  <a:pt x="8509" y="12009"/>
                  <a:pt x="8497" y="11929"/>
                </a:cubicBezTo>
                <a:cubicBezTo>
                  <a:pt x="8193" y="9886"/>
                  <a:pt x="9781" y="8114"/>
                  <a:pt x="11767" y="8114"/>
                </a:cubicBezTo>
                <a:cubicBezTo>
                  <a:pt x="11937" y="8114"/>
                  <a:pt x="12110" y="8127"/>
                  <a:pt x="12285" y="8153"/>
                </a:cubicBezTo>
                <a:cubicBezTo>
                  <a:pt x="12341" y="8165"/>
                  <a:pt x="12410" y="8176"/>
                  <a:pt x="12478" y="8199"/>
                </a:cubicBezTo>
                <a:cubicBezTo>
                  <a:pt x="12626" y="8222"/>
                  <a:pt x="12774" y="8233"/>
                  <a:pt x="12922" y="8244"/>
                </a:cubicBezTo>
                <a:cubicBezTo>
                  <a:pt x="12993" y="8248"/>
                  <a:pt x="13064" y="8250"/>
                  <a:pt x="13134" y="8250"/>
                </a:cubicBezTo>
                <a:cubicBezTo>
                  <a:pt x="15992" y="8250"/>
                  <a:pt x="18014" y="5357"/>
                  <a:pt x="16971" y="2648"/>
                </a:cubicBezTo>
                <a:cubicBezTo>
                  <a:pt x="16318" y="947"/>
                  <a:pt x="14732" y="0"/>
                  <a:pt x="131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5503600" y="1455057"/>
            <a:ext cx="2899563" cy="3399997"/>
          </a:xfrm>
          <a:custGeom>
            <a:avLst/>
            <a:gdLst/>
            <a:ahLst/>
            <a:cxnLst/>
            <a:rect l="l" t="t" r="r" b="b"/>
            <a:pathLst>
              <a:path w="24159" h="28328" extrusionOk="0">
                <a:moveTo>
                  <a:pt x="21439" y="1"/>
                </a:moveTo>
                <a:cubicBezTo>
                  <a:pt x="20958" y="1"/>
                  <a:pt x="20480" y="186"/>
                  <a:pt x="20121" y="551"/>
                </a:cubicBezTo>
                <a:lnTo>
                  <a:pt x="4880" y="15792"/>
                </a:lnTo>
                <a:cubicBezTo>
                  <a:pt x="4243" y="16486"/>
                  <a:pt x="4220" y="17544"/>
                  <a:pt x="4835" y="18260"/>
                </a:cubicBezTo>
                <a:cubicBezTo>
                  <a:pt x="5203" y="18683"/>
                  <a:pt x="5727" y="18906"/>
                  <a:pt x="6256" y="18906"/>
                </a:cubicBezTo>
                <a:cubicBezTo>
                  <a:pt x="6610" y="18906"/>
                  <a:pt x="6966" y="18806"/>
                  <a:pt x="7280" y="18601"/>
                </a:cubicBezTo>
                <a:lnTo>
                  <a:pt x="7280" y="18601"/>
                </a:lnTo>
                <a:lnTo>
                  <a:pt x="729" y="25153"/>
                </a:lnTo>
                <a:cubicBezTo>
                  <a:pt x="1" y="25881"/>
                  <a:pt x="1" y="27052"/>
                  <a:pt x="729" y="27780"/>
                </a:cubicBezTo>
                <a:cubicBezTo>
                  <a:pt x="1094" y="28145"/>
                  <a:pt x="1571" y="28327"/>
                  <a:pt x="2048" y="28327"/>
                </a:cubicBezTo>
                <a:cubicBezTo>
                  <a:pt x="2521" y="28327"/>
                  <a:pt x="2993" y="28148"/>
                  <a:pt x="3356" y="27791"/>
                </a:cubicBezTo>
                <a:lnTo>
                  <a:pt x="5631" y="25517"/>
                </a:lnTo>
                <a:lnTo>
                  <a:pt x="5631" y="25517"/>
                </a:lnTo>
                <a:cubicBezTo>
                  <a:pt x="5312" y="26336"/>
                  <a:pt x="5608" y="27280"/>
                  <a:pt x="6347" y="27757"/>
                </a:cubicBezTo>
                <a:cubicBezTo>
                  <a:pt x="6656" y="27965"/>
                  <a:pt x="7009" y="28066"/>
                  <a:pt x="7362" y="28066"/>
                </a:cubicBezTo>
                <a:cubicBezTo>
                  <a:pt x="7841" y="28066"/>
                  <a:pt x="8318" y="27879"/>
                  <a:pt x="8679" y="27518"/>
                </a:cubicBezTo>
                <a:lnTo>
                  <a:pt x="23431" y="12767"/>
                </a:lnTo>
                <a:cubicBezTo>
                  <a:pt x="24159" y="12039"/>
                  <a:pt x="24159" y="10867"/>
                  <a:pt x="23431" y="10139"/>
                </a:cubicBezTo>
                <a:cubicBezTo>
                  <a:pt x="23067" y="9775"/>
                  <a:pt x="22589" y="9593"/>
                  <a:pt x="22111" y="9593"/>
                </a:cubicBezTo>
                <a:cubicBezTo>
                  <a:pt x="21634" y="9593"/>
                  <a:pt x="21156" y="9775"/>
                  <a:pt x="20792" y="10139"/>
                </a:cubicBezTo>
                <a:lnTo>
                  <a:pt x="19518" y="11413"/>
                </a:lnTo>
                <a:cubicBezTo>
                  <a:pt x="19277" y="11509"/>
                  <a:pt x="19039" y="11552"/>
                  <a:pt x="18811" y="11552"/>
                </a:cubicBezTo>
                <a:cubicBezTo>
                  <a:pt x="17435" y="11552"/>
                  <a:pt x="16419" y="9968"/>
                  <a:pt x="17277" y="8661"/>
                </a:cubicBezTo>
                <a:lnTo>
                  <a:pt x="22816" y="3122"/>
                </a:lnTo>
                <a:cubicBezTo>
                  <a:pt x="23499" y="2371"/>
                  <a:pt x="23453" y="1211"/>
                  <a:pt x="22725" y="517"/>
                </a:cubicBezTo>
                <a:cubicBezTo>
                  <a:pt x="22363" y="172"/>
                  <a:pt x="21900" y="1"/>
                  <a:pt x="214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0" y="0"/>
            <a:ext cx="1059499" cy="893788"/>
          </a:xfrm>
          <a:custGeom>
            <a:avLst/>
            <a:gdLst/>
            <a:ahLst/>
            <a:cxnLst/>
            <a:rect l="l" t="t" r="r" b="b"/>
            <a:pathLst>
              <a:path w="17676" h="14912" extrusionOk="0">
                <a:moveTo>
                  <a:pt x="11806" y="1"/>
                </a:moveTo>
                <a:lnTo>
                  <a:pt x="0" y="9964"/>
                </a:lnTo>
                <a:lnTo>
                  <a:pt x="0" y="14912"/>
                </a:lnTo>
                <a:lnTo>
                  <a:pt x="1767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0" y="0"/>
            <a:ext cx="707712" cy="597277"/>
          </a:xfrm>
          <a:custGeom>
            <a:avLst/>
            <a:gdLst/>
            <a:ahLst/>
            <a:cxnLst/>
            <a:rect l="l" t="t" r="r" b="b"/>
            <a:pathLst>
              <a:path w="11807" h="9965" extrusionOk="0">
                <a:moveTo>
                  <a:pt x="0" y="1"/>
                </a:moveTo>
                <a:lnTo>
                  <a:pt x="0" y="9964"/>
                </a:lnTo>
                <a:lnTo>
                  <a:pt x="1180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0" y="4249723"/>
            <a:ext cx="958305" cy="893809"/>
          </a:xfrm>
          <a:custGeom>
            <a:avLst/>
            <a:gdLst/>
            <a:ahLst/>
            <a:cxnLst/>
            <a:rect l="l" t="t" r="r" b="b"/>
            <a:pathLst>
              <a:path w="16879" h="15743" extrusionOk="0">
                <a:moveTo>
                  <a:pt x="13186" y="1"/>
                </a:moveTo>
                <a:cubicBezTo>
                  <a:pt x="12817" y="1"/>
                  <a:pt x="12451" y="114"/>
                  <a:pt x="12147" y="320"/>
                </a:cubicBezTo>
                <a:cubicBezTo>
                  <a:pt x="12068" y="365"/>
                  <a:pt x="12011" y="411"/>
                  <a:pt x="11943" y="468"/>
                </a:cubicBezTo>
                <a:lnTo>
                  <a:pt x="4652" y="6655"/>
                </a:lnTo>
                <a:lnTo>
                  <a:pt x="0" y="10602"/>
                </a:lnTo>
                <a:lnTo>
                  <a:pt x="0" y="15731"/>
                </a:lnTo>
                <a:lnTo>
                  <a:pt x="1001" y="15731"/>
                </a:lnTo>
                <a:lnTo>
                  <a:pt x="8678" y="9214"/>
                </a:lnTo>
                <a:cubicBezTo>
                  <a:pt x="8849" y="9066"/>
                  <a:pt x="9065" y="8987"/>
                  <a:pt x="9293" y="8987"/>
                </a:cubicBezTo>
                <a:lnTo>
                  <a:pt x="9304" y="8987"/>
                </a:lnTo>
                <a:cubicBezTo>
                  <a:pt x="9309" y="8987"/>
                  <a:pt x="9313" y="8987"/>
                  <a:pt x="9318" y="8987"/>
                </a:cubicBezTo>
                <a:cubicBezTo>
                  <a:pt x="10184" y="8987"/>
                  <a:pt x="10586" y="10059"/>
                  <a:pt x="9918" y="10624"/>
                </a:cubicBezTo>
                <a:lnTo>
                  <a:pt x="3890" y="15743"/>
                </a:lnTo>
                <a:lnTo>
                  <a:pt x="7769" y="15743"/>
                </a:lnTo>
                <a:lnTo>
                  <a:pt x="15730" y="8987"/>
                </a:lnTo>
                <a:cubicBezTo>
                  <a:pt x="16879" y="8008"/>
                  <a:pt x="16174" y="6143"/>
                  <a:pt x="14650" y="6143"/>
                </a:cubicBezTo>
                <a:lnTo>
                  <a:pt x="14616" y="6143"/>
                </a:lnTo>
                <a:cubicBezTo>
                  <a:pt x="14229" y="6143"/>
                  <a:pt x="13854" y="6280"/>
                  <a:pt x="13546" y="6541"/>
                </a:cubicBezTo>
                <a:lnTo>
                  <a:pt x="12420" y="7497"/>
                </a:lnTo>
                <a:cubicBezTo>
                  <a:pt x="12258" y="7632"/>
                  <a:pt x="12057" y="7700"/>
                  <a:pt x="11856" y="7700"/>
                </a:cubicBezTo>
                <a:cubicBezTo>
                  <a:pt x="11635" y="7700"/>
                  <a:pt x="11416" y="7618"/>
                  <a:pt x="11249" y="7451"/>
                </a:cubicBezTo>
                <a:cubicBezTo>
                  <a:pt x="10896" y="7110"/>
                  <a:pt x="10919" y="6530"/>
                  <a:pt x="11294" y="6211"/>
                </a:cubicBezTo>
                <a:lnTo>
                  <a:pt x="14559" y="3436"/>
                </a:lnTo>
                <a:cubicBezTo>
                  <a:pt x="15958" y="2253"/>
                  <a:pt x="15105" y="1"/>
                  <a:pt x="13273" y="1"/>
                </a:cubicBezTo>
                <a:lnTo>
                  <a:pt x="13239" y="1"/>
                </a:lnTo>
                <a:cubicBezTo>
                  <a:pt x="13222" y="1"/>
                  <a:pt x="13204" y="1"/>
                  <a:pt x="13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56830" y="4760523"/>
            <a:ext cx="543564" cy="383004"/>
          </a:xfrm>
          <a:custGeom>
            <a:avLst/>
            <a:gdLst/>
            <a:ahLst/>
            <a:cxnLst/>
            <a:rect l="l" t="t" r="r" b="b"/>
            <a:pathLst>
              <a:path w="9574" h="6746" extrusionOk="0">
                <a:moveTo>
                  <a:pt x="8317" y="1"/>
                </a:moveTo>
                <a:cubicBezTo>
                  <a:pt x="8312" y="1"/>
                  <a:pt x="8308" y="1"/>
                  <a:pt x="8303" y="1"/>
                </a:cubicBezTo>
                <a:lnTo>
                  <a:pt x="8292" y="1"/>
                </a:lnTo>
                <a:cubicBezTo>
                  <a:pt x="8064" y="1"/>
                  <a:pt x="7848" y="81"/>
                  <a:pt x="7677" y="228"/>
                </a:cubicBezTo>
                <a:lnTo>
                  <a:pt x="0" y="6746"/>
                </a:lnTo>
                <a:lnTo>
                  <a:pt x="2889" y="6746"/>
                </a:lnTo>
                <a:lnTo>
                  <a:pt x="8917" y="1627"/>
                </a:lnTo>
                <a:cubicBezTo>
                  <a:pt x="9573" y="1062"/>
                  <a:pt x="9172" y="1"/>
                  <a:pt x="8317"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623091" y="4892296"/>
            <a:ext cx="388625" cy="251229"/>
          </a:xfrm>
          <a:custGeom>
            <a:avLst/>
            <a:gdLst/>
            <a:ahLst/>
            <a:cxnLst/>
            <a:rect l="l" t="t" r="r" b="b"/>
            <a:pathLst>
              <a:path w="6845" h="4425" extrusionOk="0">
                <a:moveTo>
                  <a:pt x="5588" y="0"/>
                </a:moveTo>
                <a:cubicBezTo>
                  <a:pt x="5583" y="0"/>
                  <a:pt x="5579" y="0"/>
                  <a:pt x="5574" y="0"/>
                </a:cubicBezTo>
                <a:lnTo>
                  <a:pt x="5551" y="0"/>
                </a:lnTo>
                <a:cubicBezTo>
                  <a:pt x="5324" y="0"/>
                  <a:pt x="5108" y="80"/>
                  <a:pt x="4937" y="228"/>
                </a:cubicBezTo>
                <a:lnTo>
                  <a:pt x="1" y="4425"/>
                </a:lnTo>
                <a:lnTo>
                  <a:pt x="2901" y="4425"/>
                </a:lnTo>
                <a:lnTo>
                  <a:pt x="6188" y="1638"/>
                </a:lnTo>
                <a:cubicBezTo>
                  <a:pt x="6845" y="1072"/>
                  <a:pt x="6443" y="0"/>
                  <a:pt x="55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7538308" y="0"/>
            <a:ext cx="1246705" cy="893814"/>
          </a:xfrm>
          <a:custGeom>
            <a:avLst/>
            <a:gdLst/>
            <a:ahLst/>
            <a:cxnLst/>
            <a:rect l="l" t="t" r="r" b="b"/>
            <a:pathLst>
              <a:path w="15708" h="11261" extrusionOk="0">
                <a:moveTo>
                  <a:pt x="10214" y="0"/>
                </a:moveTo>
                <a:lnTo>
                  <a:pt x="626" y="8155"/>
                </a:lnTo>
                <a:cubicBezTo>
                  <a:pt x="228" y="8485"/>
                  <a:pt x="0" y="8974"/>
                  <a:pt x="0" y="9486"/>
                </a:cubicBezTo>
                <a:cubicBezTo>
                  <a:pt x="0" y="10542"/>
                  <a:pt x="877" y="11261"/>
                  <a:pt x="1801" y="11261"/>
                </a:cubicBezTo>
                <a:cubicBezTo>
                  <a:pt x="2200" y="11261"/>
                  <a:pt x="2607" y="11127"/>
                  <a:pt x="2957" y="10828"/>
                </a:cubicBezTo>
                <a:lnTo>
                  <a:pt x="157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a:off x="8169268" y="873"/>
            <a:ext cx="974077" cy="809917"/>
          </a:xfrm>
          <a:custGeom>
            <a:avLst/>
            <a:gdLst/>
            <a:ahLst/>
            <a:cxnLst/>
            <a:rect l="l" t="t" r="r" b="b"/>
            <a:pathLst>
              <a:path w="12273" h="10204" extrusionOk="0">
                <a:moveTo>
                  <a:pt x="9429" y="1"/>
                </a:moveTo>
                <a:lnTo>
                  <a:pt x="8576" y="717"/>
                </a:lnTo>
                <a:lnTo>
                  <a:pt x="1320" y="6882"/>
                </a:lnTo>
                <a:lnTo>
                  <a:pt x="1070" y="7098"/>
                </a:lnTo>
                <a:cubicBezTo>
                  <a:pt x="0" y="8008"/>
                  <a:pt x="376" y="9748"/>
                  <a:pt x="1741" y="10123"/>
                </a:cubicBezTo>
                <a:lnTo>
                  <a:pt x="1832" y="10157"/>
                </a:lnTo>
                <a:cubicBezTo>
                  <a:pt x="1962" y="10188"/>
                  <a:pt x="2097" y="10203"/>
                  <a:pt x="2232" y="10203"/>
                </a:cubicBezTo>
                <a:cubicBezTo>
                  <a:pt x="2496" y="10203"/>
                  <a:pt x="2762" y="10145"/>
                  <a:pt x="3003" y="10032"/>
                </a:cubicBezTo>
                <a:cubicBezTo>
                  <a:pt x="3151" y="9964"/>
                  <a:pt x="3287" y="9873"/>
                  <a:pt x="3413" y="9771"/>
                </a:cubicBezTo>
                <a:lnTo>
                  <a:pt x="12273" y="2241"/>
                </a:lnTo>
                <a:lnTo>
                  <a:pt x="1227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7"/>
          <p:cNvSpPr/>
          <p:nvPr/>
        </p:nvSpPr>
        <p:spPr>
          <a:xfrm>
            <a:off x="8320868" y="3877700"/>
            <a:ext cx="822483" cy="893795"/>
          </a:xfrm>
          <a:custGeom>
            <a:avLst/>
            <a:gdLst/>
            <a:ahLst/>
            <a:cxnLst/>
            <a:rect l="l" t="t" r="r" b="b"/>
            <a:pathLst>
              <a:path w="5745" h="6243" extrusionOk="0">
                <a:moveTo>
                  <a:pt x="5745" y="0"/>
                </a:moveTo>
                <a:lnTo>
                  <a:pt x="331" y="4607"/>
                </a:lnTo>
                <a:cubicBezTo>
                  <a:pt x="126" y="4789"/>
                  <a:pt x="1" y="5039"/>
                  <a:pt x="1" y="5312"/>
                </a:cubicBezTo>
                <a:cubicBezTo>
                  <a:pt x="1" y="5403"/>
                  <a:pt x="12" y="5482"/>
                  <a:pt x="35" y="5562"/>
                </a:cubicBezTo>
                <a:cubicBezTo>
                  <a:pt x="103" y="5790"/>
                  <a:pt x="240" y="5972"/>
                  <a:pt x="433" y="6097"/>
                </a:cubicBezTo>
                <a:cubicBezTo>
                  <a:pt x="591" y="6194"/>
                  <a:pt x="768" y="6242"/>
                  <a:pt x="946" y="6242"/>
                </a:cubicBezTo>
                <a:cubicBezTo>
                  <a:pt x="1101" y="6242"/>
                  <a:pt x="1257" y="6205"/>
                  <a:pt x="1400" y="6131"/>
                </a:cubicBezTo>
                <a:cubicBezTo>
                  <a:pt x="1457" y="6097"/>
                  <a:pt x="1502" y="6062"/>
                  <a:pt x="1559" y="6017"/>
                </a:cubicBezTo>
                <a:lnTo>
                  <a:pt x="5745" y="2468"/>
                </a:lnTo>
                <a:lnTo>
                  <a:pt x="57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3"/>
        <p:cNvGrpSpPr/>
        <p:nvPr/>
      </p:nvGrpSpPr>
      <p:grpSpPr>
        <a:xfrm>
          <a:off x="0" y="0"/>
          <a:ext cx="0" cy="0"/>
          <a:chOff x="0" y="0"/>
          <a:chExt cx="0" cy="0"/>
        </a:xfrm>
      </p:grpSpPr>
      <p:sp>
        <p:nvSpPr>
          <p:cNvPr id="154" name="Google Shape;154;p8"/>
          <p:cNvSpPr txBox="1">
            <a:spLocks noGrp="1"/>
          </p:cNvSpPr>
          <p:nvPr>
            <p:ph type="title"/>
          </p:nvPr>
        </p:nvSpPr>
        <p:spPr>
          <a:xfrm>
            <a:off x="3114750" y="3091763"/>
            <a:ext cx="2914500" cy="947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55" name="Google Shape;155;p8"/>
          <p:cNvSpPr txBox="1">
            <a:spLocks noGrp="1"/>
          </p:cNvSpPr>
          <p:nvPr>
            <p:ph type="subTitle" idx="1"/>
          </p:nvPr>
        </p:nvSpPr>
        <p:spPr>
          <a:xfrm>
            <a:off x="2036250" y="4039172"/>
            <a:ext cx="5071500" cy="5694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a:lvl1pPr>
            <a:lvl2pPr lvl="1">
              <a:spcBef>
                <a:spcPts val="1600"/>
              </a:spcBef>
              <a:spcAft>
                <a:spcPts val="0"/>
              </a:spcAft>
              <a:buSzPts val="1600"/>
              <a:buNone/>
              <a:defRPr/>
            </a:lvl2pPr>
            <a:lvl3pPr lvl="2">
              <a:spcBef>
                <a:spcPts val="1600"/>
              </a:spcBef>
              <a:spcAft>
                <a:spcPts val="0"/>
              </a:spcAft>
              <a:buSzPts val="1600"/>
              <a:buNone/>
              <a:defRPr/>
            </a:lvl3pPr>
            <a:lvl4pPr lvl="3">
              <a:spcBef>
                <a:spcPts val="1600"/>
              </a:spcBef>
              <a:spcAft>
                <a:spcPts val="0"/>
              </a:spcAft>
              <a:buSzPts val="1600"/>
              <a:buNone/>
              <a:defRPr/>
            </a:lvl4pPr>
            <a:lvl5pPr lvl="4">
              <a:spcBef>
                <a:spcPts val="1600"/>
              </a:spcBef>
              <a:spcAft>
                <a:spcPts val="0"/>
              </a:spcAft>
              <a:buSzPts val="1600"/>
              <a:buNone/>
              <a:defRPr/>
            </a:lvl5pPr>
            <a:lvl6pPr lvl="5">
              <a:spcBef>
                <a:spcPts val="1600"/>
              </a:spcBef>
              <a:spcAft>
                <a:spcPts val="0"/>
              </a:spcAft>
              <a:buSzPts val="1600"/>
              <a:buNone/>
              <a:defRPr/>
            </a:lvl6pPr>
            <a:lvl7pPr lvl="6">
              <a:spcBef>
                <a:spcPts val="1600"/>
              </a:spcBef>
              <a:spcAft>
                <a:spcPts val="0"/>
              </a:spcAft>
              <a:buSzPts val="1600"/>
              <a:buNone/>
              <a:defRPr/>
            </a:lvl7pPr>
            <a:lvl8pPr lvl="7">
              <a:spcBef>
                <a:spcPts val="1600"/>
              </a:spcBef>
              <a:spcAft>
                <a:spcPts val="0"/>
              </a:spcAft>
              <a:buSzPts val="1600"/>
              <a:buNone/>
              <a:defRPr/>
            </a:lvl8pPr>
            <a:lvl9pPr lvl="8">
              <a:spcBef>
                <a:spcPts val="1600"/>
              </a:spcBef>
              <a:spcAft>
                <a:spcPts val="1600"/>
              </a:spcAft>
              <a:buSzPts val="1600"/>
              <a:buNone/>
              <a:defRPr/>
            </a:lvl9pPr>
          </a:lstStyle>
          <a:p>
            <a:endParaRPr/>
          </a:p>
        </p:txBody>
      </p:sp>
      <p:sp>
        <p:nvSpPr>
          <p:cNvPr id="156" name="Google Shape;156;p8"/>
          <p:cNvSpPr/>
          <p:nvPr/>
        </p:nvSpPr>
        <p:spPr>
          <a:xfrm rot="-5400000" flipH="1">
            <a:off x="8937296" y="2775056"/>
            <a:ext cx="300044" cy="113344"/>
          </a:xfrm>
          <a:custGeom>
            <a:avLst/>
            <a:gdLst/>
            <a:ahLst/>
            <a:cxnLst/>
            <a:rect l="l" t="t" r="r" b="b"/>
            <a:pathLst>
              <a:path w="5935" h="2242" extrusionOk="0">
                <a:moveTo>
                  <a:pt x="3331" y="1"/>
                </a:moveTo>
                <a:cubicBezTo>
                  <a:pt x="2659" y="1"/>
                  <a:pt x="1985" y="257"/>
                  <a:pt x="1470" y="772"/>
                </a:cubicBezTo>
                <a:lnTo>
                  <a:pt x="1" y="2241"/>
                </a:lnTo>
                <a:lnTo>
                  <a:pt x="5935" y="2241"/>
                </a:lnTo>
                <a:cubicBezTo>
                  <a:pt x="5862" y="1723"/>
                  <a:pt x="5646" y="1247"/>
                  <a:pt x="5286" y="873"/>
                </a:cubicBezTo>
                <a:cubicBezTo>
                  <a:pt x="4766" y="293"/>
                  <a:pt x="4049" y="1"/>
                  <a:pt x="33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8"/>
          <p:cNvSpPr/>
          <p:nvPr/>
        </p:nvSpPr>
        <p:spPr>
          <a:xfrm rot="5400000" flipH="1">
            <a:off x="-99667" y="1036995"/>
            <a:ext cx="575265" cy="324159"/>
          </a:xfrm>
          <a:custGeom>
            <a:avLst/>
            <a:gdLst/>
            <a:ahLst/>
            <a:cxnLst/>
            <a:rect l="l" t="t" r="r" b="b"/>
            <a:pathLst>
              <a:path w="11379" h="6412" extrusionOk="0">
                <a:moveTo>
                  <a:pt x="7781" y="0"/>
                </a:moveTo>
                <a:cubicBezTo>
                  <a:pt x="6938" y="0"/>
                  <a:pt x="6095" y="324"/>
                  <a:pt x="5459" y="967"/>
                </a:cubicBezTo>
                <a:lnTo>
                  <a:pt x="1" y="6411"/>
                </a:lnTo>
                <a:lnTo>
                  <a:pt x="9305" y="6411"/>
                </a:lnTo>
                <a:lnTo>
                  <a:pt x="10039" y="5677"/>
                </a:lnTo>
                <a:cubicBezTo>
                  <a:pt x="11350" y="4366"/>
                  <a:pt x="11379" y="2206"/>
                  <a:pt x="10054" y="924"/>
                </a:cubicBezTo>
                <a:cubicBezTo>
                  <a:pt x="9422" y="306"/>
                  <a:pt x="8601" y="0"/>
                  <a:pt x="77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8"/>
          <p:cNvSpPr/>
          <p:nvPr/>
        </p:nvSpPr>
        <p:spPr>
          <a:xfrm rot="5400000" flipH="1">
            <a:off x="380245" y="472396"/>
            <a:ext cx="455956" cy="447513"/>
          </a:xfrm>
          <a:custGeom>
            <a:avLst/>
            <a:gdLst/>
            <a:ahLst/>
            <a:cxnLst/>
            <a:rect l="l" t="t" r="r" b="b"/>
            <a:pathLst>
              <a:path w="9019" h="8852" extrusionOk="0">
                <a:moveTo>
                  <a:pt x="8651" y="0"/>
                </a:moveTo>
                <a:cubicBezTo>
                  <a:pt x="8565" y="0"/>
                  <a:pt x="8479" y="32"/>
                  <a:pt x="8414" y="97"/>
                </a:cubicBezTo>
                <a:lnTo>
                  <a:pt x="233" y="8278"/>
                </a:lnTo>
                <a:cubicBezTo>
                  <a:pt x="0" y="8522"/>
                  <a:pt x="221" y="8851"/>
                  <a:pt x="479" y="8851"/>
                </a:cubicBezTo>
                <a:cubicBezTo>
                  <a:pt x="556" y="8851"/>
                  <a:pt x="636" y="8822"/>
                  <a:pt x="709" y="8753"/>
                </a:cubicBezTo>
                <a:lnTo>
                  <a:pt x="8889" y="572"/>
                </a:lnTo>
                <a:cubicBezTo>
                  <a:pt x="9019" y="443"/>
                  <a:pt x="9019" y="227"/>
                  <a:pt x="8889" y="97"/>
                </a:cubicBezTo>
                <a:cubicBezTo>
                  <a:pt x="8824" y="32"/>
                  <a:pt x="8738" y="0"/>
                  <a:pt x="86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8"/>
          <p:cNvSpPr/>
          <p:nvPr/>
        </p:nvSpPr>
        <p:spPr>
          <a:xfrm rot="5400000" flipH="1">
            <a:off x="176553" y="1479301"/>
            <a:ext cx="95397" cy="85792"/>
          </a:xfrm>
          <a:custGeom>
            <a:avLst/>
            <a:gdLst/>
            <a:ahLst/>
            <a:cxnLst/>
            <a:rect l="l" t="t" r="r" b="b"/>
            <a:pathLst>
              <a:path w="1887" h="1697" extrusionOk="0">
                <a:moveTo>
                  <a:pt x="951" y="0"/>
                </a:moveTo>
                <a:cubicBezTo>
                  <a:pt x="731" y="0"/>
                  <a:pt x="511" y="83"/>
                  <a:pt x="346" y="249"/>
                </a:cubicBezTo>
                <a:cubicBezTo>
                  <a:pt x="0" y="580"/>
                  <a:pt x="0" y="1127"/>
                  <a:pt x="346" y="1458"/>
                </a:cubicBezTo>
                <a:cubicBezTo>
                  <a:pt x="511" y="1617"/>
                  <a:pt x="727" y="1696"/>
                  <a:pt x="945" y="1696"/>
                </a:cubicBezTo>
                <a:cubicBezTo>
                  <a:pt x="1163" y="1696"/>
                  <a:pt x="1383" y="1617"/>
                  <a:pt x="1556" y="1458"/>
                </a:cubicBezTo>
                <a:cubicBezTo>
                  <a:pt x="1887" y="1127"/>
                  <a:pt x="1887" y="594"/>
                  <a:pt x="1556" y="249"/>
                </a:cubicBezTo>
                <a:cubicBezTo>
                  <a:pt x="1390" y="83"/>
                  <a:pt x="1170"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p:nvPr/>
        </p:nvSpPr>
        <p:spPr>
          <a:xfrm rot="5400000" flipH="1">
            <a:off x="325113" y="1320022"/>
            <a:ext cx="109047" cy="86348"/>
          </a:xfrm>
          <a:custGeom>
            <a:avLst/>
            <a:gdLst/>
            <a:ahLst/>
            <a:cxnLst/>
            <a:rect l="l" t="t" r="r" b="b"/>
            <a:pathLst>
              <a:path w="2157" h="1708" extrusionOk="0">
                <a:moveTo>
                  <a:pt x="1040" y="1"/>
                </a:moveTo>
                <a:cubicBezTo>
                  <a:pt x="1034" y="1"/>
                  <a:pt x="1028" y="1"/>
                  <a:pt x="1023" y="1"/>
                </a:cubicBezTo>
                <a:cubicBezTo>
                  <a:pt x="403" y="1"/>
                  <a:pt x="0" y="620"/>
                  <a:pt x="231" y="1182"/>
                </a:cubicBezTo>
                <a:cubicBezTo>
                  <a:pt x="370" y="1521"/>
                  <a:pt x="692" y="1708"/>
                  <a:pt x="1021" y="1708"/>
                </a:cubicBezTo>
                <a:cubicBezTo>
                  <a:pt x="1237" y="1708"/>
                  <a:pt x="1456" y="1627"/>
                  <a:pt x="1628" y="1455"/>
                </a:cubicBezTo>
                <a:cubicBezTo>
                  <a:pt x="2156" y="927"/>
                  <a:pt x="1792" y="1"/>
                  <a:pt x="10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p:nvPr/>
        </p:nvSpPr>
        <p:spPr>
          <a:xfrm rot="5400000" flipH="1">
            <a:off x="475670" y="1167695"/>
            <a:ext cx="119209" cy="86702"/>
          </a:xfrm>
          <a:custGeom>
            <a:avLst/>
            <a:gdLst/>
            <a:ahLst/>
            <a:cxnLst/>
            <a:rect l="l" t="t" r="r" b="b"/>
            <a:pathLst>
              <a:path w="2358" h="1715" extrusionOk="0">
                <a:moveTo>
                  <a:pt x="1196" y="1"/>
                </a:moveTo>
                <a:cubicBezTo>
                  <a:pt x="260" y="1"/>
                  <a:pt x="0" y="1283"/>
                  <a:pt x="864" y="1643"/>
                </a:cubicBezTo>
                <a:cubicBezTo>
                  <a:pt x="981" y="1692"/>
                  <a:pt x="1095" y="1714"/>
                  <a:pt x="1204" y="1714"/>
                </a:cubicBezTo>
                <a:cubicBezTo>
                  <a:pt x="1889" y="1714"/>
                  <a:pt x="2358" y="830"/>
                  <a:pt x="1786" y="246"/>
                </a:cubicBezTo>
                <a:cubicBezTo>
                  <a:pt x="1628" y="87"/>
                  <a:pt x="1412" y="1"/>
                  <a:pt x="1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8"/>
          <p:cNvSpPr/>
          <p:nvPr/>
        </p:nvSpPr>
        <p:spPr>
          <a:xfrm rot="5400000" flipH="1">
            <a:off x="120222" y="2321264"/>
            <a:ext cx="252674" cy="251966"/>
          </a:xfrm>
          <a:custGeom>
            <a:avLst/>
            <a:gdLst/>
            <a:ahLst/>
            <a:cxnLst/>
            <a:rect l="l" t="t" r="r" b="b"/>
            <a:pathLst>
              <a:path w="4998" h="4984" extrusionOk="0">
                <a:moveTo>
                  <a:pt x="2506" y="1"/>
                </a:moveTo>
                <a:cubicBezTo>
                  <a:pt x="1123" y="1"/>
                  <a:pt x="0" y="1110"/>
                  <a:pt x="0" y="2492"/>
                </a:cubicBezTo>
                <a:cubicBezTo>
                  <a:pt x="0" y="3875"/>
                  <a:pt x="1123" y="4984"/>
                  <a:pt x="2506" y="4984"/>
                </a:cubicBezTo>
                <a:cubicBezTo>
                  <a:pt x="3889" y="4984"/>
                  <a:pt x="4998" y="3875"/>
                  <a:pt x="4998" y="2492"/>
                </a:cubicBezTo>
                <a:cubicBezTo>
                  <a:pt x="4998" y="1110"/>
                  <a:pt x="3889" y="1"/>
                  <a:pt x="2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p:nvPr/>
        </p:nvSpPr>
        <p:spPr>
          <a:xfrm rot="-5400000" flipH="1">
            <a:off x="8001321" y="1770546"/>
            <a:ext cx="889768" cy="879960"/>
          </a:xfrm>
          <a:custGeom>
            <a:avLst/>
            <a:gdLst/>
            <a:ahLst/>
            <a:cxnLst/>
            <a:rect l="l" t="t" r="r" b="b"/>
            <a:pathLst>
              <a:path w="17600" h="17406" extrusionOk="0">
                <a:moveTo>
                  <a:pt x="17100" y="1"/>
                </a:moveTo>
                <a:cubicBezTo>
                  <a:pt x="17015" y="1"/>
                  <a:pt x="16927" y="37"/>
                  <a:pt x="16851" y="123"/>
                </a:cubicBezTo>
                <a:lnTo>
                  <a:pt x="130" y="16830"/>
                </a:lnTo>
                <a:cubicBezTo>
                  <a:pt x="1" y="16959"/>
                  <a:pt x="1" y="17175"/>
                  <a:pt x="145" y="17305"/>
                </a:cubicBezTo>
                <a:cubicBezTo>
                  <a:pt x="202" y="17363"/>
                  <a:pt x="289" y="17406"/>
                  <a:pt x="375" y="17406"/>
                </a:cubicBezTo>
                <a:cubicBezTo>
                  <a:pt x="461" y="17406"/>
                  <a:pt x="548" y="17363"/>
                  <a:pt x="605" y="17305"/>
                </a:cubicBezTo>
                <a:lnTo>
                  <a:pt x="17326" y="584"/>
                </a:lnTo>
                <a:cubicBezTo>
                  <a:pt x="17599" y="355"/>
                  <a:pt x="17367" y="1"/>
                  <a:pt x="171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8"/>
          <p:cNvSpPr/>
          <p:nvPr/>
        </p:nvSpPr>
        <p:spPr>
          <a:xfrm rot="-5400000" flipH="1">
            <a:off x="8357372" y="2432259"/>
            <a:ext cx="199541" cy="199541"/>
          </a:xfrm>
          <a:custGeom>
            <a:avLst/>
            <a:gdLst/>
            <a:ahLst/>
            <a:cxnLst/>
            <a:rect l="l" t="t" r="r" b="b"/>
            <a:pathLst>
              <a:path w="3947" h="3947" extrusionOk="0">
                <a:moveTo>
                  <a:pt x="1974" y="0"/>
                </a:moveTo>
                <a:cubicBezTo>
                  <a:pt x="879" y="0"/>
                  <a:pt x="1" y="893"/>
                  <a:pt x="1" y="1973"/>
                </a:cubicBezTo>
                <a:cubicBezTo>
                  <a:pt x="1" y="3068"/>
                  <a:pt x="879" y="3946"/>
                  <a:pt x="1974" y="3946"/>
                </a:cubicBezTo>
                <a:cubicBezTo>
                  <a:pt x="3054" y="3946"/>
                  <a:pt x="3947" y="3068"/>
                  <a:pt x="3947" y="1973"/>
                </a:cubicBezTo>
                <a:cubicBezTo>
                  <a:pt x="3947" y="893"/>
                  <a:pt x="3054" y="0"/>
                  <a:pt x="19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p:nvPr/>
        </p:nvSpPr>
        <p:spPr>
          <a:xfrm rot="5400000" flipH="1">
            <a:off x="-19595" y="1255439"/>
            <a:ext cx="133263" cy="42315"/>
          </a:xfrm>
          <a:custGeom>
            <a:avLst/>
            <a:gdLst/>
            <a:ahLst/>
            <a:cxnLst/>
            <a:rect l="l" t="t" r="r" b="b"/>
            <a:pathLst>
              <a:path w="2636" h="837" extrusionOk="0">
                <a:moveTo>
                  <a:pt x="1311" y="1"/>
                </a:moveTo>
                <a:cubicBezTo>
                  <a:pt x="936" y="1"/>
                  <a:pt x="562" y="145"/>
                  <a:pt x="274" y="433"/>
                </a:cubicBezTo>
                <a:cubicBezTo>
                  <a:pt x="159" y="548"/>
                  <a:pt x="58" y="692"/>
                  <a:pt x="0" y="836"/>
                </a:cubicBezTo>
                <a:lnTo>
                  <a:pt x="2636" y="836"/>
                </a:lnTo>
                <a:cubicBezTo>
                  <a:pt x="2564" y="678"/>
                  <a:pt x="2463" y="548"/>
                  <a:pt x="2348" y="433"/>
                </a:cubicBezTo>
                <a:cubicBezTo>
                  <a:pt x="2060" y="145"/>
                  <a:pt x="1685" y="1"/>
                  <a:pt x="13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rot="5400000" flipH="1">
            <a:off x="52652" y="1070201"/>
            <a:ext cx="165012" cy="148884"/>
          </a:xfrm>
          <a:custGeom>
            <a:avLst/>
            <a:gdLst/>
            <a:ahLst/>
            <a:cxnLst/>
            <a:rect l="l" t="t" r="r" b="b"/>
            <a:pathLst>
              <a:path w="3264" h="2945" extrusionOk="0">
                <a:moveTo>
                  <a:pt x="1814" y="0"/>
                </a:moveTo>
                <a:cubicBezTo>
                  <a:pt x="870" y="0"/>
                  <a:pt x="1" y="957"/>
                  <a:pt x="440" y="2035"/>
                </a:cubicBezTo>
                <a:cubicBezTo>
                  <a:pt x="701" y="2659"/>
                  <a:pt x="1243" y="2944"/>
                  <a:pt x="1783" y="2944"/>
                </a:cubicBezTo>
                <a:cubicBezTo>
                  <a:pt x="2525" y="2944"/>
                  <a:pt x="3263" y="2406"/>
                  <a:pt x="3263" y="1473"/>
                </a:cubicBezTo>
                <a:cubicBezTo>
                  <a:pt x="3263" y="1084"/>
                  <a:pt x="3119" y="724"/>
                  <a:pt x="2846" y="450"/>
                </a:cubicBezTo>
                <a:cubicBezTo>
                  <a:pt x="2535" y="135"/>
                  <a:pt x="2169" y="0"/>
                  <a:pt x="1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rot="5400000" flipH="1">
            <a:off x="8393597" y="1847320"/>
            <a:ext cx="888527" cy="612280"/>
          </a:xfrm>
          <a:custGeom>
            <a:avLst/>
            <a:gdLst/>
            <a:ahLst/>
            <a:cxnLst/>
            <a:rect l="l" t="t" r="r" b="b"/>
            <a:pathLst>
              <a:path w="18695" h="12884" extrusionOk="0">
                <a:moveTo>
                  <a:pt x="18695" y="0"/>
                </a:moveTo>
                <a:lnTo>
                  <a:pt x="1297" y="15"/>
                </a:lnTo>
                <a:cubicBezTo>
                  <a:pt x="1355" y="44"/>
                  <a:pt x="1412" y="101"/>
                  <a:pt x="1470" y="144"/>
                </a:cubicBezTo>
                <a:cubicBezTo>
                  <a:pt x="1844" y="533"/>
                  <a:pt x="1844" y="1138"/>
                  <a:pt x="1470" y="1527"/>
                </a:cubicBezTo>
                <a:lnTo>
                  <a:pt x="1052" y="1945"/>
                </a:lnTo>
                <a:cubicBezTo>
                  <a:pt x="1" y="2982"/>
                  <a:pt x="1" y="4695"/>
                  <a:pt x="1052" y="5747"/>
                </a:cubicBezTo>
                <a:cubicBezTo>
                  <a:pt x="1563" y="6237"/>
                  <a:pt x="2221" y="6481"/>
                  <a:pt x="2880" y="6481"/>
                </a:cubicBezTo>
                <a:cubicBezTo>
                  <a:pt x="3557" y="6481"/>
                  <a:pt x="4235" y="6222"/>
                  <a:pt x="4754" y="5704"/>
                </a:cubicBezTo>
                <a:lnTo>
                  <a:pt x="9607" y="850"/>
                </a:lnTo>
                <a:cubicBezTo>
                  <a:pt x="9813" y="685"/>
                  <a:pt x="10032" y="614"/>
                  <a:pt x="10242" y="614"/>
                </a:cubicBezTo>
                <a:cubicBezTo>
                  <a:pt x="11005" y="614"/>
                  <a:pt x="11646" y="1545"/>
                  <a:pt x="11047" y="2290"/>
                </a:cubicBezTo>
                <a:lnTo>
                  <a:pt x="3717" y="9621"/>
                </a:lnTo>
                <a:cubicBezTo>
                  <a:pt x="2953" y="10370"/>
                  <a:pt x="2939" y="11580"/>
                  <a:pt x="3688" y="12329"/>
                </a:cubicBezTo>
                <a:cubicBezTo>
                  <a:pt x="4059" y="12699"/>
                  <a:pt x="4543" y="12883"/>
                  <a:pt x="5028" y="12883"/>
                </a:cubicBezTo>
                <a:cubicBezTo>
                  <a:pt x="5522" y="12883"/>
                  <a:pt x="6017" y="12692"/>
                  <a:pt x="6395" y="12314"/>
                </a:cubicBezTo>
                <a:lnTo>
                  <a:pt x="1869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rot="-5400000" flipH="1">
            <a:off x="8873786" y="1440156"/>
            <a:ext cx="321833" cy="206871"/>
          </a:xfrm>
          <a:custGeom>
            <a:avLst/>
            <a:gdLst/>
            <a:ahLst/>
            <a:cxnLst/>
            <a:rect l="l" t="t" r="r" b="b"/>
            <a:pathLst>
              <a:path w="6366" h="4092" extrusionOk="0">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8"/>
          <p:cNvSpPr/>
          <p:nvPr/>
        </p:nvSpPr>
        <p:spPr>
          <a:xfrm rot="-5400000" flipH="1">
            <a:off x="-113720" y="1654564"/>
            <a:ext cx="837732" cy="610271"/>
          </a:xfrm>
          <a:custGeom>
            <a:avLst/>
            <a:gdLst/>
            <a:ahLst/>
            <a:cxnLst/>
            <a:rect l="l" t="t" r="r" b="b"/>
            <a:pathLst>
              <a:path w="18436" h="13431" extrusionOk="0">
                <a:moveTo>
                  <a:pt x="2420" y="0"/>
                </a:moveTo>
                <a:cubicBezTo>
                  <a:pt x="1909" y="1388"/>
                  <a:pt x="3016" y="2565"/>
                  <a:pt x="4212" y="2565"/>
                </a:cubicBezTo>
                <a:cubicBezTo>
                  <a:pt x="4667" y="2565"/>
                  <a:pt x="5134" y="2395"/>
                  <a:pt x="5531" y="2002"/>
                </a:cubicBezTo>
                <a:lnTo>
                  <a:pt x="7000" y="533"/>
                </a:lnTo>
                <a:cubicBezTo>
                  <a:pt x="7120" y="413"/>
                  <a:pt x="7255" y="362"/>
                  <a:pt x="7385" y="362"/>
                </a:cubicBezTo>
                <a:cubicBezTo>
                  <a:pt x="7815" y="362"/>
                  <a:pt x="8187" y="916"/>
                  <a:pt x="7778" y="1325"/>
                </a:cubicBezTo>
                <a:lnTo>
                  <a:pt x="1297" y="7821"/>
                </a:lnTo>
                <a:cubicBezTo>
                  <a:pt x="1" y="9102"/>
                  <a:pt x="1" y="11176"/>
                  <a:pt x="1297" y="12458"/>
                </a:cubicBezTo>
                <a:cubicBezTo>
                  <a:pt x="1938" y="13106"/>
                  <a:pt x="2777" y="13430"/>
                  <a:pt x="3617" y="13430"/>
                </a:cubicBezTo>
                <a:cubicBezTo>
                  <a:pt x="4458" y="13430"/>
                  <a:pt x="5301" y="13106"/>
                  <a:pt x="5949" y="12458"/>
                </a:cubicBezTo>
                <a:lnTo>
                  <a:pt x="18262" y="144"/>
                </a:lnTo>
                <a:cubicBezTo>
                  <a:pt x="18320" y="87"/>
                  <a:pt x="18378" y="44"/>
                  <a:pt x="18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8"/>
          <p:cNvSpPr/>
          <p:nvPr/>
        </p:nvSpPr>
        <p:spPr>
          <a:xfrm rot="5400000" flipH="1">
            <a:off x="8426540" y="442411"/>
            <a:ext cx="849501" cy="585417"/>
          </a:xfrm>
          <a:custGeom>
            <a:avLst/>
            <a:gdLst/>
            <a:ahLst/>
            <a:cxnLst/>
            <a:rect l="l" t="t" r="r" b="b"/>
            <a:pathLst>
              <a:path w="18695" h="12884" extrusionOk="0">
                <a:moveTo>
                  <a:pt x="18695" y="0"/>
                </a:moveTo>
                <a:lnTo>
                  <a:pt x="1297" y="15"/>
                </a:lnTo>
                <a:cubicBezTo>
                  <a:pt x="1355" y="44"/>
                  <a:pt x="1412" y="101"/>
                  <a:pt x="1470" y="144"/>
                </a:cubicBezTo>
                <a:cubicBezTo>
                  <a:pt x="1844" y="533"/>
                  <a:pt x="1844" y="1138"/>
                  <a:pt x="1470" y="1527"/>
                </a:cubicBezTo>
                <a:lnTo>
                  <a:pt x="1052" y="1945"/>
                </a:lnTo>
                <a:cubicBezTo>
                  <a:pt x="1" y="2982"/>
                  <a:pt x="1" y="4695"/>
                  <a:pt x="1052" y="5747"/>
                </a:cubicBezTo>
                <a:cubicBezTo>
                  <a:pt x="1563" y="6237"/>
                  <a:pt x="2221" y="6481"/>
                  <a:pt x="2880" y="6481"/>
                </a:cubicBezTo>
                <a:cubicBezTo>
                  <a:pt x="3557" y="6481"/>
                  <a:pt x="4235" y="6222"/>
                  <a:pt x="4754" y="5704"/>
                </a:cubicBezTo>
                <a:lnTo>
                  <a:pt x="9607" y="850"/>
                </a:lnTo>
                <a:cubicBezTo>
                  <a:pt x="9813" y="685"/>
                  <a:pt x="10032" y="614"/>
                  <a:pt x="10242" y="614"/>
                </a:cubicBezTo>
                <a:cubicBezTo>
                  <a:pt x="11005" y="614"/>
                  <a:pt x="11646" y="1545"/>
                  <a:pt x="11047" y="2290"/>
                </a:cubicBezTo>
                <a:lnTo>
                  <a:pt x="3717" y="9621"/>
                </a:lnTo>
                <a:cubicBezTo>
                  <a:pt x="2953" y="10370"/>
                  <a:pt x="2939" y="11580"/>
                  <a:pt x="3688" y="12329"/>
                </a:cubicBezTo>
                <a:cubicBezTo>
                  <a:pt x="4059" y="12699"/>
                  <a:pt x="4543" y="12883"/>
                  <a:pt x="5028" y="12883"/>
                </a:cubicBezTo>
                <a:cubicBezTo>
                  <a:pt x="5522" y="12883"/>
                  <a:pt x="6017" y="12692"/>
                  <a:pt x="6395" y="12314"/>
                </a:cubicBezTo>
                <a:lnTo>
                  <a:pt x="186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rot="5400000" flipH="1">
            <a:off x="8601942" y="1307517"/>
            <a:ext cx="107329" cy="77698"/>
          </a:xfrm>
          <a:custGeom>
            <a:avLst/>
            <a:gdLst/>
            <a:ahLst/>
            <a:cxnLst/>
            <a:rect l="l" t="t" r="r" b="b"/>
            <a:pathLst>
              <a:path w="2362" h="1710" extrusionOk="0">
                <a:moveTo>
                  <a:pt x="1225" y="0"/>
                </a:moveTo>
                <a:cubicBezTo>
                  <a:pt x="1211" y="0"/>
                  <a:pt x="1196" y="1"/>
                  <a:pt x="1181" y="2"/>
                </a:cubicBezTo>
                <a:cubicBezTo>
                  <a:pt x="245" y="2"/>
                  <a:pt x="0" y="1283"/>
                  <a:pt x="865" y="1643"/>
                </a:cubicBezTo>
                <a:cubicBezTo>
                  <a:pt x="978" y="1689"/>
                  <a:pt x="1089" y="1709"/>
                  <a:pt x="1195" y="1709"/>
                </a:cubicBezTo>
                <a:cubicBezTo>
                  <a:pt x="1894" y="1709"/>
                  <a:pt x="2362" y="809"/>
                  <a:pt x="1786" y="246"/>
                </a:cubicBezTo>
                <a:cubicBezTo>
                  <a:pt x="1638" y="98"/>
                  <a:pt x="1439" y="0"/>
                  <a:pt x="12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rot="5400000" flipH="1">
            <a:off x="8748851" y="1173054"/>
            <a:ext cx="94288" cy="76926"/>
          </a:xfrm>
          <a:custGeom>
            <a:avLst/>
            <a:gdLst/>
            <a:ahLst/>
            <a:cxnLst/>
            <a:rect l="l" t="t" r="r" b="b"/>
            <a:pathLst>
              <a:path w="2075" h="1693" extrusionOk="0">
                <a:moveTo>
                  <a:pt x="1138" y="1"/>
                </a:moveTo>
                <a:cubicBezTo>
                  <a:pt x="375" y="1"/>
                  <a:pt x="0" y="922"/>
                  <a:pt x="533" y="1455"/>
                </a:cubicBezTo>
                <a:cubicBezTo>
                  <a:pt x="706" y="1614"/>
                  <a:pt x="926" y="1693"/>
                  <a:pt x="1143" y="1693"/>
                </a:cubicBezTo>
                <a:cubicBezTo>
                  <a:pt x="1361" y="1693"/>
                  <a:pt x="1577" y="1614"/>
                  <a:pt x="1743" y="1455"/>
                </a:cubicBezTo>
                <a:cubicBezTo>
                  <a:pt x="2074" y="1124"/>
                  <a:pt x="2074" y="591"/>
                  <a:pt x="1743" y="245"/>
                </a:cubicBezTo>
                <a:cubicBezTo>
                  <a:pt x="1585" y="87"/>
                  <a:pt x="1368" y="1"/>
                  <a:pt x="1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rot="5400000" flipH="1">
            <a:off x="-25841" y="175383"/>
            <a:ext cx="321833" cy="206871"/>
          </a:xfrm>
          <a:custGeom>
            <a:avLst/>
            <a:gdLst/>
            <a:ahLst/>
            <a:cxnLst/>
            <a:rect l="l" t="t" r="r" b="b"/>
            <a:pathLst>
              <a:path w="6366" h="4092" extrusionOk="0">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p:nvPr/>
        </p:nvSpPr>
        <p:spPr>
          <a:xfrm rot="-5400000" flipH="1">
            <a:off x="166953" y="135048"/>
            <a:ext cx="581178" cy="558563"/>
          </a:xfrm>
          <a:custGeom>
            <a:avLst/>
            <a:gdLst/>
            <a:ahLst/>
            <a:cxnLst/>
            <a:rect l="l" t="t" r="r" b="b"/>
            <a:pathLst>
              <a:path w="12790" h="12293" extrusionOk="0">
                <a:moveTo>
                  <a:pt x="11839" y="0"/>
                </a:moveTo>
                <a:lnTo>
                  <a:pt x="131" y="11709"/>
                </a:lnTo>
                <a:cubicBezTo>
                  <a:pt x="1" y="11853"/>
                  <a:pt x="1" y="12055"/>
                  <a:pt x="131" y="12185"/>
                </a:cubicBezTo>
                <a:cubicBezTo>
                  <a:pt x="195" y="12257"/>
                  <a:pt x="282" y="12293"/>
                  <a:pt x="368" y="12293"/>
                </a:cubicBezTo>
                <a:cubicBezTo>
                  <a:pt x="455" y="12293"/>
                  <a:pt x="541" y="12257"/>
                  <a:pt x="606" y="12185"/>
                </a:cubicBezTo>
                <a:lnTo>
                  <a:pt x="127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p:nvPr/>
        </p:nvSpPr>
        <p:spPr>
          <a:xfrm rot="5400000" flipH="1">
            <a:off x="8937139" y="131783"/>
            <a:ext cx="220748" cy="192973"/>
          </a:xfrm>
          <a:custGeom>
            <a:avLst/>
            <a:gdLst/>
            <a:ahLst/>
            <a:cxnLst/>
            <a:rect l="l" t="t" r="r" b="b"/>
            <a:pathLst>
              <a:path w="4858" h="4247" extrusionOk="0">
                <a:moveTo>
                  <a:pt x="3906" y="0"/>
                </a:moveTo>
                <a:lnTo>
                  <a:pt x="234" y="3673"/>
                </a:lnTo>
                <a:cubicBezTo>
                  <a:pt x="1" y="3917"/>
                  <a:pt x="221" y="4247"/>
                  <a:pt x="479" y="4247"/>
                </a:cubicBezTo>
                <a:cubicBezTo>
                  <a:pt x="556" y="4247"/>
                  <a:pt x="637" y="4218"/>
                  <a:pt x="709" y="4148"/>
                </a:cubicBezTo>
                <a:lnTo>
                  <a:pt x="485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p:nvPr/>
        </p:nvSpPr>
        <p:spPr>
          <a:xfrm rot="-5400000" flipH="1">
            <a:off x="126325" y="395858"/>
            <a:ext cx="107329" cy="77698"/>
          </a:xfrm>
          <a:custGeom>
            <a:avLst/>
            <a:gdLst/>
            <a:ahLst/>
            <a:cxnLst/>
            <a:rect l="l" t="t" r="r" b="b"/>
            <a:pathLst>
              <a:path w="2362" h="1710" extrusionOk="0">
                <a:moveTo>
                  <a:pt x="1225" y="0"/>
                </a:moveTo>
                <a:cubicBezTo>
                  <a:pt x="1211" y="0"/>
                  <a:pt x="1196" y="1"/>
                  <a:pt x="1181" y="2"/>
                </a:cubicBezTo>
                <a:cubicBezTo>
                  <a:pt x="245" y="2"/>
                  <a:pt x="0" y="1283"/>
                  <a:pt x="865" y="1643"/>
                </a:cubicBezTo>
                <a:cubicBezTo>
                  <a:pt x="978" y="1689"/>
                  <a:pt x="1089" y="1709"/>
                  <a:pt x="1195" y="1709"/>
                </a:cubicBezTo>
                <a:cubicBezTo>
                  <a:pt x="1894" y="1709"/>
                  <a:pt x="2362" y="809"/>
                  <a:pt x="1786" y="246"/>
                </a:cubicBezTo>
                <a:cubicBezTo>
                  <a:pt x="1638" y="98"/>
                  <a:pt x="1439" y="0"/>
                  <a:pt x="12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rot="-5400000" flipH="1">
            <a:off x="21932" y="497068"/>
            <a:ext cx="94288" cy="76926"/>
          </a:xfrm>
          <a:custGeom>
            <a:avLst/>
            <a:gdLst/>
            <a:ahLst/>
            <a:cxnLst/>
            <a:rect l="l" t="t" r="r" b="b"/>
            <a:pathLst>
              <a:path w="2075" h="1693" extrusionOk="0">
                <a:moveTo>
                  <a:pt x="1138" y="1"/>
                </a:moveTo>
                <a:cubicBezTo>
                  <a:pt x="375" y="1"/>
                  <a:pt x="0" y="922"/>
                  <a:pt x="533" y="1455"/>
                </a:cubicBezTo>
                <a:cubicBezTo>
                  <a:pt x="706" y="1614"/>
                  <a:pt x="926" y="1693"/>
                  <a:pt x="1143" y="1693"/>
                </a:cubicBezTo>
                <a:cubicBezTo>
                  <a:pt x="1361" y="1693"/>
                  <a:pt x="1577" y="1614"/>
                  <a:pt x="1743" y="1455"/>
                </a:cubicBezTo>
                <a:cubicBezTo>
                  <a:pt x="2074" y="1124"/>
                  <a:pt x="2074" y="591"/>
                  <a:pt x="1743" y="245"/>
                </a:cubicBezTo>
                <a:cubicBezTo>
                  <a:pt x="1585" y="87"/>
                  <a:pt x="1368" y="1"/>
                  <a:pt x="1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rot="10800000">
            <a:off x="8762830" y="-1"/>
            <a:ext cx="300044" cy="113344"/>
          </a:xfrm>
          <a:custGeom>
            <a:avLst/>
            <a:gdLst/>
            <a:ahLst/>
            <a:cxnLst/>
            <a:rect l="l" t="t" r="r" b="b"/>
            <a:pathLst>
              <a:path w="5935" h="2242" extrusionOk="0">
                <a:moveTo>
                  <a:pt x="3331" y="1"/>
                </a:moveTo>
                <a:cubicBezTo>
                  <a:pt x="2659" y="1"/>
                  <a:pt x="1985" y="257"/>
                  <a:pt x="1470" y="772"/>
                </a:cubicBezTo>
                <a:lnTo>
                  <a:pt x="1" y="2241"/>
                </a:lnTo>
                <a:lnTo>
                  <a:pt x="5935" y="2241"/>
                </a:lnTo>
                <a:cubicBezTo>
                  <a:pt x="5862" y="1723"/>
                  <a:pt x="5646" y="1247"/>
                  <a:pt x="5286" y="873"/>
                </a:cubicBezTo>
                <a:cubicBezTo>
                  <a:pt x="4766" y="293"/>
                  <a:pt x="4049" y="1"/>
                  <a:pt x="33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p:nvPr/>
        </p:nvSpPr>
        <p:spPr>
          <a:xfrm rot="10800000">
            <a:off x="8529105" y="94694"/>
            <a:ext cx="252674" cy="251966"/>
          </a:xfrm>
          <a:custGeom>
            <a:avLst/>
            <a:gdLst/>
            <a:ahLst/>
            <a:cxnLst/>
            <a:rect l="l" t="t" r="r" b="b"/>
            <a:pathLst>
              <a:path w="4998" h="4984" extrusionOk="0">
                <a:moveTo>
                  <a:pt x="2506" y="1"/>
                </a:moveTo>
                <a:cubicBezTo>
                  <a:pt x="1123" y="1"/>
                  <a:pt x="0" y="1110"/>
                  <a:pt x="0" y="2492"/>
                </a:cubicBezTo>
                <a:cubicBezTo>
                  <a:pt x="0" y="3875"/>
                  <a:pt x="1123" y="4984"/>
                  <a:pt x="2506" y="4984"/>
                </a:cubicBezTo>
                <a:cubicBezTo>
                  <a:pt x="3889" y="4984"/>
                  <a:pt x="4998" y="3875"/>
                  <a:pt x="4998" y="2492"/>
                </a:cubicBezTo>
                <a:cubicBezTo>
                  <a:pt x="4998" y="1110"/>
                  <a:pt x="3889" y="1"/>
                  <a:pt x="25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rot="5400000" flipH="1">
            <a:off x="-102991" y="2650556"/>
            <a:ext cx="300044" cy="113344"/>
          </a:xfrm>
          <a:custGeom>
            <a:avLst/>
            <a:gdLst/>
            <a:ahLst/>
            <a:cxnLst/>
            <a:rect l="l" t="t" r="r" b="b"/>
            <a:pathLst>
              <a:path w="5935" h="2242" extrusionOk="0">
                <a:moveTo>
                  <a:pt x="3331" y="1"/>
                </a:moveTo>
                <a:cubicBezTo>
                  <a:pt x="2659" y="1"/>
                  <a:pt x="1985" y="257"/>
                  <a:pt x="1470" y="772"/>
                </a:cubicBezTo>
                <a:lnTo>
                  <a:pt x="1" y="2241"/>
                </a:lnTo>
                <a:lnTo>
                  <a:pt x="5935" y="2241"/>
                </a:lnTo>
                <a:cubicBezTo>
                  <a:pt x="5862" y="1723"/>
                  <a:pt x="5646" y="1247"/>
                  <a:pt x="5286" y="873"/>
                </a:cubicBezTo>
                <a:cubicBezTo>
                  <a:pt x="4766" y="293"/>
                  <a:pt x="4049" y="1"/>
                  <a:pt x="33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81"/>
        <p:cNvGrpSpPr/>
        <p:nvPr/>
      </p:nvGrpSpPr>
      <p:grpSpPr>
        <a:xfrm>
          <a:off x="0" y="0"/>
          <a:ext cx="0" cy="0"/>
          <a:chOff x="0" y="0"/>
          <a:chExt cx="0" cy="0"/>
        </a:xfrm>
      </p:grpSpPr>
      <p:sp>
        <p:nvSpPr>
          <p:cNvPr id="182" name="Google Shape;182;p9"/>
          <p:cNvSpPr txBox="1">
            <a:spLocks noGrp="1"/>
          </p:cNvSpPr>
          <p:nvPr>
            <p:ph type="title"/>
          </p:nvPr>
        </p:nvSpPr>
        <p:spPr>
          <a:xfrm>
            <a:off x="713225" y="836425"/>
            <a:ext cx="3002400" cy="2286000"/>
          </a:xfrm>
          <a:prstGeom prst="rect">
            <a:avLst/>
          </a:prstGeom>
        </p:spPr>
        <p:txBody>
          <a:bodyPr spcFirstLastPara="1" wrap="square" lIns="91425" tIns="91425" rIns="91425" bIns="91425" anchor="t" anchorCtr="0">
            <a:noAutofit/>
          </a:bodyPr>
          <a:lstStyle>
            <a:lvl1pPr lvl="0" algn="l">
              <a:spcBef>
                <a:spcPts val="0"/>
              </a:spcBef>
              <a:spcAft>
                <a:spcPts val="0"/>
              </a:spcAft>
              <a:buSzPts val="4200"/>
              <a:buNone/>
              <a:defRPr sz="36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83" name="Google Shape;183;p9"/>
          <p:cNvSpPr txBox="1">
            <a:spLocks noGrp="1"/>
          </p:cNvSpPr>
          <p:nvPr>
            <p:ph type="subTitle" idx="1"/>
          </p:nvPr>
        </p:nvSpPr>
        <p:spPr>
          <a:xfrm>
            <a:off x="713225" y="3296325"/>
            <a:ext cx="2943000" cy="783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84" name="Google Shape;184;p9"/>
          <p:cNvSpPr/>
          <p:nvPr/>
        </p:nvSpPr>
        <p:spPr>
          <a:xfrm>
            <a:off x="4657600" y="488510"/>
            <a:ext cx="2142250" cy="1590676"/>
          </a:xfrm>
          <a:custGeom>
            <a:avLst/>
            <a:gdLst/>
            <a:ahLst/>
            <a:cxnLst/>
            <a:rect l="l" t="t" r="r" b="b"/>
            <a:pathLst>
              <a:path w="57062" h="42370" extrusionOk="0">
                <a:moveTo>
                  <a:pt x="53923" y="1"/>
                </a:moveTo>
                <a:cubicBezTo>
                  <a:pt x="53182" y="1"/>
                  <a:pt x="52440" y="285"/>
                  <a:pt x="51877" y="849"/>
                </a:cubicBezTo>
                <a:lnTo>
                  <a:pt x="22511" y="30229"/>
                </a:lnTo>
                <a:cubicBezTo>
                  <a:pt x="22278" y="30459"/>
                  <a:pt x="22018" y="30556"/>
                  <a:pt x="21769" y="30556"/>
                </a:cubicBezTo>
                <a:cubicBezTo>
                  <a:pt x="20943" y="30556"/>
                  <a:pt x="20235" y="29492"/>
                  <a:pt x="20999" y="28717"/>
                </a:cubicBezTo>
                <a:lnTo>
                  <a:pt x="28733" y="20983"/>
                </a:lnTo>
                <a:cubicBezTo>
                  <a:pt x="29986" y="19557"/>
                  <a:pt x="29914" y="17397"/>
                  <a:pt x="28574" y="16057"/>
                </a:cubicBezTo>
                <a:cubicBezTo>
                  <a:pt x="27877" y="15360"/>
                  <a:pt x="26957" y="15006"/>
                  <a:pt x="26034" y="15006"/>
                </a:cubicBezTo>
                <a:cubicBezTo>
                  <a:pt x="25184" y="15006"/>
                  <a:pt x="24332" y="15306"/>
                  <a:pt x="23649" y="15913"/>
                </a:cubicBezTo>
                <a:lnTo>
                  <a:pt x="12343" y="27205"/>
                </a:lnTo>
                <a:cubicBezTo>
                  <a:pt x="12208" y="27343"/>
                  <a:pt x="12056" y="27401"/>
                  <a:pt x="11911" y="27401"/>
                </a:cubicBezTo>
                <a:cubicBezTo>
                  <a:pt x="11437" y="27401"/>
                  <a:pt x="11030" y="26785"/>
                  <a:pt x="11493" y="26355"/>
                </a:cubicBezTo>
                <a:lnTo>
                  <a:pt x="27393" y="10426"/>
                </a:lnTo>
                <a:cubicBezTo>
                  <a:pt x="28200" y="9620"/>
                  <a:pt x="28200" y="8309"/>
                  <a:pt x="27393" y="7503"/>
                </a:cubicBezTo>
                <a:cubicBezTo>
                  <a:pt x="26990" y="7092"/>
                  <a:pt x="26461" y="6887"/>
                  <a:pt x="25931" y="6887"/>
                </a:cubicBezTo>
                <a:cubicBezTo>
                  <a:pt x="25402" y="6887"/>
                  <a:pt x="24873" y="7092"/>
                  <a:pt x="24470" y="7503"/>
                </a:cubicBezTo>
                <a:lnTo>
                  <a:pt x="87" y="31871"/>
                </a:lnTo>
                <a:cubicBezTo>
                  <a:pt x="58" y="31900"/>
                  <a:pt x="29" y="31928"/>
                  <a:pt x="1" y="31957"/>
                </a:cubicBezTo>
                <a:lnTo>
                  <a:pt x="1" y="34708"/>
                </a:lnTo>
                <a:cubicBezTo>
                  <a:pt x="29" y="34751"/>
                  <a:pt x="58" y="34780"/>
                  <a:pt x="87" y="34809"/>
                </a:cubicBezTo>
                <a:cubicBezTo>
                  <a:pt x="490" y="35212"/>
                  <a:pt x="1023" y="35414"/>
                  <a:pt x="1556" y="35414"/>
                </a:cubicBezTo>
                <a:cubicBezTo>
                  <a:pt x="2089" y="35414"/>
                  <a:pt x="2622" y="35212"/>
                  <a:pt x="3025" y="34809"/>
                </a:cubicBezTo>
                <a:lnTo>
                  <a:pt x="4624" y="33196"/>
                </a:lnTo>
                <a:cubicBezTo>
                  <a:pt x="4757" y="33066"/>
                  <a:pt x="4904" y="33012"/>
                  <a:pt x="5045" y="33012"/>
                </a:cubicBezTo>
                <a:cubicBezTo>
                  <a:pt x="5517" y="33012"/>
                  <a:pt x="5920" y="33617"/>
                  <a:pt x="5488" y="34060"/>
                </a:cubicBezTo>
                <a:lnTo>
                  <a:pt x="15" y="39533"/>
                </a:lnTo>
                <a:lnTo>
                  <a:pt x="15" y="42370"/>
                </a:lnTo>
                <a:lnTo>
                  <a:pt x="7346" y="42370"/>
                </a:lnTo>
                <a:lnTo>
                  <a:pt x="16952" y="32764"/>
                </a:lnTo>
                <a:cubicBezTo>
                  <a:pt x="17186" y="32529"/>
                  <a:pt x="17447" y="32431"/>
                  <a:pt x="17696" y="32431"/>
                </a:cubicBezTo>
                <a:cubicBezTo>
                  <a:pt x="18521" y="32431"/>
                  <a:pt x="19223" y="33502"/>
                  <a:pt x="18450" y="34276"/>
                </a:cubicBezTo>
                <a:lnTo>
                  <a:pt x="18003" y="34722"/>
                </a:lnTo>
                <a:cubicBezTo>
                  <a:pt x="16851" y="35875"/>
                  <a:pt x="16851" y="37732"/>
                  <a:pt x="18003" y="38885"/>
                </a:cubicBezTo>
                <a:cubicBezTo>
                  <a:pt x="18563" y="39423"/>
                  <a:pt x="19279" y="39690"/>
                  <a:pt x="19995" y="39690"/>
                </a:cubicBezTo>
                <a:cubicBezTo>
                  <a:pt x="20734" y="39690"/>
                  <a:pt x="21472" y="39405"/>
                  <a:pt x="22036" y="38841"/>
                </a:cubicBezTo>
                <a:lnTo>
                  <a:pt x="27350" y="33527"/>
                </a:lnTo>
                <a:cubicBezTo>
                  <a:pt x="27594" y="33283"/>
                  <a:pt x="27866" y="33181"/>
                  <a:pt x="28127" y="33181"/>
                </a:cubicBezTo>
                <a:cubicBezTo>
                  <a:pt x="28994" y="33181"/>
                  <a:pt x="29742" y="34304"/>
                  <a:pt x="28934" y="35111"/>
                </a:cubicBezTo>
                <a:lnTo>
                  <a:pt x="21690" y="42370"/>
                </a:lnTo>
                <a:lnTo>
                  <a:pt x="27537" y="42370"/>
                </a:lnTo>
                <a:lnTo>
                  <a:pt x="48204" y="21689"/>
                </a:lnTo>
                <a:cubicBezTo>
                  <a:pt x="49025" y="20882"/>
                  <a:pt x="49025" y="19571"/>
                  <a:pt x="48204" y="18765"/>
                </a:cubicBezTo>
                <a:cubicBezTo>
                  <a:pt x="47801" y="18362"/>
                  <a:pt x="47272" y="18160"/>
                  <a:pt x="46742" y="18160"/>
                </a:cubicBezTo>
                <a:cubicBezTo>
                  <a:pt x="46213" y="18160"/>
                  <a:pt x="45684" y="18362"/>
                  <a:pt x="45281" y="18765"/>
                </a:cubicBezTo>
                <a:lnTo>
                  <a:pt x="38987" y="25059"/>
                </a:lnTo>
                <a:cubicBezTo>
                  <a:pt x="38738" y="25308"/>
                  <a:pt x="38460" y="25412"/>
                  <a:pt x="38195" y="25412"/>
                </a:cubicBezTo>
                <a:cubicBezTo>
                  <a:pt x="37325" y="25412"/>
                  <a:pt x="36586" y="24291"/>
                  <a:pt x="37403" y="23474"/>
                </a:cubicBezTo>
                <a:lnTo>
                  <a:pt x="55909" y="4968"/>
                </a:lnTo>
                <a:cubicBezTo>
                  <a:pt x="57061" y="3830"/>
                  <a:pt x="57061" y="1958"/>
                  <a:pt x="55909" y="806"/>
                </a:cubicBezTo>
                <a:cubicBezTo>
                  <a:pt x="55357" y="267"/>
                  <a:pt x="54641" y="1"/>
                  <a:pt x="539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9"/>
          <p:cNvSpPr/>
          <p:nvPr/>
        </p:nvSpPr>
        <p:spPr>
          <a:xfrm>
            <a:off x="5702749" y="613905"/>
            <a:ext cx="167177" cy="120774"/>
          </a:xfrm>
          <a:custGeom>
            <a:avLst/>
            <a:gdLst/>
            <a:ahLst/>
            <a:cxnLst/>
            <a:rect l="l" t="t" r="r" b="b"/>
            <a:pathLst>
              <a:path w="4453" h="3217" extrusionOk="0">
                <a:moveTo>
                  <a:pt x="2247" y="0"/>
                </a:moveTo>
                <a:cubicBezTo>
                  <a:pt x="490" y="0"/>
                  <a:pt x="1" y="2405"/>
                  <a:pt x="1628" y="3082"/>
                </a:cubicBezTo>
                <a:cubicBezTo>
                  <a:pt x="1848" y="3175"/>
                  <a:pt x="2064" y="3216"/>
                  <a:pt x="2269" y="3216"/>
                </a:cubicBezTo>
                <a:cubicBezTo>
                  <a:pt x="3569" y="3216"/>
                  <a:pt x="4453" y="1545"/>
                  <a:pt x="3371" y="476"/>
                </a:cubicBezTo>
                <a:cubicBezTo>
                  <a:pt x="3083" y="173"/>
                  <a:pt x="2665" y="0"/>
                  <a:pt x="22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9"/>
          <p:cNvSpPr/>
          <p:nvPr/>
        </p:nvSpPr>
        <p:spPr>
          <a:xfrm>
            <a:off x="5817367" y="499285"/>
            <a:ext cx="166726" cy="120774"/>
          </a:xfrm>
          <a:custGeom>
            <a:avLst/>
            <a:gdLst/>
            <a:ahLst/>
            <a:cxnLst/>
            <a:rect l="l" t="t" r="r" b="b"/>
            <a:pathLst>
              <a:path w="4441" h="3217" extrusionOk="0">
                <a:moveTo>
                  <a:pt x="2233" y="0"/>
                </a:moveTo>
                <a:cubicBezTo>
                  <a:pt x="491" y="0"/>
                  <a:pt x="1" y="2420"/>
                  <a:pt x="1628" y="3082"/>
                </a:cubicBezTo>
                <a:cubicBezTo>
                  <a:pt x="1848" y="3174"/>
                  <a:pt x="2064" y="3216"/>
                  <a:pt x="2269" y="3216"/>
                </a:cubicBezTo>
                <a:cubicBezTo>
                  <a:pt x="3566" y="3216"/>
                  <a:pt x="4441" y="1545"/>
                  <a:pt x="3371" y="475"/>
                </a:cubicBezTo>
                <a:cubicBezTo>
                  <a:pt x="3069" y="173"/>
                  <a:pt x="2665" y="0"/>
                  <a:pt x="2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9"/>
          <p:cNvSpPr/>
          <p:nvPr/>
        </p:nvSpPr>
        <p:spPr>
          <a:xfrm>
            <a:off x="5932848" y="384664"/>
            <a:ext cx="166801" cy="120587"/>
          </a:xfrm>
          <a:custGeom>
            <a:avLst/>
            <a:gdLst/>
            <a:ahLst/>
            <a:cxnLst/>
            <a:rect l="l" t="t" r="r" b="b"/>
            <a:pathLst>
              <a:path w="4443" h="3212" extrusionOk="0">
                <a:moveTo>
                  <a:pt x="2186" y="1"/>
                </a:moveTo>
                <a:cubicBezTo>
                  <a:pt x="882" y="1"/>
                  <a:pt x="0" y="1678"/>
                  <a:pt x="1073" y="2751"/>
                </a:cubicBezTo>
                <a:cubicBezTo>
                  <a:pt x="1375" y="3053"/>
                  <a:pt x="1778" y="3212"/>
                  <a:pt x="2210" y="3212"/>
                </a:cubicBezTo>
                <a:cubicBezTo>
                  <a:pt x="3968" y="3212"/>
                  <a:pt x="4443" y="806"/>
                  <a:pt x="2815" y="129"/>
                </a:cubicBezTo>
                <a:cubicBezTo>
                  <a:pt x="2599" y="41"/>
                  <a:pt x="2387" y="1"/>
                  <a:pt x="21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9"/>
          <p:cNvSpPr/>
          <p:nvPr/>
        </p:nvSpPr>
        <p:spPr>
          <a:xfrm>
            <a:off x="4879289" y="658769"/>
            <a:ext cx="94119" cy="69792"/>
          </a:xfrm>
          <a:custGeom>
            <a:avLst/>
            <a:gdLst/>
            <a:ahLst/>
            <a:cxnLst/>
            <a:rect l="l" t="t" r="r" b="b"/>
            <a:pathLst>
              <a:path w="2507" h="1859" extrusionOk="0">
                <a:moveTo>
                  <a:pt x="1253" y="1"/>
                </a:moveTo>
                <a:cubicBezTo>
                  <a:pt x="418" y="1"/>
                  <a:pt x="0" y="1009"/>
                  <a:pt x="591" y="1599"/>
                </a:cubicBezTo>
                <a:cubicBezTo>
                  <a:pt x="778" y="1772"/>
                  <a:pt x="1016" y="1859"/>
                  <a:pt x="1253" y="1859"/>
                </a:cubicBezTo>
                <a:cubicBezTo>
                  <a:pt x="1491" y="1859"/>
                  <a:pt x="1729" y="1772"/>
                  <a:pt x="1916" y="1599"/>
                </a:cubicBezTo>
                <a:cubicBezTo>
                  <a:pt x="2506" y="1009"/>
                  <a:pt x="2089" y="1"/>
                  <a:pt x="12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9"/>
          <p:cNvSpPr/>
          <p:nvPr/>
        </p:nvSpPr>
        <p:spPr>
          <a:xfrm>
            <a:off x="5005808" y="532248"/>
            <a:ext cx="94119" cy="70204"/>
          </a:xfrm>
          <a:custGeom>
            <a:avLst/>
            <a:gdLst/>
            <a:ahLst/>
            <a:cxnLst/>
            <a:rect l="l" t="t" r="r" b="b"/>
            <a:pathLst>
              <a:path w="2507" h="1870" extrusionOk="0">
                <a:moveTo>
                  <a:pt x="1253" y="1"/>
                </a:moveTo>
                <a:cubicBezTo>
                  <a:pt x="418" y="1"/>
                  <a:pt x="0" y="1009"/>
                  <a:pt x="591" y="1599"/>
                </a:cubicBezTo>
                <a:cubicBezTo>
                  <a:pt x="778" y="1779"/>
                  <a:pt x="1019" y="1869"/>
                  <a:pt x="1259" y="1869"/>
                </a:cubicBezTo>
                <a:cubicBezTo>
                  <a:pt x="1498" y="1869"/>
                  <a:pt x="1736" y="1779"/>
                  <a:pt x="1916" y="1599"/>
                </a:cubicBezTo>
                <a:cubicBezTo>
                  <a:pt x="2506" y="1009"/>
                  <a:pt x="2089" y="1"/>
                  <a:pt x="12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9"/>
          <p:cNvSpPr/>
          <p:nvPr/>
        </p:nvSpPr>
        <p:spPr>
          <a:xfrm>
            <a:off x="5137207" y="406252"/>
            <a:ext cx="80604" cy="70054"/>
          </a:xfrm>
          <a:custGeom>
            <a:avLst/>
            <a:gdLst/>
            <a:ahLst/>
            <a:cxnLst/>
            <a:rect l="l" t="t" r="r" b="b"/>
            <a:pathLst>
              <a:path w="2147" h="1866" extrusionOk="0">
                <a:moveTo>
                  <a:pt x="1124" y="1"/>
                </a:moveTo>
                <a:cubicBezTo>
                  <a:pt x="461" y="1"/>
                  <a:pt x="0" y="678"/>
                  <a:pt x="259" y="1283"/>
                </a:cubicBezTo>
                <a:cubicBezTo>
                  <a:pt x="417" y="1659"/>
                  <a:pt x="772" y="1866"/>
                  <a:pt x="1133" y="1866"/>
                </a:cubicBezTo>
                <a:cubicBezTo>
                  <a:pt x="1365" y="1866"/>
                  <a:pt x="1600" y="1780"/>
                  <a:pt x="1786" y="1600"/>
                </a:cubicBezTo>
                <a:cubicBezTo>
                  <a:pt x="2146" y="1225"/>
                  <a:pt x="2146" y="635"/>
                  <a:pt x="1786" y="275"/>
                </a:cubicBezTo>
                <a:cubicBezTo>
                  <a:pt x="1613" y="102"/>
                  <a:pt x="1368" y="1"/>
                  <a:pt x="11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9"/>
          <p:cNvSpPr/>
          <p:nvPr/>
        </p:nvSpPr>
        <p:spPr>
          <a:xfrm>
            <a:off x="5258845" y="279205"/>
            <a:ext cx="94119" cy="70317"/>
          </a:xfrm>
          <a:custGeom>
            <a:avLst/>
            <a:gdLst/>
            <a:ahLst/>
            <a:cxnLst/>
            <a:rect l="l" t="t" r="r" b="b"/>
            <a:pathLst>
              <a:path w="2507" h="1873" extrusionOk="0">
                <a:moveTo>
                  <a:pt x="1254" y="0"/>
                </a:moveTo>
                <a:cubicBezTo>
                  <a:pt x="418" y="0"/>
                  <a:pt x="1" y="1023"/>
                  <a:pt x="591" y="1613"/>
                </a:cubicBezTo>
                <a:cubicBezTo>
                  <a:pt x="778" y="1786"/>
                  <a:pt x="1016" y="1873"/>
                  <a:pt x="1254" y="1873"/>
                </a:cubicBezTo>
                <a:cubicBezTo>
                  <a:pt x="1491" y="1873"/>
                  <a:pt x="1729" y="1786"/>
                  <a:pt x="1916" y="1613"/>
                </a:cubicBezTo>
                <a:cubicBezTo>
                  <a:pt x="2507" y="1023"/>
                  <a:pt x="2089" y="0"/>
                  <a:pt x="12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9"/>
          <p:cNvSpPr/>
          <p:nvPr/>
        </p:nvSpPr>
        <p:spPr>
          <a:xfrm>
            <a:off x="4911726" y="782738"/>
            <a:ext cx="317947" cy="297674"/>
          </a:xfrm>
          <a:custGeom>
            <a:avLst/>
            <a:gdLst/>
            <a:ahLst/>
            <a:cxnLst/>
            <a:rect l="l" t="t" r="r" b="b"/>
            <a:pathLst>
              <a:path w="8469" h="7929" extrusionOk="0">
                <a:moveTo>
                  <a:pt x="5380" y="0"/>
                </a:moveTo>
                <a:cubicBezTo>
                  <a:pt x="4668" y="0"/>
                  <a:pt x="3957" y="267"/>
                  <a:pt x="3414" y="803"/>
                </a:cubicBezTo>
                <a:lnTo>
                  <a:pt x="1095" y="3122"/>
                </a:lnTo>
                <a:cubicBezTo>
                  <a:pt x="1" y="4217"/>
                  <a:pt x="1" y="6002"/>
                  <a:pt x="1095" y="7097"/>
                </a:cubicBezTo>
                <a:cubicBezTo>
                  <a:pt x="1642" y="7651"/>
                  <a:pt x="2362" y="7929"/>
                  <a:pt x="3084" y="7929"/>
                </a:cubicBezTo>
                <a:cubicBezTo>
                  <a:pt x="3806" y="7929"/>
                  <a:pt x="4530" y="7651"/>
                  <a:pt x="5084" y="7097"/>
                </a:cubicBezTo>
                <a:lnTo>
                  <a:pt x="7389" y="4793"/>
                </a:lnTo>
                <a:cubicBezTo>
                  <a:pt x="8469" y="3684"/>
                  <a:pt x="8455" y="1912"/>
                  <a:pt x="7374" y="818"/>
                </a:cubicBezTo>
                <a:cubicBezTo>
                  <a:pt x="6823" y="274"/>
                  <a:pt x="6101" y="0"/>
                  <a:pt x="53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9"/>
          <p:cNvSpPr/>
          <p:nvPr/>
        </p:nvSpPr>
        <p:spPr>
          <a:xfrm>
            <a:off x="4706255" y="1084325"/>
            <a:ext cx="211439" cy="211439"/>
          </a:xfrm>
          <a:custGeom>
            <a:avLst/>
            <a:gdLst/>
            <a:ahLst/>
            <a:cxnLst/>
            <a:rect l="l" t="t" r="r" b="b"/>
            <a:pathLst>
              <a:path w="5632" h="5632" extrusionOk="0">
                <a:moveTo>
                  <a:pt x="2824" y="0"/>
                </a:moveTo>
                <a:cubicBezTo>
                  <a:pt x="1268" y="0"/>
                  <a:pt x="1" y="1253"/>
                  <a:pt x="1" y="2823"/>
                </a:cubicBezTo>
                <a:cubicBezTo>
                  <a:pt x="1" y="4378"/>
                  <a:pt x="1268" y="5631"/>
                  <a:pt x="2824" y="5631"/>
                </a:cubicBezTo>
                <a:cubicBezTo>
                  <a:pt x="4379" y="5631"/>
                  <a:pt x="5632" y="4378"/>
                  <a:pt x="5632" y="2823"/>
                </a:cubicBezTo>
                <a:cubicBezTo>
                  <a:pt x="5632" y="1253"/>
                  <a:pt x="4379"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9"/>
          <p:cNvSpPr/>
          <p:nvPr/>
        </p:nvSpPr>
        <p:spPr>
          <a:xfrm>
            <a:off x="8054543" y="2895950"/>
            <a:ext cx="585513" cy="574175"/>
          </a:xfrm>
          <a:custGeom>
            <a:avLst/>
            <a:gdLst/>
            <a:ahLst/>
            <a:cxnLst/>
            <a:rect l="l" t="t" r="r" b="b"/>
            <a:pathLst>
              <a:path w="15596" h="15294" extrusionOk="0">
                <a:moveTo>
                  <a:pt x="15067" y="1"/>
                </a:moveTo>
                <a:cubicBezTo>
                  <a:pt x="14981" y="1"/>
                  <a:pt x="14892" y="34"/>
                  <a:pt x="14811" y="115"/>
                </a:cubicBezTo>
                <a:lnTo>
                  <a:pt x="265" y="14661"/>
                </a:lnTo>
                <a:cubicBezTo>
                  <a:pt x="0" y="14926"/>
                  <a:pt x="244" y="15293"/>
                  <a:pt x="528" y="15293"/>
                </a:cubicBezTo>
                <a:cubicBezTo>
                  <a:pt x="614" y="15293"/>
                  <a:pt x="704" y="15260"/>
                  <a:pt x="784" y="15179"/>
                </a:cubicBezTo>
                <a:lnTo>
                  <a:pt x="15330" y="633"/>
                </a:lnTo>
                <a:cubicBezTo>
                  <a:pt x="15595" y="368"/>
                  <a:pt x="15351" y="1"/>
                  <a:pt x="150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9"/>
          <p:cNvSpPr/>
          <p:nvPr/>
        </p:nvSpPr>
        <p:spPr>
          <a:xfrm>
            <a:off x="6650701" y="2097773"/>
            <a:ext cx="1989346" cy="1930743"/>
          </a:xfrm>
          <a:custGeom>
            <a:avLst/>
            <a:gdLst/>
            <a:ahLst/>
            <a:cxnLst/>
            <a:rect l="l" t="t" r="r" b="b"/>
            <a:pathLst>
              <a:path w="27228" h="26425" extrusionOk="0">
                <a:moveTo>
                  <a:pt x="23632" y="1"/>
                </a:moveTo>
                <a:cubicBezTo>
                  <a:pt x="23576" y="1"/>
                  <a:pt x="23519" y="3"/>
                  <a:pt x="23461" y="8"/>
                </a:cubicBezTo>
                <a:lnTo>
                  <a:pt x="23432" y="8"/>
                </a:lnTo>
                <a:cubicBezTo>
                  <a:pt x="23015" y="37"/>
                  <a:pt x="22611" y="224"/>
                  <a:pt x="22323" y="527"/>
                </a:cubicBezTo>
                <a:lnTo>
                  <a:pt x="548" y="22504"/>
                </a:lnTo>
                <a:cubicBezTo>
                  <a:pt x="187" y="22864"/>
                  <a:pt x="0" y="23368"/>
                  <a:pt x="43" y="23873"/>
                </a:cubicBezTo>
                <a:cubicBezTo>
                  <a:pt x="129" y="24858"/>
                  <a:pt x="955" y="25469"/>
                  <a:pt x="1810" y="25469"/>
                </a:cubicBezTo>
                <a:cubicBezTo>
                  <a:pt x="2255" y="25469"/>
                  <a:pt x="2708" y="25303"/>
                  <a:pt x="3068" y="24938"/>
                </a:cubicBezTo>
                <a:lnTo>
                  <a:pt x="5444" y="22548"/>
                </a:lnTo>
                <a:cubicBezTo>
                  <a:pt x="5598" y="22394"/>
                  <a:pt x="5801" y="22318"/>
                  <a:pt x="6003" y="22318"/>
                </a:cubicBezTo>
                <a:cubicBezTo>
                  <a:pt x="6179" y="22318"/>
                  <a:pt x="6355" y="22376"/>
                  <a:pt x="6496" y="22490"/>
                </a:cubicBezTo>
                <a:cubicBezTo>
                  <a:pt x="6841" y="22778"/>
                  <a:pt x="6870" y="23296"/>
                  <a:pt x="6553" y="23613"/>
                </a:cubicBezTo>
                <a:lnTo>
                  <a:pt x="6193" y="23973"/>
                </a:lnTo>
                <a:cubicBezTo>
                  <a:pt x="5891" y="24276"/>
                  <a:pt x="5747" y="24679"/>
                  <a:pt x="5775" y="25111"/>
                </a:cubicBezTo>
                <a:cubicBezTo>
                  <a:pt x="5861" y="25918"/>
                  <a:pt x="6547" y="26425"/>
                  <a:pt x="7252" y="26425"/>
                </a:cubicBezTo>
                <a:cubicBezTo>
                  <a:pt x="7617" y="26425"/>
                  <a:pt x="7987" y="26289"/>
                  <a:pt x="8281" y="25990"/>
                </a:cubicBezTo>
                <a:lnTo>
                  <a:pt x="26327" y="7785"/>
                </a:lnTo>
                <a:cubicBezTo>
                  <a:pt x="27228" y="6871"/>
                  <a:pt x="26556" y="5344"/>
                  <a:pt x="25311" y="5344"/>
                </a:cubicBezTo>
                <a:cubicBezTo>
                  <a:pt x="25262" y="5344"/>
                  <a:pt x="25212" y="5347"/>
                  <a:pt x="25161" y="5351"/>
                </a:cubicBezTo>
                <a:lnTo>
                  <a:pt x="25132" y="5351"/>
                </a:lnTo>
                <a:cubicBezTo>
                  <a:pt x="24786" y="5380"/>
                  <a:pt x="24469" y="5524"/>
                  <a:pt x="24224" y="5769"/>
                </a:cubicBezTo>
                <a:lnTo>
                  <a:pt x="23288" y="6705"/>
                </a:lnTo>
                <a:cubicBezTo>
                  <a:pt x="23133" y="6861"/>
                  <a:pt x="22931" y="6941"/>
                  <a:pt x="22731" y="6941"/>
                </a:cubicBezTo>
                <a:cubicBezTo>
                  <a:pt x="22561" y="6941"/>
                  <a:pt x="22391" y="6882"/>
                  <a:pt x="22251" y="6763"/>
                </a:cubicBezTo>
                <a:cubicBezTo>
                  <a:pt x="21906" y="6475"/>
                  <a:pt x="21877" y="5971"/>
                  <a:pt x="22194" y="5654"/>
                </a:cubicBezTo>
                <a:lnTo>
                  <a:pt x="24873" y="2961"/>
                </a:lnTo>
                <a:cubicBezTo>
                  <a:pt x="25984" y="1836"/>
                  <a:pt x="25153" y="1"/>
                  <a:pt x="236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a:off x="6312218" y="3149507"/>
            <a:ext cx="1486458" cy="1742685"/>
          </a:xfrm>
          <a:custGeom>
            <a:avLst/>
            <a:gdLst/>
            <a:ahLst/>
            <a:cxnLst/>
            <a:rect l="l" t="t" r="r" b="b"/>
            <a:pathLst>
              <a:path w="24528" h="28756" extrusionOk="0">
                <a:moveTo>
                  <a:pt x="21781" y="1"/>
                </a:moveTo>
                <a:cubicBezTo>
                  <a:pt x="21700" y="1"/>
                  <a:pt x="21616" y="6"/>
                  <a:pt x="21532" y="16"/>
                </a:cubicBezTo>
                <a:cubicBezTo>
                  <a:pt x="21100" y="60"/>
                  <a:pt x="20711" y="247"/>
                  <a:pt x="20423" y="549"/>
                </a:cubicBezTo>
                <a:lnTo>
                  <a:pt x="4940" y="16032"/>
                </a:lnTo>
                <a:cubicBezTo>
                  <a:pt x="4292" y="16737"/>
                  <a:pt x="4278" y="17817"/>
                  <a:pt x="4897" y="18538"/>
                </a:cubicBezTo>
                <a:cubicBezTo>
                  <a:pt x="5269" y="18969"/>
                  <a:pt x="5800" y="19199"/>
                  <a:pt x="6341" y="19199"/>
                </a:cubicBezTo>
                <a:cubicBezTo>
                  <a:pt x="6701" y="19199"/>
                  <a:pt x="7066" y="19097"/>
                  <a:pt x="7389" y="18883"/>
                </a:cubicBezTo>
                <a:lnTo>
                  <a:pt x="7389" y="18883"/>
                </a:lnTo>
                <a:lnTo>
                  <a:pt x="721" y="25551"/>
                </a:lnTo>
                <a:cubicBezTo>
                  <a:pt x="1" y="26286"/>
                  <a:pt x="15" y="27467"/>
                  <a:pt x="749" y="28201"/>
                </a:cubicBezTo>
                <a:cubicBezTo>
                  <a:pt x="1113" y="28572"/>
                  <a:pt x="1594" y="28756"/>
                  <a:pt x="2078" y="28756"/>
                </a:cubicBezTo>
                <a:cubicBezTo>
                  <a:pt x="2552" y="28756"/>
                  <a:pt x="3029" y="28579"/>
                  <a:pt x="3399" y="28230"/>
                </a:cubicBezTo>
                <a:lnTo>
                  <a:pt x="5704" y="25911"/>
                </a:lnTo>
                <a:lnTo>
                  <a:pt x="5704" y="25911"/>
                </a:lnTo>
                <a:cubicBezTo>
                  <a:pt x="5159" y="27306"/>
                  <a:pt x="6285" y="28517"/>
                  <a:pt x="7499" y="28517"/>
                </a:cubicBezTo>
                <a:cubicBezTo>
                  <a:pt x="7953" y="28517"/>
                  <a:pt x="8419" y="28348"/>
                  <a:pt x="8815" y="27956"/>
                </a:cubicBezTo>
                <a:lnTo>
                  <a:pt x="23793" y="12964"/>
                </a:lnTo>
                <a:cubicBezTo>
                  <a:pt x="24527" y="12229"/>
                  <a:pt x="24527" y="11034"/>
                  <a:pt x="23793" y="10300"/>
                </a:cubicBezTo>
                <a:cubicBezTo>
                  <a:pt x="23425" y="9925"/>
                  <a:pt x="22943" y="9738"/>
                  <a:pt x="22459" y="9738"/>
                </a:cubicBezTo>
                <a:cubicBezTo>
                  <a:pt x="21974" y="9738"/>
                  <a:pt x="21488" y="9925"/>
                  <a:pt x="21114" y="10300"/>
                </a:cubicBezTo>
                <a:lnTo>
                  <a:pt x="19818" y="11596"/>
                </a:lnTo>
                <a:cubicBezTo>
                  <a:pt x="19571" y="11694"/>
                  <a:pt x="19327" y="11739"/>
                  <a:pt x="19093" y="11739"/>
                </a:cubicBezTo>
                <a:cubicBezTo>
                  <a:pt x="17690" y="11739"/>
                  <a:pt x="16653" y="10121"/>
                  <a:pt x="17542" y="8787"/>
                </a:cubicBezTo>
                <a:lnTo>
                  <a:pt x="23159" y="3156"/>
                </a:lnTo>
                <a:cubicBezTo>
                  <a:pt x="24282" y="1924"/>
                  <a:pt x="23360" y="1"/>
                  <a:pt x="217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a:off x="5981926" y="3792100"/>
            <a:ext cx="951833" cy="843550"/>
          </a:xfrm>
          <a:custGeom>
            <a:avLst/>
            <a:gdLst/>
            <a:ahLst/>
            <a:cxnLst/>
            <a:rect l="l" t="t" r="r" b="b"/>
            <a:pathLst>
              <a:path w="11285" h="10000" extrusionOk="0">
                <a:moveTo>
                  <a:pt x="8388" y="0"/>
                </a:moveTo>
                <a:cubicBezTo>
                  <a:pt x="7775" y="0"/>
                  <a:pt x="7153" y="231"/>
                  <a:pt x="6664" y="720"/>
                </a:cubicBezTo>
                <a:cubicBezTo>
                  <a:pt x="6174" y="1195"/>
                  <a:pt x="5930" y="1872"/>
                  <a:pt x="5958" y="2563"/>
                </a:cubicBezTo>
                <a:cubicBezTo>
                  <a:pt x="5958" y="2650"/>
                  <a:pt x="5973" y="2751"/>
                  <a:pt x="5987" y="2837"/>
                </a:cubicBezTo>
                <a:cubicBezTo>
                  <a:pt x="6002" y="2866"/>
                  <a:pt x="6002" y="2895"/>
                  <a:pt x="6002" y="2924"/>
                </a:cubicBezTo>
                <a:cubicBezTo>
                  <a:pt x="6201" y="4132"/>
                  <a:pt x="5249" y="5194"/>
                  <a:pt x="4072" y="5194"/>
                </a:cubicBezTo>
                <a:cubicBezTo>
                  <a:pt x="3972" y="5194"/>
                  <a:pt x="3871" y="5186"/>
                  <a:pt x="3769" y="5170"/>
                </a:cubicBezTo>
                <a:lnTo>
                  <a:pt x="3668" y="5156"/>
                </a:lnTo>
                <a:cubicBezTo>
                  <a:pt x="3582" y="5141"/>
                  <a:pt x="3496" y="5127"/>
                  <a:pt x="3395" y="5127"/>
                </a:cubicBezTo>
                <a:cubicBezTo>
                  <a:pt x="3349" y="5125"/>
                  <a:pt x="3303" y="5123"/>
                  <a:pt x="3258" y="5123"/>
                </a:cubicBezTo>
                <a:cubicBezTo>
                  <a:pt x="1128" y="5123"/>
                  <a:pt x="0" y="7738"/>
                  <a:pt x="1551" y="9275"/>
                </a:cubicBezTo>
                <a:cubicBezTo>
                  <a:pt x="2052" y="9776"/>
                  <a:pt x="2665" y="9999"/>
                  <a:pt x="3264" y="9999"/>
                </a:cubicBezTo>
                <a:cubicBezTo>
                  <a:pt x="4558" y="9999"/>
                  <a:pt x="5792" y="8958"/>
                  <a:pt x="5713" y="7431"/>
                </a:cubicBezTo>
                <a:cubicBezTo>
                  <a:pt x="5699" y="7345"/>
                  <a:pt x="5699" y="7259"/>
                  <a:pt x="5685" y="7172"/>
                </a:cubicBezTo>
                <a:cubicBezTo>
                  <a:pt x="5685" y="7129"/>
                  <a:pt x="5656" y="7086"/>
                  <a:pt x="5656" y="7043"/>
                </a:cubicBezTo>
                <a:cubicBezTo>
                  <a:pt x="5470" y="5848"/>
                  <a:pt x="6421" y="4801"/>
                  <a:pt x="7585" y="4801"/>
                </a:cubicBezTo>
                <a:cubicBezTo>
                  <a:pt x="7685" y="4801"/>
                  <a:pt x="7786" y="4809"/>
                  <a:pt x="7888" y="4825"/>
                </a:cubicBezTo>
                <a:lnTo>
                  <a:pt x="8003" y="4839"/>
                </a:lnTo>
                <a:cubicBezTo>
                  <a:pt x="8090" y="4853"/>
                  <a:pt x="8176" y="4868"/>
                  <a:pt x="8263" y="4868"/>
                </a:cubicBezTo>
                <a:cubicBezTo>
                  <a:pt x="8311" y="4871"/>
                  <a:pt x="8359" y="4872"/>
                  <a:pt x="8407" y="4872"/>
                </a:cubicBezTo>
                <a:cubicBezTo>
                  <a:pt x="10089" y="4872"/>
                  <a:pt x="11284" y="3166"/>
                  <a:pt x="10668" y="1570"/>
                </a:cubicBezTo>
                <a:cubicBezTo>
                  <a:pt x="10282" y="560"/>
                  <a:pt x="9345" y="0"/>
                  <a:pt x="8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9"/>
          <p:cNvSpPr/>
          <p:nvPr/>
        </p:nvSpPr>
        <p:spPr>
          <a:xfrm rot="10800000">
            <a:off x="3932968" y="1580707"/>
            <a:ext cx="1486458" cy="1742685"/>
          </a:xfrm>
          <a:custGeom>
            <a:avLst/>
            <a:gdLst/>
            <a:ahLst/>
            <a:cxnLst/>
            <a:rect l="l" t="t" r="r" b="b"/>
            <a:pathLst>
              <a:path w="24528" h="28756" extrusionOk="0">
                <a:moveTo>
                  <a:pt x="21781" y="1"/>
                </a:moveTo>
                <a:cubicBezTo>
                  <a:pt x="21700" y="1"/>
                  <a:pt x="21616" y="6"/>
                  <a:pt x="21532" y="16"/>
                </a:cubicBezTo>
                <a:cubicBezTo>
                  <a:pt x="21100" y="60"/>
                  <a:pt x="20711" y="247"/>
                  <a:pt x="20423" y="549"/>
                </a:cubicBezTo>
                <a:lnTo>
                  <a:pt x="4940" y="16032"/>
                </a:lnTo>
                <a:cubicBezTo>
                  <a:pt x="4292" y="16737"/>
                  <a:pt x="4278" y="17817"/>
                  <a:pt x="4897" y="18538"/>
                </a:cubicBezTo>
                <a:cubicBezTo>
                  <a:pt x="5269" y="18969"/>
                  <a:pt x="5800" y="19199"/>
                  <a:pt x="6341" y="19199"/>
                </a:cubicBezTo>
                <a:cubicBezTo>
                  <a:pt x="6701" y="19199"/>
                  <a:pt x="7066" y="19097"/>
                  <a:pt x="7389" y="18883"/>
                </a:cubicBezTo>
                <a:lnTo>
                  <a:pt x="7389" y="18883"/>
                </a:lnTo>
                <a:lnTo>
                  <a:pt x="721" y="25551"/>
                </a:lnTo>
                <a:cubicBezTo>
                  <a:pt x="1" y="26286"/>
                  <a:pt x="15" y="27467"/>
                  <a:pt x="749" y="28201"/>
                </a:cubicBezTo>
                <a:cubicBezTo>
                  <a:pt x="1113" y="28572"/>
                  <a:pt x="1594" y="28756"/>
                  <a:pt x="2078" y="28756"/>
                </a:cubicBezTo>
                <a:cubicBezTo>
                  <a:pt x="2552" y="28756"/>
                  <a:pt x="3029" y="28579"/>
                  <a:pt x="3399" y="28230"/>
                </a:cubicBezTo>
                <a:lnTo>
                  <a:pt x="5704" y="25911"/>
                </a:lnTo>
                <a:lnTo>
                  <a:pt x="5704" y="25911"/>
                </a:lnTo>
                <a:cubicBezTo>
                  <a:pt x="5159" y="27306"/>
                  <a:pt x="6285" y="28517"/>
                  <a:pt x="7499" y="28517"/>
                </a:cubicBezTo>
                <a:cubicBezTo>
                  <a:pt x="7953" y="28517"/>
                  <a:pt x="8419" y="28348"/>
                  <a:pt x="8815" y="27956"/>
                </a:cubicBezTo>
                <a:lnTo>
                  <a:pt x="23793" y="12964"/>
                </a:lnTo>
                <a:cubicBezTo>
                  <a:pt x="24527" y="12229"/>
                  <a:pt x="24527" y="11034"/>
                  <a:pt x="23793" y="10300"/>
                </a:cubicBezTo>
                <a:cubicBezTo>
                  <a:pt x="23425" y="9925"/>
                  <a:pt x="22943" y="9738"/>
                  <a:pt x="22459" y="9738"/>
                </a:cubicBezTo>
                <a:cubicBezTo>
                  <a:pt x="21974" y="9738"/>
                  <a:pt x="21488" y="9925"/>
                  <a:pt x="21114" y="10300"/>
                </a:cubicBezTo>
                <a:lnTo>
                  <a:pt x="19818" y="11596"/>
                </a:lnTo>
                <a:cubicBezTo>
                  <a:pt x="19571" y="11694"/>
                  <a:pt x="19327" y="11739"/>
                  <a:pt x="19093" y="11739"/>
                </a:cubicBezTo>
                <a:cubicBezTo>
                  <a:pt x="17690" y="11739"/>
                  <a:pt x="16653" y="10121"/>
                  <a:pt x="17542" y="8787"/>
                </a:cubicBezTo>
                <a:lnTo>
                  <a:pt x="23159" y="3156"/>
                </a:lnTo>
                <a:cubicBezTo>
                  <a:pt x="24282" y="1924"/>
                  <a:pt x="23360" y="1"/>
                  <a:pt x="21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26"/>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1">
  <p:cSld name="CUSTOM_2">
    <p:spTree>
      <p:nvGrpSpPr>
        <p:cNvPr id="1" name="Shape 264"/>
        <p:cNvGrpSpPr/>
        <p:nvPr/>
      </p:nvGrpSpPr>
      <p:grpSpPr>
        <a:xfrm>
          <a:off x="0" y="0"/>
          <a:ext cx="0" cy="0"/>
          <a:chOff x="0" y="0"/>
          <a:chExt cx="0" cy="0"/>
        </a:xfrm>
      </p:grpSpPr>
      <p:sp>
        <p:nvSpPr>
          <p:cNvPr id="265" name="Google Shape;265;p14"/>
          <p:cNvSpPr txBox="1">
            <a:spLocks noGrp="1"/>
          </p:cNvSpPr>
          <p:nvPr>
            <p:ph type="title"/>
          </p:nvPr>
        </p:nvSpPr>
        <p:spPr>
          <a:xfrm flipH="1">
            <a:off x="4603850" y="3146075"/>
            <a:ext cx="3939000" cy="66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1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66" name="Google Shape;266;p14"/>
          <p:cNvSpPr txBox="1">
            <a:spLocks noGrp="1"/>
          </p:cNvSpPr>
          <p:nvPr>
            <p:ph type="subTitle" idx="1"/>
          </p:nvPr>
        </p:nvSpPr>
        <p:spPr>
          <a:xfrm flipH="1">
            <a:off x="4603850" y="1591950"/>
            <a:ext cx="3939000" cy="1565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sz="2400"/>
            </a:lvl1pPr>
            <a:lvl2pPr lvl="1" rtl="0">
              <a:spcBef>
                <a:spcPts val="160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
        <p:nvSpPr>
          <p:cNvPr id="267" name="Google Shape;267;p14"/>
          <p:cNvSpPr/>
          <p:nvPr/>
        </p:nvSpPr>
        <p:spPr>
          <a:xfrm>
            <a:off x="2894975" y="539496"/>
            <a:ext cx="1436139" cy="1267914"/>
          </a:xfrm>
          <a:custGeom>
            <a:avLst/>
            <a:gdLst/>
            <a:ahLst/>
            <a:cxnLst/>
            <a:rect l="l" t="t" r="r" b="b"/>
            <a:pathLst>
              <a:path w="14527" h="12826" extrusionOk="0">
                <a:moveTo>
                  <a:pt x="10806" y="0"/>
                </a:moveTo>
                <a:cubicBezTo>
                  <a:pt x="10023" y="0"/>
                  <a:pt x="9232" y="291"/>
                  <a:pt x="8609" y="910"/>
                </a:cubicBezTo>
                <a:cubicBezTo>
                  <a:pt x="7983" y="1536"/>
                  <a:pt x="7653" y="2400"/>
                  <a:pt x="7699" y="3287"/>
                </a:cubicBezTo>
                <a:cubicBezTo>
                  <a:pt x="7699" y="3401"/>
                  <a:pt x="7721" y="3526"/>
                  <a:pt x="7733" y="3640"/>
                </a:cubicBezTo>
                <a:cubicBezTo>
                  <a:pt x="7744" y="3674"/>
                  <a:pt x="7756" y="3719"/>
                  <a:pt x="7756" y="3753"/>
                </a:cubicBezTo>
                <a:cubicBezTo>
                  <a:pt x="8006" y="5300"/>
                  <a:pt x="6798" y="6664"/>
                  <a:pt x="5295" y="6664"/>
                </a:cubicBezTo>
                <a:cubicBezTo>
                  <a:pt x="5162" y="6664"/>
                  <a:pt x="5026" y="6653"/>
                  <a:pt x="4889" y="6631"/>
                </a:cubicBezTo>
                <a:lnTo>
                  <a:pt x="4753" y="6608"/>
                </a:lnTo>
                <a:cubicBezTo>
                  <a:pt x="4639" y="6585"/>
                  <a:pt x="4525" y="6574"/>
                  <a:pt x="4412" y="6574"/>
                </a:cubicBezTo>
                <a:cubicBezTo>
                  <a:pt x="4349" y="6571"/>
                  <a:pt x="4287" y="6569"/>
                  <a:pt x="4225" y="6569"/>
                </a:cubicBezTo>
                <a:cubicBezTo>
                  <a:pt x="1403" y="6569"/>
                  <a:pt x="0" y="10085"/>
                  <a:pt x="2148" y="12022"/>
                </a:cubicBezTo>
                <a:cubicBezTo>
                  <a:pt x="2732" y="12551"/>
                  <a:pt x="3481" y="12825"/>
                  <a:pt x="4237" y="12825"/>
                </a:cubicBezTo>
                <a:cubicBezTo>
                  <a:pt x="4748" y="12825"/>
                  <a:pt x="5263" y="12700"/>
                  <a:pt x="5731" y="12443"/>
                </a:cubicBezTo>
                <a:cubicBezTo>
                  <a:pt x="6891" y="11817"/>
                  <a:pt x="7540" y="10509"/>
                  <a:pt x="7335" y="9201"/>
                </a:cubicBezTo>
                <a:cubicBezTo>
                  <a:pt x="7323" y="9145"/>
                  <a:pt x="7312" y="9099"/>
                  <a:pt x="7301" y="9042"/>
                </a:cubicBezTo>
                <a:cubicBezTo>
                  <a:pt x="7070" y="7493"/>
                  <a:pt x="8275" y="6156"/>
                  <a:pt x="9780" y="6156"/>
                </a:cubicBezTo>
                <a:cubicBezTo>
                  <a:pt x="9911" y="6156"/>
                  <a:pt x="10044" y="6166"/>
                  <a:pt x="10178" y="6187"/>
                </a:cubicBezTo>
                <a:cubicBezTo>
                  <a:pt x="10224" y="6187"/>
                  <a:pt x="10269" y="6199"/>
                  <a:pt x="10315" y="6210"/>
                </a:cubicBezTo>
                <a:cubicBezTo>
                  <a:pt x="10428" y="6233"/>
                  <a:pt x="10542" y="6244"/>
                  <a:pt x="10656" y="6256"/>
                </a:cubicBezTo>
                <a:cubicBezTo>
                  <a:pt x="10711" y="6258"/>
                  <a:pt x="10766" y="6260"/>
                  <a:pt x="10820" y="6260"/>
                </a:cubicBezTo>
                <a:cubicBezTo>
                  <a:pt x="12997" y="6260"/>
                  <a:pt x="14526" y="4066"/>
                  <a:pt x="13738" y="2013"/>
                </a:cubicBezTo>
                <a:cubicBezTo>
                  <a:pt x="13245" y="720"/>
                  <a:pt x="12037" y="0"/>
                  <a:pt x="108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p:nvPr/>
        </p:nvSpPr>
        <p:spPr>
          <a:xfrm>
            <a:off x="1562272" y="2764575"/>
            <a:ext cx="1854324" cy="2174699"/>
          </a:xfrm>
          <a:custGeom>
            <a:avLst/>
            <a:gdLst/>
            <a:ahLst/>
            <a:cxnLst/>
            <a:rect l="l" t="t" r="r" b="b"/>
            <a:pathLst>
              <a:path w="24159" h="28333" extrusionOk="0">
                <a:moveTo>
                  <a:pt x="22111" y="0"/>
                </a:moveTo>
                <a:cubicBezTo>
                  <a:pt x="21634" y="0"/>
                  <a:pt x="21156" y="182"/>
                  <a:pt x="20792" y="546"/>
                </a:cubicBezTo>
                <a:lnTo>
                  <a:pt x="18517" y="2821"/>
                </a:lnTo>
                <a:cubicBezTo>
                  <a:pt x="19063" y="1456"/>
                  <a:pt x="17961" y="260"/>
                  <a:pt x="16768" y="260"/>
                </a:cubicBezTo>
                <a:cubicBezTo>
                  <a:pt x="16320" y="260"/>
                  <a:pt x="15860" y="428"/>
                  <a:pt x="15469" y="819"/>
                </a:cubicBezTo>
                <a:lnTo>
                  <a:pt x="729" y="15571"/>
                </a:lnTo>
                <a:cubicBezTo>
                  <a:pt x="1" y="16299"/>
                  <a:pt x="1" y="17470"/>
                  <a:pt x="729" y="18198"/>
                </a:cubicBezTo>
                <a:cubicBezTo>
                  <a:pt x="1094" y="18558"/>
                  <a:pt x="1571" y="18740"/>
                  <a:pt x="2048" y="18740"/>
                </a:cubicBezTo>
                <a:cubicBezTo>
                  <a:pt x="2521" y="18740"/>
                  <a:pt x="2993" y="18561"/>
                  <a:pt x="3356" y="18198"/>
                </a:cubicBezTo>
                <a:lnTo>
                  <a:pt x="4641" y="16924"/>
                </a:lnTo>
                <a:cubicBezTo>
                  <a:pt x="4880" y="16829"/>
                  <a:pt x="5117" y="16785"/>
                  <a:pt x="5344" y="16785"/>
                </a:cubicBezTo>
                <a:cubicBezTo>
                  <a:pt x="6716" y="16785"/>
                  <a:pt x="7740" y="18369"/>
                  <a:pt x="6882" y="19677"/>
                </a:cubicBezTo>
                <a:lnTo>
                  <a:pt x="1343" y="25227"/>
                </a:lnTo>
                <a:cubicBezTo>
                  <a:pt x="683" y="25955"/>
                  <a:pt x="706" y="27092"/>
                  <a:pt x="1411" y="27786"/>
                </a:cubicBezTo>
                <a:cubicBezTo>
                  <a:pt x="1775" y="28150"/>
                  <a:pt x="2253" y="28332"/>
                  <a:pt x="2730" y="28332"/>
                </a:cubicBezTo>
                <a:cubicBezTo>
                  <a:pt x="3208" y="28332"/>
                  <a:pt x="3686" y="28150"/>
                  <a:pt x="4050" y="27786"/>
                </a:cubicBezTo>
                <a:lnTo>
                  <a:pt x="19279" y="12557"/>
                </a:lnTo>
                <a:cubicBezTo>
                  <a:pt x="19905" y="11863"/>
                  <a:pt x="19916" y="10805"/>
                  <a:pt x="19313" y="10100"/>
                </a:cubicBezTo>
                <a:cubicBezTo>
                  <a:pt x="18944" y="9669"/>
                  <a:pt x="18419" y="9444"/>
                  <a:pt x="17888" y="9444"/>
                </a:cubicBezTo>
                <a:cubicBezTo>
                  <a:pt x="17536" y="9444"/>
                  <a:pt x="17181" y="9543"/>
                  <a:pt x="16868" y="9747"/>
                </a:cubicBezTo>
                <a:lnTo>
                  <a:pt x="23431" y="3196"/>
                </a:lnTo>
                <a:cubicBezTo>
                  <a:pt x="24159" y="2468"/>
                  <a:pt x="24159" y="1274"/>
                  <a:pt x="23431" y="546"/>
                </a:cubicBezTo>
                <a:cubicBezTo>
                  <a:pt x="23067" y="182"/>
                  <a:pt x="22589" y="0"/>
                  <a:pt x="22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4"/>
          <p:cNvSpPr/>
          <p:nvPr/>
        </p:nvSpPr>
        <p:spPr>
          <a:xfrm>
            <a:off x="206349" y="2644599"/>
            <a:ext cx="1071620" cy="946110"/>
          </a:xfrm>
          <a:custGeom>
            <a:avLst/>
            <a:gdLst/>
            <a:ahLst/>
            <a:cxnLst/>
            <a:rect l="l" t="t" r="r" b="b"/>
            <a:pathLst>
              <a:path w="14527" h="12826" extrusionOk="0">
                <a:moveTo>
                  <a:pt x="10806" y="0"/>
                </a:moveTo>
                <a:cubicBezTo>
                  <a:pt x="10023" y="0"/>
                  <a:pt x="9232" y="291"/>
                  <a:pt x="8609" y="910"/>
                </a:cubicBezTo>
                <a:cubicBezTo>
                  <a:pt x="7983" y="1536"/>
                  <a:pt x="7653" y="2400"/>
                  <a:pt x="7699" y="3287"/>
                </a:cubicBezTo>
                <a:cubicBezTo>
                  <a:pt x="7699" y="3401"/>
                  <a:pt x="7721" y="3526"/>
                  <a:pt x="7733" y="3640"/>
                </a:cubicBezTo>
                <a:cubicBezTo>
                  <a:pt x="7744" y="3674"/>
                  <a:pt x="7756" y="3719"/>
                  <a:pt x="7756" y="3753"/>
                </a:cubicBezTo>
                <a:cubicBezTo>
                  <a:pt x="8006" y="5300"/>
                  <a:pt x="6798" y="6664"/>
                  <a:pt x="5295" y="6664"/>
                </a:cubicBezTo>
                <a:cubicBezTo>
                  <a:pt x="5162" y="6664"/>
                  <a:pt x="5026" y="6653"/>
                  <a:pt x="4889" y="6631"/>
                </a:cubicBezTo>
                <a:lnTo>
                  <a:pt x="4753" y="6608"/>
                </a:lnTo>
                <a:cubicBezTo>
                  <a:pt x="4639" y="6585"/>
                  <a:pt x="4525" y="6574"/>
                  <a:pt x="4412" y="6574"/>
                </a:cubicBezTo>
                <a:cubicBezTo>
                  <a:pt x="4349" y="6571"/>
                  <a:pt x="4287" y="6569"/>
                  <a:pt x="4225" y="6569"/>
                </a:cubicBezTo>
                <a:cubicBezTo>
                  <a:pt x="1403" y="6569"/>
                  <a:pt x="0" y="10085"/>
                  <a:pt x="2148" y="12022"/>
                </a:cubicBezTo>
                <a:cubicBezTo>
                  <a:pt x="2732" y="12551"/>
                  <a:pt x="3481" y="12825"/>
                  <a:pt x="4237" y="12825"/>
                </a:cubicBezTo>
                <a:cubicBezTo>
                  <a:pt x="4748" y="12825"/>
                  <a:pt x="5263" y="12700"/>
                  <a:pt x="5731" y="12443"/>
                </a:cubicBezTo>
                <a:cubicBezTo>
                  <a:pt x="6891" y="11817"/>
                  <a:pt x="7540" y="10509"/>
                  <a:pt x="7335" y="9201"/>
                </a:cubicBezTo>
                <a:cubicBezTo>
                  <a:pt x="7323" y="9145"/>
                  <a:pt x="7312" y="9099"/>
                  <a:pt x="7301" y="9042"/>
                </a:cubicBezTo>
                <a:cubicBezTo>
                  <a:pt x="7070" y="7493"/>
                  <a:pt x="8275" y="6156"/>
                  <a:pt x="9780" y="6156"/>
                </a:cubicBezTo>
                <a:cubicBezTo>
                  <a:pt x="9911" y="6156"/>
                  <a:pt x="10044" y="6166"/>
                  <a:pt x="10178" y="6187"/>
                </a:cubicBezTo>
                <a:cubicBezTo>
                  <a:pt x="10224" y="6187"/>
                  <a:pt x="10269" y="6199"/>
                  <a:pt x="10315" y="6210"/>
                </a:cubicBezTo>
                <a:cubicBezTo>
                  <a:pt x="10428" y="6233"/>
                  <a:pt x="10542" y="6244"/>
                  <a:pt x="10656" y="6256"/>
                </a:cubicBezTo>
                <a:cubicBezTo>
                  <a:pt x="10711" y="6258"/>
                  <a:pt x="10766" y="6260"/>
                  <a:pt x="10820" y="6260"/>
                </a:cubicBezTo>
                <a:cubicBezTo>
                  <a:pt x="12997" y="6260"/>
                  <a:pt x="14526" y="4066"/>
                  <a:pt x="13738" y="2013"/>
                </a:cubicBezTo>
                <a:cubicBezTo>
                  <a:pt x="13245" y="720"/>
                  <a:pt x="12037" y="0"/>
                  <a:pt x="108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4"/>
          <p:cNvSpPr/>
          <p:nvPr/>
        </p:nvSpPr>
        <p:spPr>
          <a:xfrm>
            <a:off x="1956575" y="4478608"/>
            <a:ext cx="303721" cy="259920"/>
          </a:xfrm>
          <a:custGeom>
            <a:avLst/>
            <a:gdLst/>
            <a:ahLst/>
            <a:cxnLst/>
            <a:rect l="l" t="t" r="r" b="b"/>
            <a:pathLst>
              <a:path w="5672" h="4854" extrusionOk="0">
                <a:moveTo>
                  <a:pt x="3253" y="1"/>
                </a:moveTo>
                <a:cubicBezTo>
                  <a:pt x="1081" y="1"/>
                  <a:pt x="0" y="2605"/>
                  <a:pt x="1524" y="4141"/>
                </a:cubicBezTo>
                <a:cubicBezTo>
                  <a:pt x="2020" y="4633"/>
                  <a:pt x="2629" y="4854"/>
                  <a:pt x="3226" y="4854"/>
                </a:cubicBezTo>
                <a:cubicBezTo>
                  <a:pt x="4476" y="4854"/>
                  <a:pt x="5672" y="3886"/>
                  <a:pt x="5664" y="2423"/>
                </a:cubicBezTo>
                <a:cubicBezTo>
                  <a:pt x="5664" y="1081"/>
                  <a:pt x="4584" y="1"/>
                  <a:pt x="32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4"/>
          <p:cNvSpPr/>
          <p:nvPr/>
        </p:nvSpPr>
        <p:spPr>
          <a:xfrm>
            <a:off x="1328051" y="170400"/>
            <a:ext cx="1999701" cy="2344779"/>
          </a:xfrm>
          <a:custGeom>
            <a:avLst/>
            <a:gdLst/>
            <a:ahLst/>
            <a:cxnLst/>
            <a:rect l="l" t="t" r="r" b="b"/>
            <a:pathLst>
              <a:path w="24159" h="28328" extrusionOk="0">
                <a:moveTo>
                  <a:pt x="21439" y="1"/>
                </a:moveTo>
                <a:cubicBezTo>
                  <a:pt x="20958" y="1"/>
                  <a:pt x="20480" y="186"/>
                  <a:pt x="20121" y="551"/>
                </a:cubicBezTo>
                <a:lnTo>
                  <a:pt x="4880" y="15792"/>
                </a:lnTo>
                <a:cubicBezTo>
                  <a:pt x="4243" y="16486"/>
                  <a:pt x="4220" y="17544"/>
                  <a:pt x="4835" y="18260"/>
                </a:cubicBezTo>
                <a:cubicBezTo>
                  <a:pt x="5203" y="18683"/>
                  <a:pt x="5727" y="18906"/>
                  <a:pt x="6256" y="18906"/>
                </a:cubicBezTo>
                <a:cubicBezTo>
                  <a:pt x="6610" y="18906"/>
                  <a:pt x="6966" y="18806"/>
                  <a:pt x="7280" y="18601"/>
                </a:cubicBezTo>
                <a:lnTo>
                  <a:pt x="7280" y="18601"/>
                </a:lnTo>
                <a:lnTo>
                  <a:pt x="729" y="25153"/>
                </a:lnTo>
                <a:cubicBezTo>
                  <a:pt x="1" y="25881"/>
                  <a:pt x="1" y="27052"/>
                  <a:pt x="729" y="27780"/>
                </a:cubicBezTo>
                <a:cubicBezTo>
                  <a:pt x="1094" y="28145"/>
                  <a:pt x="1571" y="28327"/>
                  <a:pt x="2048" y="28327"/>
                </a:cubicBezTo>
                <a:cubicBezTo>
                  <a:pt x="2521" y="28327"/>
                  <a:pt x="2993" y="28148"/>
                  <a:pt x="3356" y="27791"/>
                </a:cubicBezTo>
                <a:lnTo>
                  <a:pt x="5631" y="25517"/>
                </a:lnTo>
                <a:lnTo>
                  <a:pt x="5631" y="25517"/>
                </a:lnTo>
                <a:cubicBezTo>
                  <a:pt x="5312" y="26336"/>
                  <a:pt x="5608" y="27280"/>
                  <a:pt x="6347" y="27757"/>
                </a:cubicBezTo>
                <a:cubicBezTo>
                  <a:pt x="6656" y="27965"/>
                  <a:pt x="7009" y="28066"/>
                  <a:pt x="7362" y="28066"/>
                </a:cubicBezTo>
                <a:cubicBezTo>
                  <a:pt x="7841" y="28066"/>
                  <a:pt x="8318" y="27879"/>
                  <a:pt x="8679" y="27518"/>
                </a:cubicBezTo>
                <a:lnTo>
                  <a:pt x="23431" y="12767"/>
                </a:lnTo>
                <a:cubicBezTo>
                  <a:pt x="24159" y="12039"/>
                  <a:pt x="24159" y="10867"/>
                  <a:pt x="23431" y="10139"/>
                </a:cubicBezTo>
                <a:cubicBezTo>
                  <a:pt x="23067" y="9775"/>
                  <a:pt x="22589" y="9593"/>
                  <a:pt x="22111" y="9593"/>
                </a:cubicBezTo>
                <a:cubicBezTo>
                  <a:pt x="21634" y="9593"/>
                  <a:pt x="21156" y="9775"/>
                  <a:pt x="20792" y="10139"/>
                </a:cubicBezTo>
                <a:lnTo>
                  <a:pt x="19518" y="11413"/>
                </a:lnTo>
                <a:cubicBezTo>
                  <a:pt x="19277" y="11509"/>
                  <a:pt x="19039" y="11552"/>
                  <a:pt x="18811" y="11552"/>
                </a:cubicBezTo>
                <a:cubicBezTo>
                  <a:pt x="17435" y="11552"/>
                  <a:pt x="16419" y="9968"/>
                  <a:pt x="17277" y="8661"/>
                </a:cubicBezTo>
                <a:lnTo>
                  <a:pt x="22816" y="3122"/>
                </a:lnTo>
                <a:cubicBezTo>
                  <a:pt x="23499" y="2371"/>
                  <a:pt x="23453" y="1211"/>
                  <a:pt x="22725" y="517"/>
                </a:cubicBezTo>
                <a:cubicBezTo>
                  <a:pt x="22363" y="172"/>
                  <a:pt x="21900" y="1"/>
                  <a:pt x="214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4"/>
          <p:cNvSpPr/>
          <p:nvPr/>
        </p:nvSpPr>
        <p:spPr>
          <a:xfrm>
            <a:off x="2982664" y="2397279"/>
            <a:ext cx="1999747" cy="1821747"/>
          </a:xfrm>
          <a:custGeom>
            <a:avLst/>
            <a:gdLst/>
            <a:ahLst/>
            <a:cxnLst/>
            <a:rect l="l" t="t" r="r" b="b"/>
            <a:pathLst>
              <a:path w="28311" h="25791" extrusionOk="0">
                <a:moveTo>
                  <a:pt x="14155" y="0"/>
                </a:moveTo>
                <a:cubicBezTo>
                  <a:pt x="10857" y="0"/>
                  <a:pt x="7559" y="1260"/>
                  <a:pt x="5039" y="3779"/>
                </a:cubicBezTo>
                <a:cubicBezTo>
                  <a:pt x="1" y="8818"/>
                  <a:pt x="1" y="16973"/>
                  <a:pt x="5039" y="22011"/>
                </a:cubicBezTo>
                <a:cubicBezTo>
                  <a:pt x="7559" y="24531"/>
                  <a:pt x="10857" y="25790"/>
                  <a:pt x="14155" y="25790"/>
                </a:cubicBezTo>
                <a:cubicBezTo>
                  <a:pt x="17454" y="25790"/>
                  <a:pt x="20752" y="24531"/>
                  <a:pt x="23271" y="22011"/>
                </a:cubicBezTo>
                <a:cubicBezTo>
                  <a:pt x="28310" y="16973"/>
                  <a:pt x="28310" y="8818"/>
                  <a:pt x="23271" y="3779"/>
                </a:cubicBezTo>
                <a:cubicBezTo>
                  <a:pt x="20752" y="1260"/>
                  <a:pt x="17454" y="0"/>
                  <a:pt x="141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4"/>
          <p:cNvSpPr/>
          <p:nvPr/>
        </p:nvSpPr>
        <p:spPr>
          <a:xfrm>
            <a:off x="472575" y="437647"/>
            <a:ext cx="1930596" cy="2326929"/>
          </a:xfrm>
          <a:custGeom>
            <a:avLst/>
            <a:gdLst/>
            <a:ahLst/>
            <a:cxnLst/>
            <a:rect l="l" t="t" r="r" b="b"/>
            <a:pathLst>
              <a:path w="27332" h="32943" extrusionOk="0">
                <a:moveTo>
                  <a:pt x="19491" y="1"/>
                </a:moveTo>
                <a:cubicBezTo>
                  <a:pt x="19010" y="1"/>
                  <a:pt x="18530" y="186"/>
                  <a:pt x="18165" y="551"/>
                </a:cubicBezTo>
                <a:lnTo>
                  <a:pt x="7132" y="11595"/>
                </a:lnTo>
                <a:cubicBezTo>
                  <a:pt x="6461" y="12266"/>
                  <a:pt x="6393" y="13324"/>
                  <a:pt x="6984" y="14063"/>
                </a:cubicBezTo>
                <a:cubicBezTo>
                  <a:pt x="7352" y="14530"/>
                  <a:pt x="7895" y="14776"/>
                  <a:pt x="8447" y="14776"/>
                </a:cubicBezTo>
                <a:cubicBezTo>
                  <a:pt x="8784" y="14776"/>
                  <a:pt x="9124" y="14685"/>
                  <a:pt x="9430" y="14495"/>
                </a:cubicBezTo>
                <a:lnTo>
                  <a:pt x="9430" y="14495"/>
                </a:lnTo>
                <a:lnTo>
                  <a:pt x="729" y="23196"/>
                </a:lnTo>
                <a:cubicBezTo>
                  <a:pt x="1" y="23924"/>
                  <a:pt x="1" y="25107"/>
                  <a:pt x="729" y="25835"/>
                </a:cubicBezTo>
                <a:cubicBezTo>
                  <a:pt x="1093" y="26199"/>
                  <a:pt x="1570" y="26381"/>
                  <a:pt x="2048" y="26381"/>
                </a:cubicBezTo>
                <a:cubicBezTo>
                  <a:pt x="2526" y="26381"/>
                  <a:pt x="3004" y="26199"/>
                  <a:pt x="3368" y="25835"/>
                </a:cubicBezTo>
                <a:lnTo>
                  <a:pt x="7439" y="21763"/>
                </a:lnTo>
                <a:cubicBezTo>
                  <a:pt x="7790" y="21517"/>
                  <a:pt x="8157" y="21410"/>
                  <a:pt x="8508" y="21410"/>
                </a:cubicBezTo>
                <a:cubicBezTo>
                  <a:pt x="9845" y="21410"/>
                  <a:pt x="10956" y="22962"/>
                  <a:pt x="10055" y="24322"/>
                </a:cubicBezTo>
                <a:lnTo>
                  <a:pt x="4516" y="29861"/>
                </a:lnTo>
                <a:cubicBezTo>
                  <a:pt x="3868" y="30612"/>
                  <a:pt x="3925" y="31749"/>
                  <a:pt x="4641" y="32432"/>
                </a:cubicBezTo>
                <a:cubicBezTo>
                  <a:pt x="5004" y="32771"/>
                  <a:pt x="5468" y="32942"/>
                  <a:pt x="5931" y="32942"/>
                </a:cubicBezTo>
                <a:cubicBezTo>
                  <a:pt x="6398" y="32942"/>
                  <a:pt x="6863" y="32769"/>
                  <a:pt x="7223" y="32420"/>
                </a:cubicBezTo>
                <a:lnTo>
                  <a:pt x="22453" y="17191"/>
                </a:lnTo>
                <a:cubicBezTo>
                  <a:pt x="23078" y="16497"/>
                  <a:pt x="23090" y="15439"/>
                  <a:pt x="22487" y="14734"/>
                </a:cubicBezTo>
                <a:cubicBezTo>
                  <a:pt x="22118" y="14303"/>
                  <a:pt x="21592" y="14078"/>
                  <a:pt x="21061" y="14078"/>
                </a:cubicBezTo>
                <a:cubicBezTo>
                  <a:pt x="20709" y="14078"/>
                  <a:pt x="20354" y="14177"/>
                  <a:pt x="20041" y="14382"/>
                </a:cubicBezTo>
                <a:lnTo>
                  <a:pt x="26604" y="7819"/>
                </a:lnTo>
                <a:cubicBezTo>
                  <a:pt x="27332" y="7091"/>
                  <a:pt x="27332" y="5919"/>
                  <a:pt x="26604" y="5192"/>
                </a:cubicBezTo>
                <a:cubicBezTo>
                  <a:pt x="26240" y="4828"/>
                  <a:pt x="25762" y="4646"/>
                  <a:pt x="25285" y="4646"/>
                </a:cubicBezTo>
                <a:cubicBezTo>
                  <a:pt x="24807" y="4646"/>
                  <a:pt x="24329" y="4828"/>
                  <a:pt x="23965" y="5192"/>
                </a:cubicBezTo>
                <a:lnTo>
                  <a:pt x="20201" y="8956"/>
                </a:lnTo>
                <a:cubicBezTo>
                  <a:pt x="19857" y="9192"/>
                  <a:pt x="19497" y="9295"/>
                  <a:pt x="19151" y="9295"/>
                </a:cubicBezTo>
                <a:cubicBezTo>
                  <a:pt x="17827" y="9295"/>
                  <a:pt x="16716" y="7784"/>
                  <a:pt x="17573" y="6431"/>
                </a:cubicBezTo>
                <a:lnTo>
                  <a:pt x="20803" y="3190"/>
                </a:lnTo>
                <a:cubicBezTo>
                  <a:pt x="21543" y="2462"/>
                  <a:pt x="21543" y="1279"/>
                  <a:pt x="20815" y="551"/>
                </a:cubicBezTo>
                <a:cubicBezTo>
                  <a:pt x="20447" y="183"/>
                  <a:pt x="19968" y="1"/>
                  <a:pt x="194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4"/>
          <p:cNvSpPr/>
          <p:nvPr/>
        </p:nvSpPr>
        <p:spPr>
          <a:xfrm>
            <a:off x="856088" y="1463472"/>
            <a:ext cx="3634344" cy="2857825"/>
          </a:xfrm>
          <a:custGeom>
            <a:avLst/>
            <a:gdLst/>
            <a:ahLst/>
            <a:cxnLst/>
            <a:rect l="l" t="t" r="r" b="b"/>
            <a:pathLst>
              <a:path w="44393" h="34909" extrusionOk="0">
                <a:moveTo>
                  <a:pt x="7879" y="1"/>
                </a:moveTo>
                <a:cubicBezTo>
                  <a:pt x="3061" y="1"/>
                  <a:pt x="1" y="2830"/>
                  <a:pt x="1" y="15539"/>
                </a:cubicBezTo>
                <a:cubicBezTo>
                  <a:pt x="1" y="27800"/>
                  <a:pt x="9942" y="34908"/>
                  <a:pt x="22202" y="34908"/>
                </a:cubicBezTo>
                <a:cubicBezTo>
                  <a:pt x="34452" y="34908"/>
                  <a:pt x="44393" y="27800"/>
                  <a:pt x="44393" y="15539"/>
                </a:cubicBezTo>
                <a:cubicBezTo>
                  <a:pt x="44393" y="3112"/>
                  <a:pt x="40977" y="540"/>
                  <a:pt x="35683" y="540"/>
                </a:cubicBezTo>
                <a:cubicBezTo>
                  <a:pt x="31946" y="540"/>
                  <a:pt x="27272" y="1822"/>
                  <a:pt x="22202" y="1822"/>
                </a:cubicBezTo>
                <a:cubicBezTo>
                  <a:pt x="16744" y="1822"/>
                  <a:pt x="11746" y="1"/>
                  <a:pt x="78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6129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600"/>
              <a:buFont typeface="Kanit"/>
              <a:buNone/>
              <a:defRPr sz="3600" b="1">
                <a:solidFill>
                  <a:schemeClr val="dk1"/>
                </a:solidFill>
                <a:latin typeface="Kanit"/>
                <a:ea typeface="Kanit"/>
                <a:cs typeface="Kanit"/>
                <a:sym typeface="Kanit"/>
              </a:defRPr>
            </a:lvl1pPr>
            <a:lvl2pPr lvl="1" algn="ctr">
              <a:spcBef>
                <a:spcPts val="0"/>
              </a:spcBef>
              <a:spcAft>
                <a:spcPts val="0"/>
              </a:spcAft>
              <a:buClr>
                <a:schemeClr val="dk1"/>
              </a:buClr>
              <a:buSzPts val="3600"/>
              <a:buFont typeface="Kanit"/>
              <a:buNone/>
              <a:defRPr sz="3600" b="1">
                <a:solidFill>
                  <a:schemeClr val="dk1"/>
                </a:solidFill>
                <a:latin typeface="Kanit"/>
                <a:ea typeface="Kanit"/>
                <a:cs typeface="Kanit"/>
                <a:sym typeface="Kanit"/>
              </a:defRPr>
            </a:lvl2pPr>
            <a:lvl3pPr lvl="2" algn="ctr">
              <a:spcBef>
                <a:spcPts val="0"/>
              </a:spcBef>
              <a:spcAft>
                <a:spcPts val="0"/>
              </a:spcAft>
              <a:buClr>
                <a:schemeClr val="dk1"/>
              </a:buClr>
              <a:buSzPts val="3600"/>
              <a:buFont typeface="Kanit"/>
              <a:buNone/>
              <a:defRPr sz="3600" b="1">
                <a:solidFill>
                  <a:schemeClr val="dk1"/>
                </a:solidFill>
                <a:latin typeface="Kanit"/>
                <a:ea typeface="Kanit"/>
                <a:cs typeface="Kanit"/>
                <a:sym typeface="Kanit"/>
              </a:defRPr>
            </a:lvl3pPr>
            <a:lvl4pPr lvl="3" algn="ctr">
              <a:spcBef>
                <a:spcPts val="0"/>
              </a:spcBef>
              <a:spcAft>
                <a:spcPts val="0"/>
              </a:spcAft>
              <a:buClr>
                <a:schemeClr val="dk1"/>
              </a:buClr>
              <a:buSzPts val="3600"/>
              <a:buFont typeface="Kanit"/>
              <a:buNone/>
              <a:defRPr sz="3600" b="1">
                <a:solidFill>
                  <a:schemeClr val="dk1"/>
                </a:solidFill>
                <a:latin typeface="Kanit"/>
                <a:ea typeface="Kanit"/>
                <a:cs typeface="Kanit"/>
                <a:sym typeface="Kanit"/>
              </a:defRPr>
            </a:lvl4pPr>
            <a:lvl5pPr lvl="4" algn="ctr">
              <a:spcBef>
                <a:spcPts val="0"/>
              </a:spcBef>
              <a:spcAft>
                <a:spcPts val="0"/>
              </a:spcAft>
              <a:buClr>
                <a:schemeClr val="dk1"/>
              </a:buClr>
              <a:buSzPts val="3600"/>
              <a:buFont typeface="Kanit"/>
              <a:buNone/>
              <a:defRPr sz="3600" b="1">
                <a:solidFill>
                  <a:schemeClr val="dk1"/>
                </a:solidFill>
                <a:latin typeface="Kanit"/>
                <a:ea typeface="Kanit"/>
                <a:cs typeface="Kanit"/>
                <a:sym typeface="Kanit"/>
              </a:defRPr>
            </a:lvl5pPr>
            <a:lvl6pPr lvl="5" algn="ctr">
              <a:spcBef>
                <a:spcPts val="0"/>
              </a:spcBef>
              <a:spcAft>
                <a:spcPts val="0"/>
              </a:spcAft>
              <a:buClr>
                <a:schemeClr val="dk1"/>
              </a:buClr>
              <a:buSzPts val="3600"/>
              <a:buFont typeface="Kanit"/>
              <a:buNone/>
              <a:defRPr sz="3600" b="1">
                <a:solidFill>
                  <a:schemeClr val="dk1"/>
                </a:solidFill>
                <a:latin typeface="Kanit"/>
                <a:ea typeface="Kanit"/>
                <a:cs typeface="Kanit"/>
                <a:sym typeface="Kanit"/>
              </a:defRPr>
            </a:lvl6pPr>
            <a:lvl7pPr lvl="6" algn="ctr">
              <a:spcBef>
                <a:spcPts val="0"/>
              </a:spcBef>
              <a:spcAft>
                <a:spcPts val="0"/>
              </a:spcAft>
              <a:buClr>
                <a:schemeClr val="dk1"/>
              </a:buClr>
              <a:buSzPts val="3600"/>
              <a:buFont typeface="Kanit"/>
              <a:buNone/>
              <a:defRPr sz="3600" b="1">
                <a:solidFill>
                  <a:schemeClr val="dk1"/>
                </a:solidFill>
                <a:latin typeface="Kanit"/>
                <a:ea typeface="Kanit"/>
                <a:cs typeface="Kanit"/>
                <a:sym typeface="Kanit"/>
              </a:defRPr>
            </a:lvl7pPr>
            <a:lvl8pPr lvl="7" algn="ctr">
              <a:spcBef>
                <a:spcPts val="0"/>
              </a:spcBef>
              <a:spcAft>
                <a:spcPts val="0"/>
              </a:spcAft>
              <a:buClr>
                <a:schemeClr val="dk1"/>
              </a:buClr>
              <a:buSzPts val="3600"/>
              <a:buFont typeface="Kanit"/>
              <a:buNone/>
              <a:defRPr sz="3600" b="1">
                <a:solidFill>
                  <a:schemeClr val="dk1"/>
                </a:solidFill>
                <a:latin typeface="Kanit"/>
                <a:ea typeface="Kanit"/>
                <a:cs typeface="Kanit"/>
                <a:sym typeface="Kanit"/>
              </a:defRPr>
            </a:lvl8pPr>
            <a:lvl9pPr lvl="8" algn="ctr">
              <a:spcBef>
                <a:spcPts val="0"/>
              </a:spcBef>
              <a:spcAft>
                <a:spcPts val="0"/>
              </a:spcAft>
              <a:buClr>
                <a:schemeClr val="dk1"/>
              </a:buClr>
              <a:buSzPts val="3600"/>
              <a:buFont typeface="Kanit"/>
              <a:buNone/>
              <a:defRPr sz="3600" b="1">
                <a:solidFill>
                  <a:schemeClr val="dk1"/>
                </a:solidFill>
                <a:latin typeface="Kanit"/>
                <a:ea typeface="Kanit"/>
                <a:cs typeface="Kanit"/>
                <a:sym typeface="Kanit"/>
              </a:defRPr>
            </a:lvl9pPr>
          </a:lstStyle>
          <a:p>
            <a:endParaRPr/>
          </a:p>
        </p:txBody>
      </p:sp>
      <p:sp>
        <p:nvSpPr>
          <p:cNvPr id="7" name="Google Shape;7;p1"/>
          <p:cNvSpPr txBox="1">
            <a:spLocks noGrp="1"/>
          </p:cNvSpPr>
          <p:nvPr>
            <p:ph type="body" idx="1"/>
          </p:nvPr>
        </p:nvSpPr>
        <p:spPr>
          <a:xfrm>
            <a:off x="713225" y="1152475"/>
            <a:ext cx="7717500" cy="3456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Open Sans Light"/>
              <a:buChar char="●"/>
              <a:defRPr sz="1600">
                <a:solidFill>
                  <a:schemeClr val="dk1"/>
                </a:solidFill>
                <a:latin typeface="Open Sans Light"/>
                <a:ea typeface="Open Sans Light"/>
                <a:cs typeface="Open Sans Light"/>
                <a:sym typeface="Open Sans Light"/>
              </a:defRPr>
            </a:lvl1pPr>
            <a:lvl2pPr marL="914400" lvl="1" indent="-330200">
              <a:lnSpc>
                <a:spcPct val="100000"/>
              </a:lnSpc>
              <a:spcBef>
                <a:spcPts val="1600"/>
              </a:spcBef>
              <a:spcAft>
                <a:spcPts val="0"/>
              </a:spcAft>
              <a:buClr>
                <a:schemeClr val="dk1"/>
              </a:buClr>
              <a:buSzPts val="1600"/>
              <a:buFont typeface="Open Sans Light"/>
              <a:buChar char="○"/>
              <a:defRPr sz="1600">
                <a:solidFill>
                  <a:schemeClr val="dk1"/>
                </a:solidFill>
                <a:latin typeface="Open Sans Light"/>
                <a:ea typeface="Open Sans Light"/>
                <a:cs typeface="Open Sans Light"/>
                <a:sym typeface="Open Sans Light"/>
              </a:defRPr>
            </a:lvl2pPr>
            <a:lvl3pPr marL="1371600" lvl="2" indent="-330200">
              <a:lnSpc>
                <a:spcPct val="100000"/>
              </a:lnSpc>
              <a:spcBef>
                <a:spcPts val="1600"/>
              </a:spcBef>
              <a:spcAft>
                <a:spcPts val="0"/>
              </a:spcAft>
              <a:buClr>
                <a:schemeClr val="dk1"/>
              </a:buClr>
              <a:buSzPts val="1600"/>
              <a:buFont typeface="Open Sans Light"/>
              <a:buChar char="■"/>
              <a:defRPr sz="1600">
                <a:solidFill>
                  <a:schemeClr val="dk1"/>
                </a:solidFill>
                <a:latin typeface="Open Sans Light"/>
                <a:ea typeface="Open Sans Light"/>
                <a:cs typeface="Open Sans Light"/>
                <a:sym typeface="Open Sans Light"/>
              </a:defRPr>
            </a:lvl3pPr>
            <a:lvl4pPr marL="1828800" lvl="3" indent="-330200">
              <a:lnSpc>
                <a:spcPct val="100000"/>
              </a:lnSpc>
              <a:spcBef>
                <a:spcPts val="1600"/>
              </a:spcBef>
              <a:spcAft>
                <a:spcPts val="0"/>
              </a:spcAft>
              <a:buClr>
                <a:schemeClr val="dk1"/>
              </a:buClr>
              <a:buSzPts val="1600"/>
              <a:buFont typeface="Open Sans Light"/>
              <a:buChar char="●"/>
              <a:defRPr sz="1600">
                <a:solidFill>
                  <a:schemeClr val="dk1"/>
                </a:solidFill>
                <a:latin typeface="Open Sans Light"/>
                <a:ea typeface="Open Sans Light"/>
                <a:cs typeface="Open Sans Light"/>
                <a:sym typeface="Open Sans Light"/>
              </a:defRPr>
            </a:lvl4pPr>
            <a:lvl5pPr marL="2286000" lvl="4" indent="-330200">
              <a:lnSpc>
                <a:spcPct val="100000"/>
              </a:lnSpc>
              <a:spcBef>
                <a:spcPts val="1600"/>
              </a:spcBef>
              <a:spcAft>
                <a:spcPts val="0"/>
              </a:spcAft>
              <a:buClr>
                <a:schemeClr val="dk1"/>
              </a:buClr>
              <a:buSzPts val="1600"/>
              <a:buFont typeface="Open Sans Light"/>
              <a:buChar char="○"/>
              <a:defRPr sz="1600">
                <a:solidFill>
                  <a:schemeClr val="dk1"/>
                </a:solidFill>
                <a:latin typeface="Open Sans Light"/>
                <a:ea typeface="Open Sans Light"/>
                <a:cs typeface="Open Sans Light"/>
                <a:sym typeface="Open Sans Light"/>
              </a:defRPr>
            </a:lvl5pPr>
            <a:lvl6pPr marL="2743200" lvl="5" indent="-330200">
              <a:lnSpc>
                <a:spcPct val="100000"/>
              </a:lnSpc>
              <a:spcBef>
                <a:spcPts val="1600"/>
              </a:spcBef>
              <a:spcAft>
                <a:spcPts val="0"/>
              </a:spcAft>
              <a:buClr>
                <a:schemeClr val="dk1"/>
              </a:buClr>
              <a:buSzPts val="1600"/>
              <a:buFont typeface="Open Sans Light"/>
              <a:buChar char="■"/>
              <a:defRPr sz="1600">
                <a:solidFill>
                  <a:schemeClr val="dk1"/>
                </a:solidFill>
                <a:latin typeface="Open Sans Light"/>
                <a:ea typeface="Open Sans Light"/>
                <a:cs typeface="Open Sans Light"/>
                <a:sym typeface="Open Sans Light"/>
              </a:defRPr>
            </a:lvl6pPr>
            <a:lvl7pPr marL="3200400" lvl="6" indent="-330200">
              <a:lnSpc>
                <a:spcPct val="100000"/>
              </a:lnSpc>
              <a:spcBef>
                <a:spcPts val="1600"/>
              </a:spcBef>
              <a:spcAft>
                <a:spcPts val="0"/>
              </a:spcAft>
              <a:buClr>
                <a:schemeClr val="dk1"/>
              </a:buClr>
              <a:buSzPts val="1600"/>
              <a:buFont typeface="Open Sans Light"/>
              <a:buChar char="●"/>
              <a:defRPr sz="1600">
                <a:solidFill>
                  <a:schemeClr val="dk1"/>
                </a:solidFill>
                <a:latin typeface="Open Sans Light"/>
                <a:ea typeface="Open Sans Light"/>
                <a:cs typeface="Open Sans Light"/>
                <a:sym typeface="Open Sans Light"/>
              </a:defRPr>
            </a:lvl7pPr>
            <a:lvl8pPr marL="3657600" lvl="7" indent="-330200">
              <a:lnSpc>
                <a:spcPct val="100000"/>
              </a:lnSpc>
              <a:spcBef>
                <a:spcPts val="1600"/>
              </a:spcBef>
              <a:spcAft>
                <a:spcPts val="0"/>
              </a:spcAft>
              <a:buClr>
                <a:schemeClr val="dk1"/>
              </a:buClr>
              <a:buSzPts val="1600"/>
              <a:buFont typeface="Open Sans Light"/>
              <a:buChar char="○"/>
              <a:defRPr sz="1600">
                <a:solidFill>
                  <a:schemeClr val="dk1"/>
                </a:solidFill>
                <a:latin typeface="Open Sans Light"/>
                <a:ea typeface="Open Sans Light"/>
                <a:cs typeface="Open Sans Light"/>
                <a:sym typeface="Open Sans Light"/>
              </a:defRPr>
            </a:lvl8pPr>
            <a:lvl9pPr marL="4114800" lvl="8" indent="-330200">
              <a:lnSpc>
                <a:spcPct val="100000"/>
              </a:lnSpc>
              <a:spcBef>
                <a:spcPts val="1600"/>
              </a:spcBef>
              <a:spcAft>
                <a:spcPts val="1600"/>
              </a:spcAft>
              <a:buClr>
                <a:schemeClr val="dk1"/>
              </a:buClr>
              <a:buSzPts val="1600"/>
              <a:buFont typeface="Open Sans Light"/>
              <a:buChar char="■"/>
              <a:defRPr sz="1600">
                <a:solidFill>
                  <a:schemeClr val="dk1"/>
                </a:solidFill>
                <a:latin typeface="Open Sans Light"/>
                <a:ea typeface="Open Sans Light"/>
                <a:cs typeface="Open Sans Light"/>
                <a:sym typeface="Open Sans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8" r:id="rId8"/>
    <p:sldLayoutId id="2147483660" r:id="rId9"/>
    <p:sldLayoutId id="2147483665" r:id="rId10"/>
    <p:sldLayoutId id="2147483668" r:id="rId11"/>
    <p:sldLayoutId id="2147483670" r:id="rId12"/>
    <p:sldLayoutId id="2147483672" r:id="rId13"/>
    <p:sldLayoutId id="214748367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oer.pressbooks.pub/collegeresearch/chapter/the-sift-method/"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s://library.uncw.edu/transcripts/UNCW_IL_SLOs.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lib.uncw.edu/il-uni101"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de.ca.gov/pd/ee/assetbasedpedagogies.asp" TargetMode="External"/><Relationship Id="rId7" Type="http://schemas.openxmlformats.org/officeDocument/2006/relationships/hyperlink" Target="https://loexconference.org/2022/breakout-session-materials/"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s://doi.org/10.1353/pla.2020.0007" TargetMode="External"/><Relationship Id="rId5" Type="http://schemas.openxmlformats.org/officeDocument/2006/relationships/hyperlink" Target="https://search.credoreference.com/articles/Qm9va0FydGljbGU6NDY3MDkwMg==" TargetMode="External"/><Relationship Id="rId4" Type="http://schemas.openxmlformats.org/officeDocument/2006/relationships/hyperlink" Target="https://oer.pressbooks.pub/collegeresearch/chapter/the-sift-method/"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oneillb@uncw.edu"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loexconference.org/2022/breakout-session-materials/"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grpSp>
        <p:nvGrpSpPr>
          <p:cNvPr id="701" name="Google Shape;701;p31"/>
          <p:cNvGrpSpPr/>
          <p:nvPr/>
        </p:nvGrpSpPr>
        <p:grpSpPr>
          <a:xfrm>
            <a:off x="3361691" y="493999"/>
            <a:ext cx="2420554" cy="2105536"/>
            <a:chOff x="-59775" y="576200"/>
            <a:chExt cx="1793800" cy="1560350"/>
          </a:xfrm>
        </p:grpSpPr>
        <p:sp>
          <p:nvSpPr>
            <p:cNvPr id="702" name="Google Shape;702;p31"/>
            <p:cNvSpPr/>
            <p:nvPr/>
          </p:nvSpPr>
          <p:spPr>
            <a:xfrm>
              <a:off x="1450475" y="1363875"/>
              <a:ext cx="110100" cy="38800"/>
            </a:xfrm>
            <a:custGeom>
              <a:avLst/>
              <a:gdLst/>
              <a:ahLst/>
              <a:cxnLst/>
              <a:rect l="l" t="t" r="r" b="b"/>
              <a:pathLst>
                <a:path w="4404" h="1552" extrusionOk="0">
                  <a:moveTo>
                    <a:pt x="3840" y="0"/>
                  </a:moveTo>
                  <a:cubicBezTo>
                    <a:pt x="3652" y="0"/>
                    <a:pt x="3477" y="36"/>
                    <a:pt x="3269" y="151"/>
                  </a:cubicBezTo>
                  <a:cubicBezTo>
                    <a:pt x="2569" y="618"/>
                    <a:pt x="2569" y="985"/>
                    <a:pt x="2235" y="985"/>
                  </a:cubicBezTo>
                  <a:cubicBezTo>
                    <a:pt x="2013" y="985"/>
                    <a:pt x="1642" y="866"/>
                    <a:pt x="1301" y="866"/>
                  </a:cubicBezTo>
                  <a:cubicBezTo>
                    <a:pt x="1131" y="866"/>
                    <a:pt x="968" y="896"/>
                    <a:pt x="834" y="985"/>
                  </a:cubicBezTo>
                  <a:cubicBezTo>
                    <a:pt x="467" y="1218"/>
                    <a:pt x="0" y="1552"/>
                    <a:pt x="0" y="1552"/>
                  </a:cubicBezTo>
                  <a:lnTo>
                    <a:pt x="4403" y="1552"/>
                  </a:lnTo>
                  <a:cubicBezTo>
                    <a:pt x="4303" y="1018"/>
                    <a:pt x="4237" y="518"/>
                    <a:pt x="4103" y="18"/>
                  </a:cubicBezTo>
                  <a:cubicBezTo>
                    <a:pt x="4010" y="7"/>
                    <a:pt x="3924" y="0"/>
                    <a:pt x="38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1"/>
            <p:cNvSpPr/>
            <p:nvPr/>
          </p:nvSpPr>
          <p:spPr>
            <a:xfrm>
              <a:off x="265450" y="1545050"/>
              <a:ext cx="374475" cy="590650"/>
            </a:xfrm>
            <a:custGeom>
              <a:avLst/>
              <a:gdLst/>
              <a:ahLst/>
              <a:cxnLst/>
              <a:rect l="l" t="t" r="r" b="b"/>
              <a:pathLst>
                <a:path w="14979" h="23626" extrusionOk="0">
                  <a:moveTo>
                    <a:pt x="9675" y="0"/>
                  </a:moveTo>
                  <a:cubicBezTo>
                    <a:pt x="9148" y="0"/>
                    <a:pt x="8585" y="253"/>
                    <a:pt x="7973" y="743"/>
                  </a:cubicBezTo>
                  <a:cubicBezTo>
                    <a:pt x="7640" y="976"/>
                    <a:pt x="7306" y="1310"/>
                    <a:pt x="6939" y="1744"/>
                  </a:cubicBezTo>
                  <a:cubicBezTo>
                    <a:pt x="6605" y="2077"/>
                    <a:pt x="6305" y="2477"/>
                    <a:pt x="5972" y="2911"/>
                  </a:cubicBezTo>
                  <a:cubicBezTo>
                    <a:pt x="3370" y="6314"/>
                    <a:pt x="1202" y="16621"/>
                    <a:pt x="1" y="23626"/>
                  </a:cubicBezTo>
                  <a:lnTo>
                    <a:pt x="14811" y="23626"/>
                  </a:lnTo>
                  <a:cubicBezTo>
                    <a:pt x="14978" y="19623"/>
                    <a:pt x="14778" y="14453"/>
                    <a:pt x="13944" y="9482"/>
                  </a:cubicBezTo>
                  <a:cubicBezTo>
                    <a:pt x="13010" y="4079"/>
                    <a:pt x="11976" y="1210"/>
                    <a:pt x="10642" y="309"/>
                  </a:cubicBezTo>
                  <a:cubicBezTo>
                    <a:pt x="10331" y="102"/>
                    <a:pt x="10010" y="0"/>
                    <a:pt x="9675" y="0"/>
                  </a:cubicBezTo>
                  <a:close/>
                </a:path>
              </a:pathLst>
            </a:custGeom>
            <a:solidFill>
              <a:schemeClr val="accent1"/>
            </a:solid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1"/>
            <p:cNvSpPr/>
            <p:nvPr/>
          </p:nvSpPr>
          <p:spPr>
            <a:xfrm>
              <a:off x="461425" y="976525"/>
              <a:ext cx="1090275" cy="894300"/>
            </a:xfrm>
            <a:custGeom>
              <a:avLst/>
              <a:gdLst/>
              <a:ahLst/>
              <a:cxnLst/>
              <a:rect l="l" t="t" r="r" b="b"/>
              <a:pathLst>
                <a:path w="43611" h="35772" extrusionOk="0">
                  <a:moveTo>
                    <a:pt x="6439" y="4504"/>
                  </a:moveTo>
                  <a:lnTo>
                    <a:pt x="6439" y="4504"/>
                  </a:lnTo>
                  <a:cubicBezTo>
                    <a:pt x="6372" y="4604"/>
                    <a:pt x="5371" y="6038"/>
                    <a:pt x="3937" y="8106"/>
                  </a:cubicBezTo>
                  <a:cubicBezTo>
                    <a:pt x="2936" y="9507"/>
                    <a:pt x="2936" y="10141"/>
                    <a:pt x="3003" y="10441"/>
                  </a:cubicBezTo>
                  <a:cubicBezTo>
                    <a:pt x="2636" y="9641"/>
                    <a:pt x="2502" y="8707"/>
                    <a:pt x="2769" y="7873"/>
                  </a:cubicBezTo>
                  <a:cubicBezTo>
                    <a:pt x="3170" y="6172"/>
                    <a:pt x="6339" y="4537"/>
                    <a:pt x="6439" y="4504"/>
                  </a:cubicBezTo>
                  <a:close/>
                  <a:moveTo>
                    <a:pt x="3003" y="10441"/>
                  </a:moveTo>
                  <a:lnTo>
                    <a:pt x="3003" y="10441"/>
                  </a:lnTo>
                  <a:cubicBezTo>
                    <a:pt x="3036" y="10508"/>
                    <a:pt x="3103" y="10541"/>
                    <a:pt x="3136" y="10608"/>
                  </a:cubicBezTo>
                  <a:cubicBezTo>
                    <a:pt x="3036" y="10541"/>
                    <a:pt x="3003" y="10475"/>
                    <a:pt x="3003" y="10441"/>
                  </a:cubicBezTo>
                  <a:close/>
                  <a:moveTo>
                    <a:pt x="10975" y="0"/>
                  </a:moveTo>
                  <a:cubicBezTo>
                    <a:pt x="10275" y="34"/>
                    <a:pt x="9608" y="334"/>
                    <a:pt x="9040" y="801"/>
                  </a:cubicBezTo>
                  <a:cubicBezTo>
                    <a:pt x="8807" y="868"/>
                    <a:pt x="6305" y="1802"/>
                    <a:pt x="3203" y="4871"/>
                  </a:cubicBezTo>
                  <a:cubicBezTo>
                    <a:pt x="1" y="8140"/>
                    <a:pt x="2769" y="10875"/>
                    <a:pt x="2769" y="10875"/>
                  </a:cubicBezTo>
                  <a:cubicBezTo>
                    <a:pt x="2769" y="10875"/>
                    <a:pt x="2502" y="11909"/>
                    <a:pt x="2969" y="13510"/>
                  </a:cubicBezTo>
                  <a:cubicBezTo>
                    <a:pt x="3036" y="13877"/>
                    <a:pt x="3203" y="14311"/>
                    <a:pt x="3370" y="14711"/>
                  </a:cubicBezTo>
                  <a:cubicBezTo>
                    <a:pt x="3603" y="15178"/>
                    <a:pt x="3837" y="15678"/>
                    <a:pt x="4170" y="16212"/>
                  </a:cubicBezTo>
                  <a:cubicBezTo>
                    <a:pt x="4504" y="16712"/>
                    <a:pt x="4871" y="17246"/>
                    <a:pt x="5371" y="17847"/>
                  </a:cubicBezTo>
                  <a:cubicBezTo>
                    <a:pt x="5638" y="18147"/>
                    <a:pt x="5872" y="18380"/>
                    <a:pt x="6172" y="18680"/>
                  </a:cubicBezTo>
                  <a:lnTo>
                    <a:pt x="6272" y="18747"/>
                  </a:lnTo>
                  <a:cubicBezTo>
                    <a:pt x="7506" y="20015"/>
                    <a:pt x="8607" y="21916"/>
                    <a:pt x="9874" y="24051"/>
                  </a:cubicBezTo>
                  <a:cubicBezTo>
                    <a:pt x="10542" y="25152"/>
                    <a:pt x="11209" y="26219"/>
                    <a:pt x="12009" y="27353"/>
                  </a:cubicBezTo>
                  <a:cubicBezTo>
                    <a:pt x="12977" y="28688"/>
                    <a:pt x="14044" y="29989"/>
                    <a:pt x="15345" y="31089"/>
                  </a:cubicBezTo>
                  <a:cubicBezTo>
                    <a:pt x="15478" y="31189"/>
                    <a:pt x="15612" y="31323"/>
                    <a:pt x="15712" y="31423"/>
                  </a:cubicBezTo>
                  <a:cubicBezTo>
                    <a:pt x="17513" y="32991"/>
                    <a:pt x="19715" y="34292"/>
                    <a:pt x="22483" y="35026"/>
                  </a:cubicBezTo>
                  <a:cubicBezTo>
                    <a:pt x="23851" y="35392"/>
                    <a:pt x="25352" y="35659"/>
                    <a:pt x="27053" y="35726"/>
                  </a:cubicBezTo>
                  <a:cubicBezTo>
                    <a:pt x="27620" y="35759"/>
                    <a:pt x="28154" y="35759"/>
                    <a:pt x="28654" y="35759"/>
                  </a:cubicBezTo>
                  <a:cubicBezTo>
                    <a:pt x="29020" y="35767"/>
                    <a:pt x="29376" y="35771"/>
                    <a:pt x="29725" y="35771"/>
                  </a:cubicBezTo>
                  <a:cubicBezTo>
                    <a:pt x="40967" y="35771"/>
                    <a:pt x="43611" y="31597"/>
                    <a:pt x="39696" y="23217"/>
                  </a:cubicBezTo>
                  <a:cubicBezTo>
                    <a:pt x="39529" y="22850"/>
                    <a:pt x="39329" y="22450"/>
                    <a:pt x="39129" y="22050"/>
                  </a:cubicBezTo>
                  <a:cubicBezTo>
                    <a:pt x="37561" y="19047"/>
                    <a:pt x="36160" y="16879"/>
                    <a:pt x="34826" y="15178"/>
                  </a:cubicBezTo>
                  <a:cubicBezTo>
                    <a:pt x="34359" y="14644"/>
                    <a:pt x="33925" y="14144"/>
                    <a:pt x="33525" y="13677"/>
                  </a:cubicBezTo>
                  <a:cubicBezTo>
                    <a:pt x="31223" y="11175"/>
                    <a:pt x="29255" y="10141"/>
                    <a:pt x="27554" y="8940"/>
                  </a:cubicBezTo>
                  <a:cubicBezTo>
                    <a:pt x="27487" y="8840"/>
                    <a:pt x="27354" y="8807"/>
                    <a:pt x="27253" y="8707"/>
                  </a:cubicBezTo>
                  <a:cubicBezTo>
                    <a:pt x="24685" y="6805"/>
                    <a:pt x="24151" y="6472"/>
                    <a:pt x="22483" y="5271"/>
                  </a:cubicBezTo>
                  <a:cubicBezTo>
                    <a:pt x="22417" y="5204"/>
                    <a:pt x="22350" y="5171"/>
                    <a:pt x="22317" y="5137"/>
                  </a:cubicBezTo>
                  <a:cubicBezTo>
                    <a:pt x="22150" y="5004"/>
                    <a:pt x="21983" y="4871"/>
                    <a:pt x="21750" y="4737"/>
                  </a:cubicBezTo>
                  <a:cubicBezTo>
                    <a:pt x="21716" y="4737"/>
                    <a:pt x="21716" y="4704"/>
                    <a:pt x="21683" y="4704"/>
                  </a:cubicBezTo>
                  <a:cubicBezTo>
                    <a:pt x="21649" y="4670"/>
                    <a:pt x="21616" y="4637"/>
                    <a:pt x="21516" y="4570"/>
                  </a:cubicBezTo>
                  <a:cubicBezTo>
                    <a:pt x="20015" y="3503"/>
                    <a:pt x="17613" y="2302"/>
                    <a:pt x="15512" y="1401"/>
                  </a:cubicBezTo>
                  <a:cubicBezTo>
                    <a:pt x="15145" y="1235"/>
                    <a:pt x="14811" y="1135"/>
                    <a:pt x="14478" y="1001"/>
                  </a:cubicBezTo>
                  <a:cubicBezTo>
                    <a:pt x="14378" y="968"/>
                    <a:pt x="14278" y="934"/>
                    <a:pt x="14177" y="868"/>
                  </a:cubicBezTo>
                  <a:cubicBezTo>
                    <a:pt x="13310" y="534"/>
                    <a:pt x="12543" y="301"/>
                    <a:pt x="12043" y="134"/>
                  </a:cubicBezTo>
                  <a:cubicBezTo>
                    <a:pt x="11676" y="34"/>
                    <a:pt x="11342" y="0"/>
                    <a:pt x="10975" y="0"/>
                  </a:cubicBezTo>
                  <a:close/>
                </a:path>
              </a:pathLst>
            </a:custGeom>
            <a:solidFill>
              <a:srgbClr val="263238"/>
            </a:solid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1"/>
            <p:cNvSpPr/>
            <p:nvPr/>
          </p:nvSpPr>
          <p:spPr>
            <a:xfrm>
              <a:off x="418075" y="1363475"/>
              <a:ext cx="552075" cy="772225"/>
            </a:xfrm>
            <a:custGeom>
              <a:avLst/>
              <a:gdLst/>
              <a:ahLst/>
              <a:cxnLst/>
              <a:rect l="l" t="t" r="r" b="b"/>
              <a:pathLst>
                <a:path w="22083" h="30889" extrusionOk="0">
                  <a:moveTo>
                    <a:pt x="7539" y="0"/>
                  </a:moveTo>
                  <a:cubicBezTo>
                    <a:pt x="7272" y="0"/>
                    <a:pt x="7038" y="67"/>
                    <a:pt x="6772" y="167"/>
                  </a:cubicBezTo>
                  <a:cubicBezTo>
                    <a:pt x="6705" y="167"/>
                    <a:pt x="6638" y="200"/>
                    <a:pt x="6571" y="234"/>
                  </a:cubicBezTo>
                  <a:lnTo>
                    <a:pt x="6338" y="367"/>
                  </a:lnTo>
                  <a:cubicBezTo>
                    <a:pt x="6205" y="501"/>
                    <a:pt x="6038" y="567"/>
                    <a:pt x="5871" y="701"/>
                  </a:cubicBezTo>
                  <a:cubicBezTo>
                    <a:pt x="5771" y="801"/>
                    <a:pt x="5704" y="834"/>
                    <a:pt x="5604" y="901"/>
                  </a:cubicBezTo>
                  <a:cubicBezTo>
                    <a:pt x="5504" y="1001"/>
                    <a:pt x="5404" y="1068"/>
                    <a:pt x="5271" y="1201"/>
                  </a:cubicBezTo>
                  <a:lnTo>
                    <a:pt x="5070" y="1401"/>
                  </a:lnTo>
                  <a:cubicBezTo>
                    <a:pt x="4937" y="1535"/>
                    <a:pt x="4770" y="1701"/>
                    <a:pt x="4670" y="1868"/>
                  </a:cubicBezTo>
                  <a:cubicBezTo>
                    <a:pt x="4403" y="2168"/>
                    <a:pt x="4103" y="2535"/>
                    <a:pt x="3870" y="3002"/>
                  </a:cubicBezTo>
                  <a:cubicBezTo>
                    <a:pt x="3769" y="3069"/>
                    <a:pt x="3736" y="3202"/>
                    <a:pt x="3703" y="3303"/>
                  </a:cubicBezTo>
                  <a:cubicBezTo>
                    <a:pt x="3603" y="3369"/>
                    <a:pt x="3536" y="3503"/>
                    <a:pt x="3469" y="3636"/>
                  </a:cubicBezTo>
                  <a:cubicBezTo>
                    <a:pt x="3302" y="3970"/>
                    <a:pt x="3102" y="4370"/>
                    <a:pt x="2936" y="4804"/>
                  </a:cubicBezTo>
                  <a:cubicBezTo>
                    <a:pt x="2902" y="4904"/>
                    <a:pt x="2802" y="5037"/>
                    <a:pt x="2769" y="5204"/>
                  </a:cubicBezTo>
                  <a:cubicBezTo>
                    <a:pt x="2635" y="5504"/>
                    <a:pt x="2535" y="5804"/>
                    <a:pt x="2435" y="6071"/>
                  </a:cubicBezTo>
                  <a:cubicBezTo>
                    <a:pt x="2368" y="6371"/>
                    <a:pt x="2235" y="6705"/>
                    <a:pt x="2135" y="7005"/>
                  </a:cubicBezTo>
                  <a:cubicBezTo>
                    <a:pt x="2135" y="7039"/>
                    <a:pt x="2102" y="7072"/>
                    <a:pt x="2102" y="7139"/>
                  </a:cubicBezTo>
                  <a:cubicBezTo>
                    <a:pt x="2035" y="7372"/>
                    <a:pt x="1968" y="7572"/>
                    <a:pt x="1901" y="7839"/>
                  </a:cubicBezTo>
                  <a:cubicBezTo>
                    <a:pt x="1868" y="7872"/>
                    <a:pt x="1868" y="7906"/>
                    <a:pt x="1868" y="7973"/>
                  </a:cubicBezTo>
                  <a:cubicBezTo>
                    <a:pt x="1801" y="8073"/>
                    <a:pt x="1768" y="8239"/>
                    <a:pt x="1735" y="8406"/>
                  </a:cubicBezTo>
                  <a:cubicBezTo>
                    <a:pt x="1568" y="9040"/>
                    <a:pt x="1468" y="9674"/>
                    <a:pt x="1401" y="10308"/>
                  </a:cubicBezTo>
                  <a:cubicBezTo>
                    <a:pt x="1368" y="10741"/>
                    <a:pt x="1301" y="11208"/>
                    <a:pt x="1301" y="11642"/>
                  </a:cubicBezTo>
                  <a:lnTo>
                    <a:pt x="1301" y="12042"/>
                  </a:lnTo>
                  <a:lnTo>
                    <a:pt x="1301" y="12309"/>
                  </a:lnTo>
                  <a:cubicBezTo>
                    <a:pt x="1368" y="12676"/>
                    <a:pt x="1401" y="13009"/>
                    <a:pt x="1434" y="13376"/>
                  </a:cubicBezTo>
                  <a:cubicBezTo>
                    <a:pt x="1501" y="13577"/>
                    <a:pt x="1535" y="13743"/>
                    <a:pt x="1568" y="13977"/>
                  </a:cubicBezTo>
                  <a:cubicBezTo>
                    <a:pt x="1601" y="14177"/>
                    <a:pt x="1668" y="14344"/>
                    <a:pt x="1701" y="14511"/>
                  </a:cubicBezTo>
                  <a:cubicBezTo>
                    <a:pt x="1735" y="14644"/>
                    <a:pt x="1735" y="14711"/>
                    <a:pt x="1768" y="14844"/>
                  </a:cubicBezTo>
                  <a:cubicBezTo>
                    <a:pt x="2102" y="15978"/>
                    <a:pt x="2469" y="16979"/>
                    <a:pt x="2835" y="17746"/>
                  </a:cubicBezTo>
                  <a:cubicBezTo>
                    <a:pt x="2869" y="17813"/>
                    <a:pt x="2869" y="17880"/>
                    <a:pt x="2902" y="17913"/>
                  </a:cubicBezTo>
                  <a:cubicBezTo>
                    <a:pt x="2936" y="17980"/>
                    <a:pt x="2936" y="17980"/>
                    <a:pt x="2936" y="18013"/>
                  </a:cubicBezTo>
                  <a:cubicBezTo>
                    <a:pt x="3036" y="18180"/>
                    <a:pt x="3102" y="18347"/>
                    <a:pt x="3136" y="18480"/>
                  </a:cubicBezTo>
                  <a:cubicBezTo>
                    <a:pt x="3369" y="18914"/>
                    <a:pt x="3469" y="19181"/>
                    <a:pt x="3469" y="19181"/>
                  </a:cubicBezTo>
                  <a:cubicBezTo>
                    <a:pt x="3469" y="19181"/>
                    <a:pt x="1101" y="22583"/>
                    <a:pt x="134" y="29021"/>
                  </a:cubicBezTo>
                  <a:cubicBezTo>
                    <a:pt x="100" y="29221"/>
                    <a:pt x="100" y="29455"/>
                    <a:pt x="67" y="29721"/>
                  </a:cubicBezTo>
                  <a:cubicBezTo>
                    <a:pt x="67" y="29888"/>
                    <a:pt x="33" y="30055"/>
                    <a:pt x="33" y="30222"/>
                  </a:cubicBezTo>
                  <a:cubicBezTo>
                    <a:pt x="33" y="30422"/>
                    <a:pt x="0" y="30689"/>
                    <a:pt x="0" y="30889"/>
                  </a:cubicBezTo>
                  <a:lnTo>
                    <a:pt x="22083" y="30889"/>
                  </a:lnTo>
                  <a:cubicBezTo>
                    <a:pt x="22016" y="30555"/>
                    <a:pt x="21882" y="30188"/>
                    <a:pt x="21916" y="29621"/>
                  </a:cubicBezTo>
                  <a:cubicBezTo>
                    <a:pt x="21782" y="29221"/>
                    <a:pt x="21682" y="28787"/>
                    <a:pt x="21515" y="28387"/>
                  </a:cubicBezTo>
                  <a:lnTo>
                    <a:pt x="21382" y="28020"/>
                  </a:lnTo>
                  <a:cubicBezTo>
                    <a:pt x="21215" y="27553"/>
                    <a:pt x="21082" y="27086"/>
                    <a:pt x="20915" y="26686"/>
                  </a:cubicBezTo>
                  <a:lnTo>
                    <a:pt x="20548" y="25685"/>
                  </a:lnTo>
                  <a:cubicBezTo>
                    <a:pt x="20181" y="24618"/>
                    <a:pt x="19781" y="23584"/>
                    <a:pt x="19381" y="22550"/>
                  </a:cubicBezTo>
                  <a:cubicBezTo>
                    <a:pt x="19180" y="22049"/>
                    <a:pt x="19014" y="21549"/>
                    <a:pt x="18780" y="21049"/>
                  </a:cubicBezTo>
                  <a:cubicBezTo>
                    <a:pt x="18713" y="20915"/>
                    <a:pt x="18680" y="20782"/>
                    <a:pt x="18613" y="20682"/>
                  </a:cubicBezTo>
                  <a:cubicBezTo>
                    <a:pt x="18413" y="20115"/>
                    <a:pt x="18180" y="19548"/>
                    <a:pt x="17946" y="19014"/>
                  </a:cubicBezTo>
                  <a:cubicBezTo>
                    <a:pt x="17946" y="18914"/>
                    <a:pt x="17913" y="18847"/>
                    <a:pt x="17880" y="18747"/>
                  </a:cubicBezTo>
                  <a:cubicBezTo>
                    <a:pt x="17679" y="18247"/>
                    <a:pt x="17413" y="17713"/>
                    <a:pt x="17212" y="17212"/>
                  </a:cubicBezTo>
                  <a:lnTo>
                    <a:pt x="17212" y="17179"/>
                  </a:lnTo>
                  <a:cubicBezTo>
                    <a:pt x="17212" y="17179"/>
                    <a:pt x="17179" y="17112"/>
                    <a:pt x="17212" y="17079"/>
                  </a:cubicBezTo>
                  <a:cubicBezTo>
                    <a:pt x="17246" y="17046"/>
                    <a:pt x="17246" y="17012"/>
                    <a:pt x="17246" y="16946"/>
                  </a:cubicBezTo>
                  <a:cubicBezTo>
                    <a:pt x="17246" y="16846"/>
                    <a:pt x="17279" y="16712"/>
                    <a:pt x="17346" y="16545"/>
                  </a:cubicBezTo>
                  <a:cubicBezTo>
                    <a:pt x="17379" y="16345"/>
                    <a:pt x="17413" y="16078"/>
                    <a:pt x="17513" y="15778"/>
                  </a:cubicBezTo>
                  <a:cubicBezTo>
                    <a:pt x="17546" y="15611"/>
                    <a:pt x="17579" y="15378"/>
                    <a:pt x="17613" y="15178"/>
                  </a:cubicBezTo>
                  <a:cubicBezTo>
                    <a:pt x="17679" y="15044"/>
                    <a:pt x="17679" y="14877"/>
                    <a:pt x="17713" y="14744"/>
                  </a:cubicBezTo>
                  <a:lnTo>
                    <a:pt x="17713" y="14711"/>
                  </a:lnTo>
                  <a:cubicBezTo>
                    <a:pt x="17746" y="14577"/>
                    <a:pt x="17746" y="14444"/>
                    <a:pt x="17779" y="14277"/>
                  </a:cubicBezTo>
                  <a:cubicBezTo>
                    <a:pt x="17779" y="14110"/>
                    <a:pt x="17846" y="14010"/>
                    <a:pt x="17880" y="13843"/>
                  </a:cubicBezTo>
                  <a:cubicBezTo>
                    <a:pt x="17880" y="13743"/>
                    <a:pt x="17913" y="13710"/>
                    <a:pt x="17913" y="13610"/>
                  </a:cubicBezTo>
                  <a:cubicBezTo>
                    <a:pt x="17913" y="13577"/>
                    <a:pt x="17946" y="13510"/>
                    <a:pt x="17946" y="13410"/>
                  </a:cubicBezTo>
                  <a:cubicBezTo>
                    <a:pt x="18013" y="13243"/>
                    <a:pt x="18013" y="13110"/>
                    <a:pt x="18046" y="12943"/>
                  </a:cubicBezTo>
                  <a:cubicBezTo>
                    <a:pt x="18113" y="12542"/>
                    <a:pt x="18180" y="12075"/>
                    <a:pt x="18246" y="11675"/>
                  </a:cubicBezTo>
                  <a:cubicBezTo>
                    <a:pt x="18280" y="11242"/>
                    <a:pt x="18380" y="10875"/>
                    <a:pt x="18413" y="10441"/>
                  </a:cubicBezTo>
                  <a:cubicBezTo>
                    <a:pt x="18513" y="10074"/>
                    <a:pt x="18547" y="9674"/>
                    <a:pt x="18580" y="9240"/>
                  </a:cubicBezTo>
                  <a:cubicBezTo>
                    <a:pt x="18580" y="9073"/>
                    <a:pt x="18613" y="8873"/>
                    <a:pt x="18613" y="8673"/>
                  </a:cubicBezTo>
                  <a:cubicBezTo>
                    <a:pt x="18613" y="8506"/>
                    <a:pt x="18680" y="8339"/>
                    <a:pt x="18680" y="8173"/>
                  </a:cubicBezTo>
                  <a:cubicBezTo>
                    <a:pt x="18713" y="8039"/>
                    <a:pt x="18713" y="7872"/>
                    <a:pt x="18713" y="7739"/>
                  </a:cubicBezTo>
                  <a:lnTo>
                    <a:pt x="18713" y="7506"/>
                  </a:lnTo>
                  <a:lnTo>
                    <a:pt x="18713" y="6938"/>
                  </a:lnTo>
                  <a:cubicBezTo>
                    <a:pt x="18713" y="6505"/>
                    <a:pt x="18713" y="6071"/>
                    <a:pt x="18680" y="5671"/>
                  </a:cubicBezTo>
                  <a:lnTo>
                    <a:pt x="18680" y="5437"/>
                  </a:lnTo>
                  <a:lnTo>
                    <a:pt x="18680" y="5237"/>
                  </a:lnTo>
                  <a:cubicBezTo>
                    <a:pt x="18613" y="4937"/>
                    <a:pt x="18580" y="4670"/>
                    <a:pt x="18547" y="4403"/>
                  </a:cubicBezTo>
                  <a:cubicBezTo>
                    <a:pt x="18547" y="4337"/>
                    <a:pt x="18513" y="4270"/>
                    <a:pt x="18513" y="4203"/>
                  </a:cubicBezTo>
                  <a:cubicBezTo>
                    <a:pt x="18513" y="4103"/>
                    <a:pt x="18447" y="4036"/>
                    <a:pt x="18447" y="3936"/>
                  </a:cubicBezTo>
                  <a:cubicBezTo>
                    <a:pt x="18380" y="3669"/>
                    <a:pt x="18280" y="3336"/>
                    <a:pt x="18180" y="3069"/>
                  </a:cubicBezTo>
                  <a:cubicBezTo>
                    <a:pt x="18113" y="3002"/>
                    <a:pt x="18113" y="2936"/>
                    <a:pt x="18080" y="2869"/>
                  </a:cubicBezTo>
                  <a:cubicBezTo>
                    <a:pt x="18013" y="2669"/>
                    <a:pt x="17880" y="2502"/>
                    <a:pt x="17779" y="2335"/>
                  </a:cubicBezTo>
                  <a:cubicBezTo>
                    <a:pt x="17746" y="2235"/>
                    <a:pt x="17679" y="2168"/>
                    <a:pt x="17613" y="2068"/>
                  </a:cubicBezTo>
                  <a:cubicBezTo>
                    <a:pt x="17546" y="1902"/>
                    <a:pt x="17413" y="1768"/>
                    <a:pt x="17279" y="1668"/>
                  </a:cubicBezTo>
                  <a:lnTo>
                    <a:pt x="17212" y="1568"/>
                  </a:lnTo>
                  <a:cubicBezTo>
                    <a:pt x="17179" y="1501"/>
                    <a:pt x="17079" y="1435"/>
                    <a:pt x="17046" y="1401"/>
                  </a:cubicBezTo>
                  <a:cubicBezTo>
                    <a:pt x="16946" y="1368"/>
                    <a:pt x="16912" y="1334"/>
                    <a:pt x="16879" y="1268"/>
                  </a:cubicBezTo>
                  <a:cubicBezTo>
                    <a:pt x="16712" y="1168"/>
                    <a:pt x="16579" y="1068"/>
                    <a:pt x="16412" y="1001"/>
                  </a:cubicBezTo>
                  <a:cubicBezTo>
                    <a:pt x="16345" y="934"/>
                    <a:pt x="16245" y="934"/>
                    <a:pt x="16212" y="901"/>
                  </a:cubicBezTo>
                  <a:cubicBezTo>
                    <a:pt x="16112" y="867"/>
                    <a:pt x="16045" y="867"/>
                    <a:pt x="15945" y="834"/>
                  </a:cubicBezTo>
                  <a:cubicBezTo>
                    <a:pt x="15745" y="734"/>
                    <a:pt x="15545" y="701"/>
                    <a:pt x="15278" y="667"/>
                  </a:cubicBezTo>
                  <a:cubicBezTo>
                    <a:pt x="15211" y="601"/>
                    <a:pt x="15178" y="601"/>
                    <a:pt x="15078" y="601"/>
                  </a:cubicBezTo>
                  <a:cubicBezTo>
                    <a:pt x="15011" y="567"/>
                    <a:pt x="14944" y="567"/>
                    <a:pt x="14877" y="567"/>
                  </a:cubicBezTo>
                  <a:lnTo>
                    <a:pt x="14777" y="567"/>
                  </a:lnTo>
                  <a:cubicBezTo>
                    <a:pt x="14677" y="567"/>
                    <a:pt x="14577" y="534"/>
                    <a:pt x="14510" y="534"/>
                  </a:cubicBezTo>
                  <a:lnTo>
                    <a:pt x="14377" y="534"/>
                  </a:lnTo>
                  <a:cubicBezTo>
                    <a:pt x="14210" y="534"/>
                    <a:pt x="14010" y="501"/>
                    <a:pt x="13777" y="501"/>
                  </a:cubicBezTo>
                  <a:lnTo>
                    <a:pt x="13543" y="501"/>
                  </a:lnTo>
                  <a:cubicBezTo>
                    <a:pt x="13376" y="467"/>
                    <a:pt x="13210" y="467"/>
                    <a:pt x="13076" y="467"/>
                  </a:cubicBezTo>
                  <a:cubicBezTo>
                    <a:pt x="12776" y="467"/>
                    <a:pt x="12509" y="400"/>
                    <a:pt x="12242" y="400"/>
                  </a:cubicBezTo>
                  <a:lnTo>
                    <a:pt x="10441" y="400"/>
                  </a:lnTo>
                  <a:cubicBezTo>
                    <a:pt x="10341" y="367"/>
                    <a:pt x="10207" y="367"/>
                    <a:pt x="10074" y="367"/>
                  </a:cubicBezTo>
                  <a:cubicBezTo>
                    <a:pt x="9907" y="367"/>
                    <a:pt x="9774" y="334"/>
                    <a:pt x="9674" y="334"/>
                  </a:cubicBezTo>
                  <a:cubicBezTo>
                    <a:pt x="9540" y="334"/>
                    <a:pt x="9407" y="300"/>
                    <a:pt x="9340" y="300"/>
                  </a:cubicBezTo>
                  <a:cubicBezTo>
                    <a:pt x="9207" y="234"/>
                    <a:pt x="9107" y="234"/>
                    <a:pt x="9007" y="200"/>
                  </a:cubicBezTo>
                  <a:cubicBezTo>
                    <a:pt x="8873" y="167"/>
                    <a:pt x="8773" y="167"/>
                    <a:pt x="8673" y="134"/>
                  </a:cubicBezTo>
                  <a:cubicBezTo>
                    <a:pt x="8573" y="67"/>
                    <a:pt x="8439" y="34"/>
                    <a:pt x="8373" y="34"/>
                  </a:cubicBezTo>
                  <a:cubicBezTo>
                    <a:pt x="8273" y="0"/>
                    <a:pt x="8173" y="0"/>
                    <a:pt x="807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1"/>
            <p:cNvSpPr/>
            <p:nvPr/>
          </p:nvSpPr>
          <p:spPr>
            <a:xfrm>
              <a:off x="418075" y="1363475"/>
              <a:ext cx="552075" cy="772225"/>
            </a:xfrm>
            <a:custGeom>
              <a:avLst/>
              <a:gdLst/>
              <a:ahLst/>
              <a:cxnLst/>
              <a:rect l="l" t="t" r="r" b="b"/>
              <a:pathLst>
                <a:path w="22083" h="30889" extrusionOk="0">
                  <a:moveTo>
                    <a:pt x="7539" y="0"/>
                  </a:moveTo>
                  <a:cubicBezTo>
                    <a:pt x="7272" y="0"/>
                    <a:pt x="7038" y="67"/>
                    <a:pt x="6772" y="167"/>
                  </a:cubicBezTo>
                  <a:cubicBezTo>
                    <a:pt x="6705" y="167"/>
                    <a:pt x="6638" y="200"/>
                    <a:pt x="6571" y="234"/>
                  </a:cubicBezTo>
                  <a:lnTo>
                    <a:pt x="6338" y="367"/>
                  </a:lnTo>
                  <a:cubicBezTo>
                    <a:pt x="6205" y="501"/>
                    <a:pt x="6038" y="567"/>
                    <a:pt x="5871" y="701"/>
                  </a:cubicBezTo>
                  <a:cubicBezTo>
                    <a:pt x="5771" y="801"/>
                    <a:pt x="5704" y="834"/>
                    <a:pt x="5604" y="901"/>
                  </a:cubicBezTo>
                  <a:cubicBezTo>
                    <a:pt x="5504" y="1001"/>
                    <a:pt x="5404" y="1068"/>
                    <a:pt x="5271" y="1201"/>
                  </a:cubicBezTo>
                  <a:lnTo>
                    <a:pt x="5070" y="1401"/>
                  </a:lnTo>
                  <a:cubicBezTo>
                    <a:pt x="4937" y="1535"/>
                    <a:pt x="4770" y="1701"/>
                    <a:pt x="4670" y="1868"/>
                  </a:cubicBezTo>
                  <a:cubicBezTo>
                    <a:pt x="4403" y="2168"/>
                    <a:pt x="4103" y="2535"/>
                    <a:pt x="3870" y="3002"/>
                  </a:cubicBezTo>
                  <a:cubicBezTo>
                    <a:pt x="3769" y="3069"/>
                    <a:pt x="3736" y="3202"/>
                    <a:pt x="3703" y="3303"/>
                  </a:cubicBezTo>
                  <a:cubicBezTo>
                    <a:pt x="3603" y="3369"/>
                    <a:pt x="3536" y="3503"/>
                    <a:pt x="3469" y="3636"/>
                  </a:cubicBezTo>
                  <a:cubicBezTo>
                    <a:pt x="3302" y="3970"/>
                    <a:pt x="3102" y="4370"/>
                    <a:pt x="2936" y="4804"/>
                  </a:cubicBezTo>
                  <a:cubicBezTo>
                    <a:pt x="2902" y="4904"/>
                    <a:pt x="2802" y="5037"/>
                    <a:pt x="2769" y="5204"/>
                  </a:cubicBezTo>
                  <a:cubicBezTo>
                    <a:pt x="2635" y="5504"/>
                    <a:pt x="2535" y="5804"/>
                    <a:pt x="2435" y="6071"/>
                  </a:cubicBezTo>
                  <a:cubicBezTo>
                    <a:pt x="2368" y="6371"/>
                    <a:pt x="2235" y="6705"/>
                    <a:pt x="2135" y="7005"/>
                  </a:cubicBezTo>
                  <a:cubicBezTo>
                    <a:pt x="2135" y="7039"/>
                    <a:pt x="2102" y="7072"/>
                    <a:pt x="2102" y="7139"/>
                  </a:cubicBezTo>
                  <a:cubicBezTo>
                    <a:pt x="2035" y="7372"/>
                    <a:pt x="1968" y="7572"/>
                    <a:pt x="1901" y="7839"/>
                  </a:cubicBezTo>
                  <a:cubicBezTo>
                    <a:pt x="1868" y="7872"/>
                    <a:pt x="1868" y="7906"/>
                    <a:pt x="1868" y="7973"/>
                  </a:cubicBezTo>
                  <a:cubicBezTo>
                    <a:pt x="1801" y="8073"/>
                    <a:pt x="1768" y="8239"/>
                    <a:pt x="1735" y="8406"/>
                  </a:cubicBezTo>
                  <a:cubicBezTo>
                    <a:pt x="1568" y="9040"/>
                    <a:pt x="1468" y="9674"/>
                    <a:pt x="1401" y="10308"/>
                  </a:cubicBezTo>
                  <a:cubicBezTo>
                    <a:pt x="1368" y="10741"/>
                    <a:pt x="1301" y="11208"/>
                    <a:pt x="1301" y="11642"/>
                  </a:cubicBezTo>
                  <a:lnTo>
                    <a:pt x="1301" y="12042"/>
                  </a:lnTo>
                  <a:lnTo>
                    <a:pt x="1301" y="12309"/>
                  </a:lnTo>
                  <a:cubicBezTo>
                    <a:pt x="1368" y="12676"/>
                    <a:pt x="1401" y="13009"/>
                    <a:pt x="1434" y="13376"/>
                  </a:cubicBezTo>
                  <a:cubicBezTo>
                    <a:pt x="1501" y="13577"/>
                    <a:pt x="1535" y="13743"/>
                    <a:pt x="1568" y="13977"/>
                  </a:cubicBezTo>
                  <a:cubicBezTo>
                    <a:pt x="1601" y="14177"/>
                    <a:pt x="1668" y="14344"/>
                    <a:pt x="1701" y="14511"/>
                  </a:cubicBezTo>
                  <a:cubicBezTo>
                    <a:pt x="1735" y="14644"/>
                    <a:pt x="1735" y="14711"/>
                    <a:pt x="1768" y="14844"/>
                  </a:cubicBezTo>
                  <a:cubicBezTo>
                    <a:pt x="2102" y="15978"/>
                    <a:pt x="2469" y="16979"/>
                    <a:pt x="2835" y="17746"/>
                  </a:cubicBezTo>
                  <a:cubicBezTo>
                    <a:pt x="2869" y="17813"/>
                    <a:pt x="2869" y="17880"/>
                    <a:pt x="2902" y="17913"/>
                  </a:cubicBezTo>
                  <a:cubicBezTo>
                    <a:pt x="2936" y="17980"/>
                    <a:pt x="2936" y="17980"/>
                    <a:pt x="2936" y="18013"/>
                  </a:cubicBezTo>
                  <a:cubicBezTo>
                    <a:pt x="3036" y="18180"/>
                    <a:pt x="3102" y="18347"/>
                    <a:pt x="3136" y="18480"/>
                  </a:cubicBezTo>
                  <a:cubicBezTo>
                    <a:pt x="3369" y="18914"/>
                    <a:pt x="3469" y="19181"/>
                    <a:pt x="3469" y="19181"/>
                  </a:cubicBezTo>
                  <a:cubicBezTo>
                    <a:pt x="3469" y="19181"/>
                    <a:pt x="1101" y="22583"/>
                    <a:pt x="134" y="29021"/>
                  </a:cubicBezTo>
                  <a:cubicBezTo>
                    <a:pt x="100" y="29221"/>
                    <a:pt x="100" y="29455"/>
                    <a:pt x="67" y="29721"/>
                  </a:cubicBezTo>
                  <a:cubicBezTo>
                    <a:pt x="67" y="29888"/>
                    <a:pt x="33" y="30055"/>
                    <a:pt x="33" y="30222"/>
                  </a:cubicBezTo>
                  <a:cubicBezTo>
                    <a:pt x="33" y="30422"/>
                    <a:pt x="0" y="30689"/>
                    <a:pt x="0" y="30889"/>
                  </a:cubicBezTo>
                  <a:lnTo>
                    <a:pt x="22083" y="30889"/>
                  </a:lnTo>
                  <a:cubicBezTo>
                    <a:pt x="22016" y="30555"/>
                    <a:pt x="21882" y="30188"/>
                    <a:pt x="21916" y="29621"/>
                  </a:cubicBezTo>
                  <a:cubicBezTo>
                    <a:pt x="21782" y="29221"/>
                    <a:pt x="21682" y="28787"/>
                    <a:pt x="21515" y="28387"/>
                  </a:cubicBezTo>
                  <a:lnTo>
                    <a:pt x="21382" y="28020"/>
                  </a:lnTo>
                  <a:cubicBezTo>
                    <a:pt x="21215" y="27553"/>
                    <a:pt x="21082" y="27086"/>
                    <a:pt x="20915" y="26686"/>
                  </a:cubicBezTo>
                  <a:lnTo>
                    <a:pt x="20548" y="25685"/>
                  </a:lnTo>
                  <a:cubicBezTo>
                    <a:pt x="20181" y="24618"/>
                    <a:pt x="19781" y="23584"/>
                    <a:pt x="19381" y="22550"/>
                  </a:cubicBezTo>
                  <a:cubicBezTo>
                    <a:pt x="19180" y="22049"/>
                    <a:pt x="19014" y="21549"/>
                    <a:pt x="18780" y="21049"/>
                  </a:cubicBezTo>
                  <a:cubicBezTo>
                    <a:pt x="18713" y="20915"/>
                    <a:pt x="18680" y="20782"/>
                    <a:pt x="18613" y="20682"/>
                  </a:cubicBezTo>
                  <a:cubicBezTo>
                    <a:pt x="18413" y="20115"/>
                    <a:pt x="18180" y="19548"/>
                    <a:pt x="17946" y="19014"/>
                  </a:cubicBezTo>
                  <a:cubicBezTo>
                    <a:pt x="17946" y="18914"/>
                    <a:pt x="17913" y="18847"/>
                    <a:pt x="17880" y="18747"/>
                  </a:cubicBezTo>
                  <a:cubicBezTo>
                    <a:pt x="17679" y="18247"/>
                    <a:pt x="17413" y="17713"/>
                    <a:pt x="17212" y="17212"/>
                  </a:cubicBezTo>
                  <a:lnTo>
                    <a:pt x="17212" y="17179"/>
                  </a:lnTo>
                  <a:cubicBezTo>
                    <a:pt x="17212" y="17179"/>
                    <a:pt x="17179" y="17112"/>
                    <a:pt x="17212" y="17079"/>
                  </a:cubicBezTo>
                  <a:cubicBezTo>
                    <a:pt x="17246" y="17046"/>
                    <a:pt x="17246" y="17012"/>
                    <a:pt x="17246" y="16946"/>
                  </a:cubicBezTo>
                  <a:cubicBezTo>
                    <a:pt x="17246" y="16846"/>
                    <a:pt x="17279" y="16712"/>
                    <a:pt x="17346" y="16545"/>
                  </a:cubicBezTo>
                  <a:cubicBezTo>
                    <a:pt x="17379" y="16345"/>
                    <a:pt x="17413" y="16078"/>
                    <a:pt x="17513" y="15778"/>
                  </a:cubicBezTo>
                  <a:cubicBezTo>
                    <a:pt x="17546" y="15611"/>
                    <a:pt x="17579" y="15378"/>
                    <a:pt x="17613" y="15178"/>
                  </a:cubicBezTo>
                  <a:cubicBezTo>
                    <a:pt x="17679" y="15044"/>
                    <a:pt x="17679" y="14877"/>
                    <a:pt x="17713" y="14744"/>
                  </a:cubicBezTo>
                  <a:lnTo>
                    <a:pt x="17713" y="14711"/>
                  </a:lnTo>
                  <a:cubicBezTo>
                    <a:pt x="17746" y="14577"/>
                    <a:pt x="17746" y="14444"/>
                    <a:pt x="17779" y="14277"/>
                  </a:cubicBezTo>
                  <a:cubicBezTo>
                    <a:pt x="17779" y="14110"/>
                    <a:pt x="17846" y="14010"/>
                    <a:pt x="17880" y="13843"/>
                  </a:cubicBezTo>
                  <a:cubicBezTo>
                    <a:pt x="17880" y="13743"/>
                    <a:pt x="17913" y="13710"/>
                    <a:pt x="17913" y="13610"/>
                  </a:cubicBezTo>
                  <a:cubicBezTo>
                    <a:pt x="17913" y="13577"/>
                    <a:pt x="17946" y="13510"/>
                    <a:pt x="17946" y="13410"/>
                  </a:cubicBezTo>
                  <a:cubicBezTo>
                    <a:pt x="18013" y="13243"/>
                    <a:pt x="18013" y="13110"/>
                    <a:pt x="18046" y="12943"/>
                  </a:cubicBezTo>
                  <a:cubicBezTo>
                    <a:pt x="18113" y="12542"/>
                    <a:pt x="18180" y="12075"/>
                    <a:pt x="18246" y="11675"/>
                  </a:cubicBezTo>
                  <a:cubicBezTo>
                    <a:pt x="18280" y="11242"/>
                    <a:pt x="18380" y="10875"/>
                    <a:pt x="18413" y="10441"/>
                  </a:cubicBezTo>
                  <a:cubicBezTo>
                    <a:pt x="18513" y="10074"/>
                    <a:pt x="18547" y="9674"/>
                    <a:pt x="18580" y="9240"/>
                  </a:cubicBezTo>
                  <a:cubicBezTo>
                    <a:pt x="18580" y="9073"/>
                    <a:pt x="18613" y="8873"/>
                    <a:pt x="18613" y="8673"/>
                  </a:cubicBezTo>
                  <a:cubicBezTo>
                    <a:pt x="18613" y="8506"/>
                    <a:pt x="18680" y="8339"/>
                    <a:pt x="18680" y="8173"/>
                  </a:cubicBezTo>
                  <a:cubicBezTo>
                    <a:pt x="18713" y="8039"/>
                    <a:pt x="18713" y="7872"/>
                    <a:pt x="18713" y="7739"/>
                  </a:cubicBezTo>
                  <a:lnTo>
                    <a:pt x="18713" y="7506"/>
                  </a:lnTo>
                  <a:lnTo>
                    <a:pt x="18713" y="6938"/>
                  </a:lnTo>
                  <a:cubicBezTo>
                    <a:pt x="18713" y="6505"/>
                    <a:pt x="18713" y="6071"/>
                    <a:pt x="18680" y="5671"/>
                  </a:cubicBezTo>
                  <a:lnTo>
                    <a:pt x="18680" y="5437"/>
                  </a:lnTo>
                  <a:lnTo>
                    <a:pt x="18680" y="5237"/>
                  </a:lnTo>
                  <a:cubicBezTo>
                    <a:pt x="18613" y="4937"/>
                    <a:pt x="18580" y="4670"/>
                    <a:pt x="18547" y="4403"/>
                  </a:cubicBezTo>
                  <a:cubicBezTo>
                    <a:pt x="18547" y="4337"/>
                    <a:pt x="18513" y="4270"/>
                    <a:pt x="18513" y="4203"/>
                  </a:cubicBezTo>
                  <a:cubicBezTo>
                    <a:pt x="18513" y="4103"/>
                    <a:pt x="18447" y="4036"/>
                    <a:pt x="18447" y="3936"/>
                  </a:cubicBezTo>
                  <a:cubicBezTo>
                    <a:pt x="18380" y="3669"/>
                    <a:pt x="18280" y="3336"/>
                    <a:pt x="18180" y="3069"/>
                  </a:cubicBezTo>
                  <a:cubicBezTo>
                    <a:pt x="18113" y="3002"/>
                    <a:pt x="18113" y="2936"/>
                    <a:pt x="18080" y="2869"/>
                  </a:cubicBezTo>
                  <a:cubicBezTo>
                    <a:pt x="18013" y="2669"/>
                    <a:pt x="17880" y="2502"/>
                    <a:pt x="17779" y="2335"/>
                  </a:cubicBezTo>
                  <a:cubicBezTo>
                    <a:pt x="17746" y="2235"/>
                    <a:pt x="17679" y="2168"/>
                    <a:pt x="17613" y="2068"/>
                  </a:cubicBezTo>
                  <a:cubicBezTo>
                    <a:pt x="17546" y="1902"/>
                    <a:pt x="17413" y="1768"/>
                    <a:pt x="17279" y="1668"/>
                  </a:cubicBezTo>
                  <a:lnTo>
                    <a:pt x="17212" y="1568"/>
                  </a:lnTo>
                  <a:cubicBezTo>
                    <a:pt x="17179" y="1501"/>
                    <a:pt x="17079" y="1435"/>
                    <a:pt x="17046" y="1401"/>
                  </a:cubicBezTo>
                  <a:cubicBezTo>
                    <a:pt x="16946" y="1368"/>
                    <a:pt x="16912" y="1334"/>
                    <a:pt x="16879" y="1268"/>
                  </a:cubicBezTo>
                  <a:cubicBezTo>
                    <a:pt x="16712" y="1168"/>
                    <a:pt x="16579" y="1068"/>
                    <a:pt x="16412" y="1001"/>
                  </a:cubicBezTo>
                  <a:cubicBezTo>
                    <a:pt x="16345" y="934"/>
                    <a:pt x="16245" y="934"/>
                    <a:pt x="16212" y="901"/>
                  </a:cubicBezTo>
                  <a:cubicBezTo>
                    <a:pt x="16112" y="867"/>
                    <a:pt x="16045" y="867"/>
                    <a:pt x="15945" y="834"/>
                  </a:cubicBezTo>
                  <a:cubicBezTo>
                    <a:pt x="15745" y="734"/>
                    <a:pt x="15545" y="701"/>
                    <a:pt x="15278" y="667"/>
                  </a:cubicBezTo>
                  <a:cubicBezTo>
                    <a:pt x="15211" y="601"/>
                    <a:pt x="15178" y="601"/>
                    <a:pt x="15078" y="601"/>
                  </a:cubicBezTo>
                  <a:cubicBezTo>
                    <a:pt x="15011" y="567"/>
                    <a:pt x="14944" y="567"/>
                    <a:pt x="14877" y="567"/>
                  </a:cubicBezTo>
                  <a:lnTo>
                    <a:pt x="14777" y="567"/>
                  </a:lnTo>
                  <a:cubicBezTo>
                    <a:pt x="14677" y="567"/>
                    <a:pt x="14577" y="534"/>
                    <a:pt x="14510" y="534"/>
                  </a:cubicBezTo>
                  <a:lnTo>
                    <a:pt x="14377" y="534"/>
                  </a:lnTo>
                  <a:cubicBezTo>
                    <a:pt x="14210" y="534"/>
                    <a:pt x="14010" y="501"/>
                    <a:pt x="13777" y="501"/>
                  </a:cubicBezTo>
                  <a:lnTo>
                    <a:pt x="13543" y="501"/>
                  </a:lnTo>
                  <a:cubicBezTo>
                    <a:pt x="13376" y="467"/>
                    <a:pt x="13210" y="467"/>
                    <a:pt x="13076" y="467"/>
                  </a:cubicBezTo>
                  <a:cubicBezTo>
                    <a:pt x="12776" y="467"/>
                    <a:pt x="12509" y="400"/>
                    <a:pt x="12242" y="400"/>
                  </a:cubicBezTo>
                  <a:lnTo>
                    <a:pt x="10441" y="400"/>
                  </a:lnTo>
                  <a:cubicBezTo>
                    <a:pt x="10341" y="367"/>
                    <a:pt x="10207" y="367"/>
                    <a:pt x="10074" y="367"/>
                  </a:cubicBezTo>
                  <a:cubicBezTo>
                    <a:pt x="9907" y="367"/>
                    <a:pt x="9774" y="334"/>
                    <a:pt x="9674" y="334"/>
                  </a:cubicBezTo>
                  <a:cubicBezTo>
                    <a:pt x="9540" y="334"/>
                    <a:pt x="9407" y="334"/>
                    <a:pt x="9340" y="300"/>
                  </a:cubicBezTo>
                  <a:cubicBezTo>
                    <a:pt x="9207" y="234"/>
                    <a:pt x="9107" y="234"/>
                    <a:pt x="9007" y="200"/>
                  </a:cubicBezTo>
                  <a:cubicBezTo>
                    <a:pt x="8873" y="167"/>
                    <a:pt x="8773" y="167"/>
                    <a:pt x="8673" y="134"/>
                  </a:cubicBezTo>
                  <a:cubicBezTo>
                    <a:pt x="8573" y="67"/>
                    <a:pt x="8439" y="34"/>
                    <a:pt x="8373" y="34"/>
                  </a:cubicBezTo>
                  <a:cubicBezTo>
                    <a:pt x="8273" y="0"/>
                    <a:pt x="8173" y="0"/>
                    <a:pt x="8073" y="0"/>
                  </a:cubicBezTo>
                  <a:close/>
                </a:path>
              </a:pathLst>
            </a:custGeom>
            <a:solidFill>
              <a:schemeClr val="lt2"/>
            </a:solid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1"/>
            <p:cNvSpPr/>
            <p:nvPr/>
          </p:nvSpPr>
          <p:spPr>
            <a:xfrm>
              <a:off x="418075" y="1363475"/>
              <a:ext cx="552075" cy="772225"/>
            </a:xfrm>
            <a:custGeom>
              <a:avLst/>
              <a:gdLst/>
              <a:ahLst/>
              <a:cxnLst/>
              <a:rect l="l" t="t" r="r" b="b"/>
              <a:pathLst>
                <a:path w="22083" h="30889" fill="none" extrusionOk="0">
                  <a:moveTo>
                    <a:pt x="22083" y="30889"/>
                  </a:moveTo>
                  <a:lnTo>
                    <a:pt x="0" y="30889"/>
                  </a:lnTo>
                  <a:cubicBezTo>
                    <a:pt x="0" y="30689"/>
                    <a:pt x="33" y="30422"/>
                    <a:pt x="33" y="30222"/>
                  </a:cubicBezTo>
                  <a:cubicBezTo>
                    <a:pt x="33" y="30055"/>
                    <a:pt x="67" y="29888"/>
                    <a:pt x="67" y="29721"/>
                  </a:cubicBezTo>
                  <a:cubicBezTo>
                    <a:pt x="100" y="29455"/>
                    <a:pt x="100" y="29221"/>
                    <a:pt x="134" y="29021"/>
                  </a:cubicBezTo>
                  <a:cubicBezTo>
                    <a:pt x="1101" y="22583"/>
                    <a:pt x="3469" y="19181"/>
                    <a:pt x="3469" y="19181"/>
                  </a:cubicBezTo>
                  <a:cubicBezTo>
                    <a:pt x="3469" y="19181"/>
                    <a:pt x="3369" y="18914"/>
                    <a:pt x="3136" y="18480"/>
                  </a:cubicBezTo>
                  <a:cubicBezTo>
                    <a:pt x="3102" y="18347"/>
                    <a:pt x="3036" y="18180"/>
                    <a:pt x="2936" y="18013"/>
                  </a:cubicBezTo>
                  <a:cubicBezTo>
                    <a:pt x="2936" y="17980"/>
                    <a:pt x="2936" y="17980"/>
                    <a:pt x="2902" y="17913"/>
                  </a:cubicBezTo>
                  <a:cubicBezTo>
                    <a:pt x="2869" y="17880"/>
                    <a:pt x="2869" y="17813"/>
                    <a:pt x="2835" y="17746"/>
                  </a:cubicBezTo>
                  <a:cubicBezTo>
                    <a:pt x="2469" y="16979"/>
                    <a:pt x="2102" y="15978"/>
                    <a:pt x="1768" y="14844"/>
                  </a:cubicBezTo>
                  <a:cubicBezTo>
                    <a:pt x="1735" y="14711"/>
                    <a:pt x="1735" y="14644"/>
                    <a:pt x="1701" y="14511"/>
                  </a:cubicBezTo>
                  <a:cubicBezTo>
                    <a:pt x="1668" y="14344"/>
                    <a:pt x="1601" y="14177"/>
                    <a:pt x="1568" y="13977"/>
                  </a:cubicBezTo>
                  <a:cubicBezTo>
                    <a:pt x="1535" y="13743"/>
                    <a:pt x="1501" y="13577"/>
                    <a:pt x="1434" y="13376"/>
                  </a:cubicBezTo>
                  <a:cubicBezTo>
                    <a:pt x="1401" y="13009"/>
                    <a:pt x="1368" y="12676"/>
                    <a:pt x="1301" y="12309"/>
                  </a:cubicBezTo>
                  <a:lnTo>
                    <a:pt x="1301" y="12042"/>
                  </a:lnTo>
                  <a:lnTo>
                    <a:pt x="1301" y="11642"/>
                  </a:lnTo>
                  <a:cubicBezTo>
                    <a:pt x="1301" y="11208"/>
                    <a:pt x="1368" y="10741"/>
                    <a:pt x="1401" y="10308"/>
                  </a:cubicBezTo>
                  <a:cubicBezTo>
                    <a:pt x="1468" y="9674"/>
                    <a:pt x="1568" y="9040"/>
                    <a:pt x="1735" y="8406"/>
                  </a:cubicBezTo>
                  <a:cubicBezTo>
                    <a:pt x="1768" y="8239"/>
                    <a:pt x="1801" y="8073"/>
                    <a:pt x="1868" y="7973"/>
                  </a:cubicBezTo>
                  <a:cubicBezTo>
                    <a:pt x="1868" y="7906"/>
                    <a:pt x="1868" y="7872"/>
                    <a:pt x="1901" y="7839"/>
                  </a:cubicBezTo>
                  <a:cubicBezTo>
                    <a:pt x="1968" y="7572"/>
                    <a:pt x="2035" y="7372"/>
                    <a:pt x="2102" y="7139"/>
                  </a:cubicBezTo>
                  <a:cubicBezTo>
                    <a:pt x="2102" y="7072"/>
                    <a:pt x="2135" y="7039"/>
                    <a:pt x="2135" y="7005"/>
                  </a:cubicBezTo>
                  <a:cubicBezTo>
                    <a:pt x="2235" y="6705"/>
                    <a:pt x="2368" y="6371"/>
                    <a:pt x="2435" y="6071"/>
                  </a:cubicBezTo>
                  <a:cubicBezTo>
                    <a:pt x="2535" y="5804"/>
                    <a:pt x="2635" y="5504"/>
                    <a:pt x="2769" y="5204"/>
                  </a:cubicBezTo>
                  <a:cubicBezTo>
                    <a:pt x="2802" y="5037"/>
                    <a:pt x="2902" y="4904"/>
                    <a:pt x="2936" y="4804"/>
                  </a:cubicBezTo>
                  <a:cubicBezTo>
                    <a:pt x="3102" y="4370"/>
                    <a:pt x="3302" y="3970"/>
                    <a:pt x="3469" y="3636"/>
                  </a:cubicBezTo>
                  <a:cubicBezTo>
                    <a:pt x="3536" y="3503"/>
                    <a:pt x="3603" y="3369"/>
                    <a:pt x="3703" y="3303"/>
                  </a:cubicBezTo>
                  <a:cubicBezTo>
                    <a:pt x="3736" y="3202"/>
                    <a:pt x="3769" y="3069"/>
                    <a:pt x="3870" y="3002"/>
                  </a:cubicBezTo>
                  <a:cubicBezTo>
                    <a:pt x="4103" y="2535"/>
                    <a:pt x="4403" y="2168"/>
                    <a:pt x="4670" y="1868"/>
                  </a:cubicBezTo>
                  <a:cubicBezTo>
                    <a:pt x="4770" y="1701"/>
                    <a:pt x="4937" y="1535"/>
                    <a:pt x="5070" y="1401"/>
                  </a:cubicBezTo>
                  <a:lnTo>
                    <a:pt x="5271" y="1201"/>
                  </a:lnTo>
                  <a:cubicBezTo>
                    <a:pt x="5404" y="1068"/>
                    <a:pt x="5504" y="1001"/>
                    <a:pt x="5604" y="901"/>
                  </a:cubicBezTo>
                  <a:cubicBezTo>
                    <a:pt x="5704" y="834"/>
                    <a:pt x="5771" y="801"/>
                    <a:pt x="5871" y="701"/>
                  </a:cubicBezTo>
                  <a:cubicBezTo>
                    <a:pt x="6038" y="567"/>
                    <a:pt x="6205" y="501"/>
                    <a:pt x="6338" y="367"/>
                  </a:cubicBezTo>
                  <a:lnTo>
                    <a:pt x="6571" y="234"/>
                  </a:lnTo>
                  <a:cubicBezTo>
                    <a:pt x="6638" y="200"/>
                    <a:pt x="6705" y="167"/>
                    <a:pt x="6772" y="167"/>
                  </a:cubicBezTo>
                  <a:cubicBezTo>
                    <a:pt x="7038" y="67"/>
                    <a:pt x="7272" y="0"/>
                    <a:pt x="7539" y="0"/>
                  </a:cubicBezTo>
                  <a:lnTo>
                    <a:pt x="7739" y="0"/>
                  </a:lnTo>
                  <a:lnTo>
                    <a:pt x="7939" y="0"/>
                  </a:lnTo>
                  <a:lnTo>
                    <a:pt x="8073" y="0"/>
                  </a:lnTo>
                  <a:lnTo>
                    <a:pt x="8073" y="0"/>
                  </a:lnTo>
                  <a:cubicBezTo>
                    <a:pt x="8173" y="0"/>
                    <a:pt x="8273" y="0"/>
                    <a:pt x="8373" y="34"/>
                  </a:cubicBezTo>
                  <a:cubicBezTo>
                    <a:pt x="8439" y="34"/>
                    <a:pt x="8573" y="67"/>
                    <a:pt x="8673" y="134"/>
                  </a:cubicBezTo>
                  <a:cubicBezTo>
                    <a:pt x="8773" y="167"/>
                    <a:pt x="8873" y="167"/>
                    <a:pt x="9007" y="200"/>
                  </a:cubicBezTo>
                  <a:cubicBezTo>
                    <a:pt x="9107" y="234"/>
                    <a:pt x="9207" y="234"/>
                    <a:pt x="9340" y="300"/>
                  </a:cubicBezTo>
                  <a:cubicBezTo>
                    <a:pt x="9407" y="300"/>
                    <a:pt x="9540" y="334"/>
                    <a:pt x="9674" y="334"/>
                  </a:cubicBezTo>
                  <a:cubicBezTo>
                    <a:pt x="9774" y="334"/>
                    <a:pt x="9907" y="367"/>
                    <a:pt x="10074" y="367"/>
                  </a:cubicBezTo>
                  <a:cubicBezTo>
                    <a:pt x="10207" y="367"/>
                    <a:pt x="10341" y="367"/>
                    <a:pt x="10441" y="400"/>
                  </a:cubicBezTo>
                  <a:lnTo>
                    <a:pt x="10774" y="400"/>
                  </a:lnTo>
                  <a:lnTo>
                    <a:pt x="10875" y="400"/>
                  </a:lnTo>
                  <a:lnTo>
                    <a:pt x="11875" y="400"/>
                  </a:lnTo>
                  <a:lnTo>
                    <a:pt x="12242" y="400"/>
                  </a:lnTo>
                  <a:cubicBezTo>
                    <a:pt x="12509" y="400"/>
                    <a:pt x="12776" y="467"/>
                    <a:pt x="13076" y="467"/>
                  </a:cubicBezTo>
                  <a:cubicBezTo>
                    <a:pt x="13210" y="467"/>
                    <a:pt x="13376" y="467"/>
                    <a:pt x="13543" y="501"/>
                  </a:cubicBezTo>
                  <a:lnTo>
                    <a:pt x="13777" y="501"/>
                  </a:lnTo>
                  <a:cubicBezTo>
                    <a:pt x="14010" y="501"/>
                    <a:pt x="14210" y="534"/>
                    <a:pt x="14377" y="534"/>
                  </a:cubicBezTo>
                  <a:lnTo>
                    <a:pt x="14510" y="534"/>
                  </a:lnTo>
                  <a:cubicBezTo>
                    <a:pt x="14577" y="534"/>
                    <a:pt x="14677" y="567"/>
                    <a:pt x="14777" y="567"/>
                  </a:cubicBezTo>
                  <a:lnTo>
                    <a:pt x="14877" y="567"/>
                  </a:lnTo>
                  <a:cubicBezTo>
                    <a:pt x="14944" y="567"/>
                    <a:pt x="15011" y="567"/>
                    <a:pt x="15078" y="601"/>
                  </a:cubicBezTo>
                  <a:cubicBezTo>
                    <a:pt x="15178" y="601"/>
                    <a:pt x="15211" y="601"/>
                    <a:pt x="15278" y="667"/>
                  </a:cubicBezTo>
                  <a:cubicBezTo>
                    <a:pt x="15545" y="701"/>
                    <a:pt x="15745" y="734"/>
                    <a:pt x="15945" y="834"/>
                  </a:cubicBezTo>
                  <a:cubicBezTo>
                    <a:pt x="16045" y="867"/>
                    <a:pt x="16112" y="867"/>
                    <a:pt x="16212" y="901"/>
                  </a:cubicBezTo>
                  <a:cubicBezTo>
                    <a:pt x="16245" y="934"/>
                    <a:pt x="16345" y="934"/>
                    <a:pt x="16412" y="1001"/>
                  </a:cubicBezTo>
                  <a:cubicBezTo>
                    <a:pt x="16579" y="1068"/>
                    <a:pt x="16712" y="1168"/>
                    <a:pt x="16879" y="1268"/>
                  </a:cubicBezTo>
                  <a:cubicBezTo>
                    <a:pt x="16912" y="1334"/>
                    <a:pt x="16946" y="1368"/>
                    <a:pt x="17046" y="1401"/>
                  </a:cubicBezTo>
                  <a:cubicBezTo>
                    <a:pt x="17079" y="1435"/>
                    <a:pt x="17179" y="1501"/>
                    <a:pt x="17212" y="1568"/>
                  </a:cubicBezTo>
                  <a:lnTo>
                    <a:pt x="17279" y="1668"/>
                  </a:lnTo>
                  <a:cubicBezTo>
                    <a:pt x="17413" y="1768"/>
                    <a:pt x="17546" y="1902"/>
                    <a:pt x="17613" y="2068"/>
                  </a:cubicBezTo>
                  <a:cubicBezTo>
                    <a:pt x="17679" y="2168"/>
                    <a:pt x="17746" y="2235"/>
                    <a:pt x="17779" y="2335"/>
                  </a:cubicBezTo>
                  <a:lnTo>
                    <a:pt x="17779" y="2335"/>
                  </a:lnTo>
                  <a:cubicBezTo>
                    <a:pt x="17880" y="2502"/>
                    <a:pt x="18013" y="2669"/>
                    <a:pt x="18080" y="2869"/>
                  </a:cubicBezTo>
                  <a:cubicBezTo>
                    <a:pt x="18113" y="2936"/>
                    <a:pt x="18113" y="3002"/>
                    <a:pt x="18180" y="3069"/>
                  </a:cubicBezTo>
                  <a:cubicBezTo>
                    <a:pt x="18280" y="3336"/>
                    <a:pt x="18380" y="3669"/>
                    <a:pt x="18447" y="3936"/>
                  </a:cubicBezTo>
                  <a:cubicBezTo>
                    <a:pt x="18447" y="4036"/>
                    <a:pt x="18513" y="4103"/>
                    <a:pt x="18513" y="4203"/>
                  </a:cubicBezTo>
                  <a:cubicBezTo>
                    <a:pt x="18513" y="4270"/>
                    <a:pt x="18547" y="4337"/>
                    <a:pt x="18547" y="4403"/>
                  </a:cubicBezTo>
                  <a:cubicBezTo>
                    <a:pt x="18580" y="4670"/>
                    <a:pt x="18613" y="4937"/>
                    <a:pt x="18680" y="5237"/>
                  </a:cubicBezTo>
                  <a:lnTo>
                    <a:pt x="18680" y="5437"/>
                  </a:lnTo>
                  <a:lnTo>
                    <a:pt x="18680" y="5671"/>
                  </a:lnTo>
                  <a:cubicBezTo>
                    <a:pt x="18713" y="6071"/>
                    <a:pt x="18713" y="6505"/>
                    <a:pt x="18713" y="6938"/>
                  </a:cubicBezTo>
                  <a:lnTo>
                    <a:pt x="18713" y="7506"/>
                  </a:lnTo>
                  <a:lnTo>
                    <a:pt x="18713" y="7739"/>
                  </a:lnTo>
                  <a:cubicBezTo>
                    <a:pt x="18713" y="7872"/>
                    <a:pt x="18713" y="8039"/>
                    <a:pt x="18680" y="8173"/>
                  </a:cubicBezTo>
                  <a:cubicBezTo>
                    <a:pt x="18680" y="8339"/>
                    <a:pt x="18613" y="8506"/>
                    <a:pt x="18613" y="8673"/>
                  </a:cubicBezTo>
                  <a:cubicBezTo>
                    <a:pt x="18613" y="8873"/>
                    <a:pt x="18580" y="9073"/>
                    <a:pt x="18580" y="9240"/>
                  </a:cubicBezTo>
                  <a:cubicBezTo>
                    <a:pt x="18547" y="9674"/>
                    <a:pt x="18513" y="10074"/>
                    <a:pt x="18413" y="10441"/>
                  </a:cubicBezTo>
                  <a:cubicBezTo>
                    <a:pt x="18380" y="10875"/>
                    <a:pt x="18280" y="11242"/>
                    <a:pt x="18246" y="11675"/>
                  </a:cubicBezTo>
                  <a:cubicBezTo>
                    <a:pt x="18180" y="12075"/>
                    <a:pt x="18113" y="12542"/>
                    <a:pt x="18046" y="12943"/>
                  </a:cubicBezTo>
                  <a:cubicBezTo>
                    <a:pt x="18013" y="13110"/>
                    <a:pt x="18013" y="13243"/>
                    <a:pt x="17946" y="13410"/>
                  </a:cubicBezTo>
                  <a:cubicBezTo>
                    <a:pt x="17946" y="13510"/>
                    <a:pt x="17913" y="13577"/>
                    <a:pt x="17913" y="13610"/>
                  </a:cubicBezTo>
                  <a:cubicBezTo>
                    <a:pt x="17913" y="13710"/>
                    <a:pt x="17880" y="13743"/>
                    <a:pt x="17880" y="13843"/>
                  </a:cubicBezTo>
                  <a:cubicBezTo>
                    <a:pt x="17846" y="14010"/>
                    <a:pt x="17779" y="14110"/>
                    <a:pt x="17779" y="14277"/>
                  </a:cubicBezTo>
                  <a:cubicBezTo>
                    <a:pt x="17746" y="14444"/>
                    <a:pt x="17746" y="14577"/>
                    <a:pt x="17713" y="14711"/>
                  </a:cubicBezTo>
                  <a:lnTo>
                    <a:pt x="17713" y="14744"/>
                  </a:lnTo>
                  <a:cubicBezTo>
                    <a:pt x="17679" y="14877"/>
                    <a:pt x="17679" y="15044"/>
                    <a:pt x="17613" y="15178"/>
                  </a:cubicBezTo>
                  <a:cubicBezTo>
                    <a:pt x="17579" y="15378"/>
                    <a:pt x="17546" y="15611"/>
                    <a:pt x="17513" y="15778"/>
                  </a:cubicBezTo>
                  <a:cubicBezTo>
                    <a:pt x="17413" y="16078"/>
                    <a:pt x="17379" y="16345"/>
                    <a:pt x="17346" y="16545"/>
                  </a:cubicBezTo>
                  <a:lnTo>
                    <a:pt x="17346" y="16545"/>
                  </a:lnTo>
                  <a:lnTo>
                    <a:pt x="17346" y="16545"/>
                  </a:lnTo>
                  <a:cubicBezTo>
                    <a:pt x="17279" y="16712"/>
                    <a:pt x="17246" y="16846"/>
                    <a:pt x="17246" y="16946"/>
                  </a:cubicBezTo>
                  <a:cubicBezTo>
                    <a:pt x="17246" y="17012"/>
                    <a:pt x="17246" y="17046"/>
                    <a:pt x="17212" y="17079"/>
                  </a:cubicBezTo>
                  <a:cubicBezTo>
                    <a:pt x="17179" y="17112"/>
                    <a:pt x="17212" y="17179"/>
                    <a:pt x="17212" y="17179"/>
                  </a:cubicBezTo>
                  <a:lnTo>
                    <a:pt x="17212" y="17212"/>
                  </a:lnTo>
                  <a:lnTo>
                    <a:pt x="17212" y="17212"/>
                  </a:lnTo>
                  <a:cubicBezTo>
                    <a:pt x="17413" y="17713"/>
                    <a:pt x="17679" y="18247"/>
                    <a:pt x="17880" y="18747"/>
                  </a:cubicBezTo>
                  <a:lnTo>
                    <a:pt x="17880" y="18747"/>
                  </a:lnTo>
                  <a:lnTo>
                    <a:pt x="17880" y="18747"/>
                  </a:lnTo>
                  <a:cubicBezTo>
                    <a:pt x="17913" y="18847"/>
                    <a:pt x="17946" y="18914"/>
                    <a:pt x="17946" y="19014"/>
                  </a:cubicBezTo>
                  <a:cubicBezTo>
                    <a:pt x="18180" y="19548"/>
                    <a:pt x="18413" y="20115"/>
                    <a:pt x="18613" y="20682"/>
                  </a:cubicBezTo>
                  <a:cubicBezTo>
                    <a:pt x="18680" y="20782"/>
                    <a:pt x="18713" y="20915"/>
                    <a:pt x="18780" y="21049"/>
                  </a:cubicBezTo>
                  <a:cubicBezTo>
                    <a:pt x="19014" y="21549"/>
                    <a:pt x="19180" y="22049"/>
                    <a:pt x="19381" y="22550"/>
                  </a:cubicBezTo>
                  <a:cubicBezTo>
                    <a:pt x="19781" y="23584"/>
                    <a:pt x="20181" y="24618"/>
                    <a:pt x="20548" y="25685"/>
                  </a:cubicBezTo>
                  <a:lnTo>
                    <a:pt x="20915" y="26686"/>
                  </a:lnTo>
                  <a:cubicBezTo>
                    <a:pt x="21082" y="27086"/>
                    <a:pt x="21215" y="27553"/>
                    <a:pt x="21382" y="28020"/>
                  </a:cubicBezTo>
                  <a:lnTo>
                    <a:pt x="21382" y="28020"/>
                  </a:lnTo>
                  <a:lnTo>
                    <a:pt x="21382" y="28020"/>
                  </a:lnTo>
                  <a:lnTo>
                    <a:pt x="21515" y="28387"/>
                  </a:lnTo>
                  <a:cubicBezTo>
                    <a:pt x="21682" y="28787"/>
                    <a:pt x="21782" y="29221"/>
                    <a:pt x="21916" y="29621"/>
                  </a:cubicBezTo>
                  <a:cubicBezTo>
                    <a:pt x="21882" y="30188"/>
                    <a:pt x="22016" y="30555"/>
                    <a:pt x="22083" y="30889"/>
                  </a:cubicBezTo>
                  <a:close/>
                </a:path>
              </a:pathLst>
            </a:custGeom>
            <a:no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1"/>
            <p:cNvSpPr/>
            <p:nvPr/>
          </p:nvSpPr>
          <p:spPr>
            <a:xfrm>
              <a:off x="648225" y="1701200"/>
              <a:ext cx="87600" cy="105100"/>
            </a:xfrm>
            <a:custGeom>
              <a:avLst/>
              <a:gdLst/>
              <a:ahLst/>
              <a:cxnLst/>
              <a:rect l="l" t="t" r="r" b="b"/>
              <a:pathLst>
                <a:path w="3504" h="4204" fill="none" extrusionOk="0">
                  <a:moveTo>
                    <a:pt x="1" y="1"/>
                  </a:moveTo>
                  <a:cubicBezTo>
                    <a:pt x="1" y="1"/>
                    <a:pt x="968" y="2903"/>
                    <a:pt x="3503" y="4204"/>
                  </a:cubicBezTo>
                </a:path>
              </a:pathLst>
            </a:custGeom>
            <a:no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1"/>
            <p:cNvSpPr/>
            <p:nvPr/>
          </p:nvSpPr>
          <p:spPr>
            <a:xfrm>
              <a:off x="600525" y="1270900"/>
              <a:ext cx="197825" cy="315800"/>
            </a:xfrm>
            <a:custGeom>
              <a:avLst/>
              <a:gdLst/>
              <a:ahLst/>
              <a:cxnLst/>
              <a:rect l="l" t="t" r="r" b="b"/>
              <a:pathLst>
                <a:path w="7913" h="12632" extrusionOk="0">
                  <a:moveTo>
                    <a:pt x="3043" y="1"/>
                  </a:moveTo>
                  <a:cubicBezTo>
                    <a:pt x="2909" y="1268"/>
                    <a:pt x="2576" y="2536"/>
                    <a:pt x="2142" y="3737"/>
                  </a:cubicBezTo>
                  <a:cubicBezTo>
                    <a:pt x="1475" y="5238"/>
                    <a:pt x="1075" y="4871"/>
                    <a:pt x="474" y="7539"/>
                  </a:cubicBezTo>
                  <a:cubicBezTo>
                    <a:pt x="0" y="9771"/>
                    <a:pt x="1322" y="12632"/>
                    <a:pt x="3113" y="12632"/>
                  </a:cubicBezTo>
                  <a:cubicBezTo>
                    <a:pt x="3464" y="12632"/>
                    <a:pt x="3833" y="12522"/>
                    <a:pt x="4210" y="12276"/>
                  </a:cubicBezTo>
                  <a:cubicBezTo>
                    <a:pt x="6479" y="10775"/>
                    <a:pt x="7913" y="7739"/>
                    <a:pt x="7780" y="6605"/>
                  </a:cubicBezTo>
                  <a:cubicBezTo>
                    <a:pt x="7646" y="5504"/>
                    <a:pt x="7112" y="5238"/>
                    <a:pt x="7112" y="3703"/>
                  </a:cubicBezTo>
                  <a:cubicBezTo>
                    <a:pt x="7112" y="2669"/>
                    <a:pt x="7279" y="1668"/>
                    <a:pt x="7546" y="668"/>
                  </a:cubicBezTo>
                  <a:lnTo>
                    <a:pt x="7546" y="668"/>
                  </a:lnTo>
                  <a:cubicBezTo>
                    <a:pt x="7522" y="680"/>
                    <a:pt x="7108" y="718"/>
                    <a:pt x="6524" y="718"/>
                  </a:cubicBezTo>
                  <a:cubicBezTo>
                    <a:pt x="5488" y="718"/>
                    <a:pt x="3918" y="598"/>
                    <a:pt x="3043"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1"/>
            <p:cNvSpPr/>
            <p:nvPr/>
          </p:nvSpPr>
          <p:spPr>
            <a:xfrm>
              <a:off x="598200" y="1270900"/>
              <a:ext cx="200150" cy="344450"/>
            </a:xfrm>
            <a:custGeom>
              <a:avLst/>
              <a:gdLst/>
              <a:ahLst/>
              <a:cxnLst/>
              <a:rect l="l" t="t" r="r" b="b"/>
              <a:pathLst>
                <a:path w="8006" h="13778" fill="none" extrusionOk="0">
                  <a:moveTo>
                    <a:pt x="3136" y="1"/>
                  </a:moveTo>
                  <a:cubicBezTo>
                    <a:pt x="3002" y="1268"/>
                    <a:pt x="2669" y="2536"/>
                    <a:pt x="2235" y="3737"/>
                  </a:cubicBezTo>
                  <a:cubicBezTo>
                    <a:pt x="1568" y="5238"/>
                    <a:pt x="1168" y="4871"/>
                    <a:pt x="567" y="7539"/>
                  </a:cubicBezTo>
                  <a:cubicBezTo>
                    <a:pt x="0" y="10208"/>
                    <a:pt x="2002" y="13777"/>
                    <a:pt x="4303" y="12276"/>
                  </a:cubicBezTo>
                  <a:cubicBezTo>
                    <a:pt x="6572" y="10775"/>
                    <a:pt x="8006" y="7739"/>
                    <a:pt x="7873" y="6605"/>
                  </a:cubicBezTo>
                  <a:cubicBezTo>
                    <a:pt x="7739" y="5504"/>
                    <a:pt x="7205" y="5238"/>
                    <a:pt x="7205" y="3703"/>
                  </a:cubicBezTo>
                  <a:cubicBezTo>
                    <a:pt x="7205" y="2669"/>
                    <a:pt x="7372" y="1668"/>
                    <a:pt x="7639" y="668"/>
                  </a:cubicBezTo>
                  <a:cubicBezTo>
                    <a:pt x="7572" y="701"/>
                    <a:pt x="4503" y="935"/>
                    <a:pt x="3136" y="1"/>
                  </a:cubicBezTo>
                  <a:close/>
                </a:path>
              </a:pathLst>
            </a:custGeom>
            <a:no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1"/>
            <p:cNvSpPr/>
            <p:nvPr/>
          </p:nvSpPr>
          <p:spPr>
            <a:xfrm>
              <a:off x="624875" y="872250"/>
              <a:ext cx="449525" cy="458725"/>
            </a:xfrm>
            <a:custGeom>
              <a:avLst/>
              <a:gdLst/>
              <a:ahLst/>
              <a:cxnLst/>
              <a:rect l="l" t="t" r="r" b="b"/>
              <a:pathLst>
                <a:path w="17981" h="18349" extrusionOk="0">
                  <a:moveTo>
                    <a:pt x="8346" y="0"/>
                  </a:moveTo>
                  <a:cubicBezTo>
                    <a:pt x="5499" y="0"/>
                    <a:pt x="3837" y="802"/>
                    <a:pt x="3837" y="802"/>
                  </a:cubicBezTo>
                  <a:cubicBezTo>
                    <a:pt x="3837" y="802"/>
                    <a:pt x="468" y="10643"/>
                    <a:pt x="234" y="13178"/>
                  </a:cubicBezTo>
                  <a:cubicBezTo>
                    <a:pt x="1" y="15813"/>
                    <a:pt x="1935" y="18115"/>
                    <a:pt x="4571" y="18348"/>
                  </a:cubicBezTo>
                  <a:lnTo>
                    <a:pt x="4837" y="18348"/>
                  </a:lnTo>
                  <a:cubicBezTo>
                    <a:pt x="4852" y="18348"/>
                    <a:pt x="4866" y="18348"/>
                    <a:pt x="4881" y="18348"/>
                  </a:cubicBezTo>
                  <a:cubicBezTo>
                    <a:pt x="7796" y="18348"/>
                    <a:pt x="10108" y="15013"/>
                    <a:pt x="10108" y="15013"/>
                  </a:cubicBezTo>
                  <a:cubicBezTo>
                    <a:pt x="10108" y="15013"/>
                    <a:pt x="10596" y="15405"/>
                    <a:pt x="11347" y="15405"/>
                  </a:cubicBezTo>
                  <a:cubicBezTo>
                    <a:pt x="11774" y="15405"/>
                    <a:pt x="12287" y="15278"/>
                    <a:pt x="12843" y="14879"/>
                  </a:cubicBezTo>
                  <a:cubicBezTo>
                    <a:pt x="14411" y="13812"/>
                    <a:pt x="17980" y="4338"/>
                    <a:pt x="17980" y="4338"/>
                  </a:cubicBezTo>
                  <a:cubicBezTo>
                    <a:pt x="17980" y="4338"/>
                    <a:pt x="16146" y="1169"/>
                    <a:pt x="11442" y="302"/>
                  </a:cubicBezTo>
                  <a:cubicBezTo>
                    <a:pt x="10298" y="83"/>
                    <a:pt x="9261" y="0"/>
                    <a:pt x="8346"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1"/>
            <p:cNvSpPr/>
            <p:nvPr/>
          </p:nvSpPr>
          <p:spPr>
            <a:xfrm>
              <a:off x="624875" y="857275"/>
              <a:ext cx="449525" cy="474525"/>
            </a:xfrm>
            <a:custGeom>
              <a:avLst/>
              <a:gdLst/>
              <a:ahLst/>
              <a:cxnLst/>
              <a:rect l="l" t="t" r="r" b="b"/>
              <a:pathLst>
                <a:path w="17981" h="18981" fill="none" extrusionOk="0">
                  <a:moveTo>
                    <a:pt x="3837" y="1401"/>
                  </a:moveTo>
                  <a:cubicBezTo>
                    <a:pt x="3837" y="1401"/>
                    <a:pt x="468" y="11242"/>
                    <a:pt x="234" y="13777"/>
                  </a:cubicBezTo>
                  <a:cubicBezTo>
                    <a:pt x="1" y="16412"/>
                    <a:pt x="1935" y="18714"/>
                    <a:pt x="4571" y="18947"/>
                  </a:cubicBezTo>
                  <a:lnTo>
                    <a:pt x="4837" y="18947"/>
                  </a:lnTo>
                  <a:cubicBezTo>
                    <a:pt x="7773" y="18981"/>
                    <a:pt x="10108" y="15612"/>
                    <a:pt x="10108" y="15612"/>
                  </a:cubicBezTo>
                  <a:cubicBezTo>
                    <a:pt x="10108" y="15612"/>
                    <a:pt x="11309" y="16579"/>
                    <a:pt x="12843" y="15478"/>
                  </a:cubicBezTo>
                  <a:cubicBezTo>
                    <a:pt x="14411" y="14411"/>
                    <a:pt x="17980" y="4937"/>
                    <a:pt x="17980" y="4937"/>
                  </a:cubicBezTo>
                  <a:cubicBezTo>
                    <a:pt x="17980" y="4937"/>
                    <a:pt x="16146" y="1768"/>
                    <a:pt x="11442" y="901"/>
                  </a:cubicBezTo>
                  <a:cubicBezTo>
                    <a:pt x="6739" y="0"/>
                    <a:pt x="3837" y="1401"/>
                    <a:pt x="3837" y="1401"/>
                  </a:cubicBezTo>
                  <a:close/>
                </a:path>
              </a:pathLst>
            </a:custGeom>
            <a:no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1"/>
            <p:cNvSpPr/>
            <p:nvPr/>
          </p:nvSpPr>
          <p:spPr>
            <a:xfrm>
              <a:off x="693250" y="1075750"/>
              <a:ext cx="69250" cy="74250"/>
            </a:xfrm>
            <a:custGeom>
              <a:avLst/>
              <a:gdLst/>
              <a:ahLst/>
              <a:cxnLst/>
              <a:rect l="l" t="t" r="r" b="b"/>
              <a:pathLst>
                <a:path w="2770" h="2970" fill="none" extrusionOk="0">
                  <a:moveTo>
                    <a:pt x="2770" y="1"/>
                  </a:moveTo>
                  <a:cubicBezTo>
                    <a:pt x="2603" y="635"/>
                    <a:pt x="2203" y="1135"/>
                    <a:pt x="1669" y="1402"/>
                  </a:cubicBezTo>
                  <a:cubicBezTo>
                    <a:pt x="768" y="1869"/>
                    <a:pt x="1" y="1836"/>
                    <a:pt x="268" y="2303"/>
                  </a:cubicBezTo>
                  <a:cubicBezTo>
                    <a:pt x="568" y="2636"/>
                    <a:pt x="935" y="2836"/>
                    <a:pt x="1369" y="2970"/>
                  </a:cubicBezTo>
                </a:path>
              </a:pathLst>
            </a:custGeom>
            <a:no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1"/>
            <p:cNvSpPr/>
            <p:nvPr/>
          </p:nvSpPr>
          <p:spPr>
            <a:xfrm>
              <a:off x="710775" y="1175000"/>
              <a:ext cx="93425" cy="54225"/>
            </a:xfrm>
            <a:custGeom>
              <a:avLst/>
              <a:gdLst/>
              <a:ahLst/>
              <a:cxnLst/>
              <a:rect l="l" t="t" r="r" b="b"/>
              <a:pathLst>
                <a:path w="3737" h="2169" extrusionOk="0">
                  <a:moveTo>
                    <a:pt x="34" y="0"/>
                  </a:moveTo>
                  <a:lnTo>
                    <a:pt x="34" y="0"/>
                  </a:lnTo>
                  <a:cubicBezTo>
                    <a:pt x="34" y="1"/>
                    <a:pt x="1" y="2169"/>
                    <a:pt x="968" y="2169"/>
                  </a:cubicBezTo>
                  <a:cubicBezTo>
                    <a:pt x="1902" y="2169"/>
                    <a:pt x="3736" y="34"/>
                    <a:pt x="3736" y="34"/>
                  </a:cubicBezTo>
                  <a:lnTo>
                    <a:pt x="3736" y="34"/>
                  </a:lnTo>
                  <a:cubicBezTo>
                    <a:pt x="3186" y="401"/>
                    <a:pt x="2523" y="572"/>
                    <a:pt x="1876" y="572"/>
                  </a:cubicBezTo>
                  <a:cubicBezTo>
                    <a:pt x="1818" y="572"/>
                    <a:pt x="1760" y="570"/>
                    <a:pt x="1702" y="568"/>
                  </a:cubicBezTo>
                  <a:cubicBezTo>
                    <a:pt x="1135" y="568"/>
                    <a:pt x="534" y="367"/>
                    <a:pt x="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1"/>
            <p:cNvSpPr/>
            <p:nvPr/>
          </p:nvSpPr>
          <p:spPr>
            <a:xfrm>
              <a:off x="790000" y="1060750"/>
              <a:ext cx="47550" cy="35050"/>
            </a:xfrm>
            <a:custGeom>
              <a:avLst/>
              <a:gdLst/>
              <a:ahLst/>
              <a:cxnLst/>
              <a:rect l="l" t="t" r="r" b="b"/>
              <a:pathLst>
                <a:path w="1902" h="1402" fill="none" extrusionOk="0">
                  <a:moveTo>
                    <a:pt x="0" y="1135"/>
                  </a:moveTo>
                  <a:cubicBezTo>
                    <a:pt x="0" y="1135"/>
                    <a:pt x="1068" y="1"/>
                    <a:pt x="1902" y="1402"/>
                  </a:cubicBezTo>
                </a:path>
              </a:pathLst>
            </a:custGeom>
            <a:no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1"/>
            <p:cNvSpPr/>
            <p:nvPr/>
          </p:nvSpPr>
          <p:spPr>
            <a:xfrm>
              <a:off x="704100" y="1066600"/>
              <a:ext cx="36725" cy="16700"/>
            </a:xfrm>
            <a:custGeom>
              <a:avLst/>
              <a:gdLst/>
              <a:ahLst/>
              <a:cxnLst/>
              <a:rect l="l" t="t" r="r" b="b"/>
              <a:pathLst>
                <a:path w="1469" h="668" fill="none" extrusionOk="0">
                  <a:moveTo>
                    <a:pt x="1" y="367"/>
                  </a:moveTo>
                  <a:cubicBezTo>
                    <a:pt x="334" y="0"/>
                    <a:pt x="935" y="0"/>
                    <a:pt x="1268" y="334"/>
                  </a:cubicBezTo>
                  <a:cubicBezTo>
                    <a:pt x="1335" y="400"/>
                    <a:pt x="1435" y="534"/>
                    <a:pt x="1468" y="667"/>
                  </a:cubicBezTo>
                </a:path>
              </a:pathLst>
            </a:custGeom>
            <a:no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1"/>
            <p:cNvSpPr/>
            <p:nvPr/>
          </p:nvSpPr>
          <p:spPr>
            <a:xfrm>
              <a:off x="699100" y="1019050"/>
              <a:ext cx="40875" cy="25050"/>
            </a:xfrm>
            <a:custGeom>
              <a:avLst/>
              <a:gdLst/>
              <a:ahLst/>
              <a:cxnLst/>
              <a:rect l="l" t="t" r="r" b="b"/>
              <a:pathLst>
                <a:path w="1635" h="1002" fill="none" extrusionOk="0">
                  <a:moveTo>
                    <a:pt x="0" y="1001"/>
                  </a:moveTo>
                  <a:cubicBezTo>
                    <a:pt x="301" y="401"/>
                    <a:pt x="934" y="1"/>
                    <a:pt x="1635" y="67"/>
                  </a:cubicBezTo>
                </a:path>
              </a:pathLst>
            </a:custGeom>
            <a:no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1"/>
            <p:cNvSpPr/>
            <p:nvPr/>
          </p:nvSpPr>
          <p:spPr>
            <a:xfrm>
              <a:off x="800000" y="1014875"/>
              <a:ext cx="31725" cy="30900"/>
            </a:xfrm>
            <a:custGeom>
              <a:avLst/>
              <a:gdLst/>
              <a:ahLst/>
              <a:cxnLst/>
              <a:rect l="l" t="t" r="r" b="b"/>
              <a:pathLst>
                <a:path w="1269" h="1236" fill="none" extrusionOk="0">
                  <a:moveTo>
                    <a:pt x="1" y="268"/>
                  </a:moveTo>
                  <a:cubicBezTo>
                    <a:pt x="1" y="268"/>
                    <a:pt x="668" y="1"/>
                    <a:pt x="1268" y="1235"/>
                  </a:cubicBezTo>
                </a:path>
              </a:pathLst>
            </a:custGeom>
            <a:no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1"/>
            <p:cNvSpPr/>
            <p:nvPr/>
          </p:nvSpPr>
          <p:spPr>
            <a:xfrm>
              <a:off x="811675" y="997375"/>
              <a:ext cx="417825" cy="401500"/>
            </a:xfrm>
            <a:custGeom>
              <a:avLst/>
              <a:gdLst/>
              <a:ahLst/>
              <a:cxnLst/>
              <a:rect l="l" t="t" r="r" b="b"/>
              <a:pathLst>
                <a:path w="16713" h="16060" extrusionOk="0">
                  <a:moveTo>
                    <a:pt x="1" y="0"/>
                  </a:moveTo>
                  <a:lnTo>
                    <a:pt x="1" y="0"/>
                  </a:lnTo>
                  <a:cubicBezTo>
                    <a:pt x="1" y="0"/>
                    <a:pt x="1669" y="3603"/>
                    <a:pt x="3203" y="7339"/>
                  </a:cubicBezTo>
                  <a:cubicBezTo>
                    <a:pt x="4771" y="11108"/>
                    <a:pt x="11075" y="15712"/>
                    <a:pt x="12176" y="16045"/>
                  </a:cubicBezTo>
                  <a:cubicBezTo>
                    <a:pt x="12207" y="16055"/>
                    <a:pt x="12240" y="16059"/>
                    <a:pt x="12274" y="16059"/>
                  </a:cubicBezTo>
                  <a:cubicBezTo>
                    <a:pt x="13467" y="16059"/>
                    <a:pt x="16713" y="10608"/>
                    <a:pt x="16713" y="10608"/>
                  </a:cubicBezTo>
                  <a:cubicBezTo>
                    <a:pt x="16713" y="10608"/>
                    <a:pt x="10675" y="6338"/>
                    <a:pt x="8473" y="4470"/>
                  </a:cubicBezTo>
                  <a:cubicBezTo>
                    <a:pt x="6238" y="2602"/>
                    <a:pt x="3770" y="634"/>
                    <a:pt x="1" y="0"/>
                  </a:cubicBezTo>
                  <a:close/>
                </a:path>
              </a:pathLst>
            </a:custGeom>
            <a:solidFill>
              <a:srgbClr val="263238"/>
            </a:solid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1"/>
            <p:cNvSpPr/>
            <p:nvPr/>
          </p:nvSpPr>
          <p:spPr>
            <a:xfrm>
              <a:off x="549825" y="728000"/>
              <a:ext cx="720550" cy="327775"/>
            </a:xfrm>
            <a:custGeom>
              <a:avLst/>
              <a:gdLst/>
              <a:ahLst/>
              <a:cxnLst/>
              <a:rect l="l" t="t" r="r" b="b"/>
              <a:pathLst>
                <a:path w="28822" h="13111" extrusionOk="0">
                  <a:moveTo>
                    <a:pt x="10441" y="1"/>
                  </a:moveTo>
                  <a:cubicBezTo>
                    <a:pt x="8340" y="1936"/>
                    <a:pt x="1" y="5405"/>
                    <a:pt x="1" y="5405"/>
                  </a:cubicBezTo>
                  <a:lnTo>
                    <a:pt x="6805" y="9741"/>
                  </a:lnTo>
                  <a:lnTo>
                    <a:pt x="17813" y="13110"/>
                  </a:lnTo>
                  <a:cubicBezTo>
                    <a:pt x="21282" y="12276"/>
                    <a:pt x="28821" y="9374"/>
                    <a:pt x="28821" y="9374"/>
                  </a:cubicBezTo>
                  <a:cubicBezTo>
                    <a:pt x="23918" y="8774"/>
                    <a:pt x="10441" y="1"/>
                    <a:pt x="10441" y="1"/>
                  </a:cubicBezTo>
                  <a:close/>
                </a:path>
              </a:pathLst>
            </a:custGeom>
            <a:solidFill>
              <a:schemeClr val="accent1"/>
            </a:solid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1"/>
            <p:cNvSpPr/>
            <p:nvPr/>
          </p:nvSpPr>
          <p:spPr>
            <a:xfrm>
              <a:off x="687425" y="873300"/>
              <a:ext cx="386975" cy="235850"/>
            </a:xfrm>
            <a:custGeom>
              <a:avLst/>
              <a:gdLst/>
              <a:ahLst/>
              <a:cxnLst/>
              <a:rect l="l" t="t" r="r" b="b"/>
              <a:pathLst>
                <a:path w="15479" h="9434" extrusionOk="0">
                  <a:moveTo>
                    <a:pt x="5831" y="0"/>
                  </a:moveTo>
                  <a:cubicBezTo>
                    <a:pt x="3016" y="0"/>
                    <a:pt x="1401" y="760"/>
                    <a:pt x="1401" y="760"/>
                  </a:cubicBezTo>
                  <a:cubicBezTo>
                    <a:pt x="1401" y="760"/>
                    <a:pt x="768" y="2595"/>
                    <a:pt x="0" y="4897"/>
                  </a:cubicBezTo>
                  <a:cubicBezTo>
                    <a:pt x="818" y="4715"/>
                    <a:pt x="1645" y="4624"/>
                    <a:pt x="2469" y="4624"/>
                  </a:cubicBezTo>
                  <a:cubicBezTo>
                    <a:pt x="3763" y="4624"/>
                    <a:pt x="5049" y="4848"/>
                    <a:pt x="6272" y="5297"/>
                  </a:cubicBezTo>
                  <a:cubicBezTo>
                    <a:pt x="9174" y="6298"/>
                    <a:pt x="11809" y="8132"/>
                    <a:pt x="13443" y="9433"/>
                  </a:cubicBezTo>
                  <a:cubicBezTo>
                    <a:pt x="14511" y="6831"/>
                    <a:pt x="15478" y="4330"/>
                    <a:pt x="15478" y="4330"/>
                  </a:cubicBezTo>
                  <a:cubicBezTo>
                    <a:pt x="15478" y="4330"/>
                    <a:pt x="13644" y="1161"/>
                    <a:pt x="8940" y="293"/>
                  </a:cubicBezTo>
                  <a:cubicBezTo>
                    <a:pt x="7787" y="81"/>
                    <a:pt x="6745" y="0"/>
                    <a:pt x="5831" y="0"/>
                  </a:cubicBezTo>
                  <a:close/>
                </a:path>
              </a:pathLst>
            </a:custGeom>
            <a:solidFill>
              <a:schemeClr val="accent2"/>
            </a:solid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1"/>
            <p:cNvSpPr/>
            <p:nvPr/>
          </p:nvSpPr>
          <p:spPr>
            <a:xfrm>
              <a:off x="413900" y="619600"/>
              <a:ext cx="165150" cy="328600"/>
            </a:xfrm>
            <a:custGeom>
              <a:avLst/>
              <a:gdLst/>
              <a:ahLst/>
              <a:cxnLst/>
              <a:rect l="l" t="t" r="r" b="b"/>
              <a:pathLst>
                <a:path w="6606" h="13144" fill="none" extrusionOk="0">
                  <a:moveTo>
                    <a:pt x="5438" y="9707"/>
                  </a:moveTo>
                  <a:cubicBezTo>
                    <a:pt x="5438" y="9707"/>
                    <a:pt x="5004" y="13143"/>
                    <a:pt x="2502" y="12776"/>
                  </a:cubicBezTo>
                  <a:cubicBezTo>
                    <a:pt x="0" y="12409"/>
                    <a:pt x="868" y="9074"/>
                    <a:pt x="3736" y="6405"/>
                  </a:cubicBezTo>
                  <a:cubicBezTo>
                    <a:pt x="6605" y="3737"/>
                    <a:pt x="5271" y="568"/>
                    <a:pt x="3369" y="1"/>
                  </a:cubicBezTo>
                </a:path>
              </a:pathLst>
            </a:custGeom>
            <a:no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1"/>
            <p:cNvSpPr/>
            <p:nvPr/>
          </p:nvSpPr>
          <p:spPr>
            <a:xfrm>
              <a:off x="325775" y="584025"/>
              <a:ext cx="185725" cy="57275"/>
            </a:xfrm>
            <a:custGeom>
              <a:avLst/>
              <a:gdLst/>
              <a:ahLst/>
              <a:cxnLst/>
              <a:rect l="l" t="t" r="r" b="b"/>
              <a:pathLst>
                <a:path w="7429" h="2291" extrusionOk="0">
                  <a:moveTo>
                    <a:pt x="192" y="1"/>
                  </a:moveTo>
                  <a:cubicBezTo>
                    <a:pt x="64" y="1"/>
                    <a:pt x="1" y="18"/>
                    <a:pt x="23" y="56"/>
                  </a:cubicBezTo>
                  <a:cubicBezTo>
                    <a:pt x="123" y="323"/>
                    <a:pt x="56" y="890"/>
                    <a:pt x="190" y="1323"/>
                  </a:cubicBezTo>
                  <a:cubicBezTo>
                    <a:pt x="290" y="1724"/>
                    <a:pt x="557" y="2291"/>
                    <a:pt x="1190" y="2291"/>
                  </a:cubicBezTo>
                  <a:cubicBezTo>
                    <a:pt x="1791" y="2291"/>
                    <a:pt x="6361" y="2157"/>
                    <a:pt x="6894" y="2157"/>
                  </a:cubicBezTo>
                  <a:cubicBezTo>
                    <a:pt x="7428" y="2157"/>
                    <a:pt x="7361" y="1624"/>
                    <a:pt x="7361" y="1624"/>
                  </a:cubicBezTo>
                  <a:cubicBezTo>
                    <a:pt x="7361" y="1624"/>
                    <a:pt x="6561" y="890"/>
                    <a:pt x="4726" y="656"/>
                  </a:cubicBezTo>
                  <a:cubicBezTo>
                    <a:pt x="3193" y="433"/>
                    <a:pt x="845" y="1"/>
                    <a:pt x="192" y="1"/>
                  </a:cubicBezTo>
                  <a:close/>
                </a:path>
              </a:pathLst>
            </a:custGeom>
            <a:solidFill>
              <a:srgbClr val="263238"/>
            </a:solid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1"/>
            <p:cNvSpPr/>
            <p:nvPr/>
          </p:nvSpPr>
          <p:spPr>
            <a:xfrm>
              <a:off x="1370400" y="1004875"/>
              <a:ext cx="201025" cy="568775"/>
            </a:xfrm>
            <a:custGeom>
              <a:avLst/>
              <a:gdLst/>
              <a:ahLst/>
              <a:cxnLst/>
              <a:rect l="l" t="t" r="r" b="b"/>
              <a:pathLst>
                <a:path w="8041" h="22751" extrusionOk="0">
                  <a:moveTo>
                    <a:pt x="3637" y="1"/>
                  </a:moveTo>
                  <a:cubicBezTo>
                    <a:pt x="3604" y="134"/>
                    <a:pt x="3270" y="901"/>
                    <a:pt x="2870" y="2035"/>
                  </a:cubicBezTo>
                  <a:cubicBezTo>
                    <a:pt x="2336" y="3570"/>
                    <a:pt x="1602" y="5738"/>
                    <a:pt x="1168" y="7373"/>
                  </a:cubicBezTo>
                  <a:cubicBezTo>
                    <a:pt x="1035" y="7806"/>
                    <a:pt x="902" y="8206"/>
                    <a:pt x="835" y="8640"/>
                  </a:cubicBezTo>
                  <a:cubicBezTo>
                    <a:pt x="234" y="11309"/>
                    <a:pt x="1" y="14511"/>
                    <a:pt x="2169" y="18714"/>
                  </a:cubicBezTo>
                  <a:cubicBezTo>
                    <a:pt x="3303" y="20916"/>
                    <a:pt x="4971" y="22317"/>
                    <a:pt x="5838" y="22683"/>
                  </a:cubicBezTo>
                  <a:cubicBezTo>
                    <a:pt x="6005" y="22717"/>
                    <a:pt x="6172" y="22750"/>
                    <a:pt x="6239" y="22750"/>
                  </a:cubicBezTo>
                  <a:cubicBezTo>
                    <a:pt x="6939" y="22750"/>
                    <a:pt x="7706" y="22483"/>
                    <a:pt x="7907" y="20082"/>
                  </a:cubicBezTo>
                  <a:cubicBezTo>
                    <a:pt x="8040" y="18914"/>
                    <a:pt x="7873" y="17480"/>
                    <a:pt x="7673" y="15912"/>
                  </a:cubicBezTo>
                  <a:cubicBezTo>
                    <a:pt x="7540" y="15412"/>
                    <a:pt x="7473" y="14878"/>
                    <a:pt x="7340" y="14378"/>
                  </a:cubicBezTo>
                  <a:cubicBezTo>
                    <a:pt x="6806" y="12076"/>
                    <a:pt x="6039" y="9841"/>
                    <a:pt x="5438" y="8407"/>
                  </a:cubicBezTo>
                  <a:cubicBezTo>
                    <a:pt x="5105" y="7639"/>
                    <a:pt x="4804" y="6639"/>
                    <a:pt x="4538" y="5538"/>
                  </a:cubicBezTo>
                  <a:cubicBezTo>
                    <a:pt x="4137" y="3670"/>
                    <a:pt x="3837" y="1668"/>
                    <a:pt x="3704" y="668"/>
                  </a:cubicBezTo>
                  <a:cubicBezTo>
                    <a:pt x="3670" y="301"/>
                    <a:pt x="3637" y="34"/>
                    <a:pt x="363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1"/>
            <p:cNvSpPr/>
            <p:nvPr/>
          </p:nvSpPr>
          <p:spPr>
            <a:xfrm>
              <a:off x="1366250" y="1004875"/>
              <a:ext cx="207675" cy="569825"/>
            </a:xfrm>
            <a:custGeom>
              <a:avLst/>
              <a:gdLst/>
              <a:ahLst/>
              <a:cxnLst/>
              <a:rect l="l" t="t" r="r" b="b"/>
              <a:pathLst>
                <a:path w="8307" h="22793" extrusionOk="0">
                  <a:moveTo>
                    <a:pt x="3770" y="1"/>
                  </a:moveTo>
                  <a:cubicBezTo>
                    <a:pt x="3770" y="1"/>
                    <a:pt x="2102" y="4537"/>
                    <a:pt x="1301" y="7373"/>
                  </a:cubicBezTo>
                  <a:cubicBezTo>
                    <a:pt x="501" y="10208"/>
                    <a:pt x="0" y="13677"/>
                    <a:pt x="2302" y="18681"/>
                  </a:cubicBezTo>
                  <a:cubicBezTo>
                    <a:pt x="3962" y="22289"/>
                    <a:pt x="5032" y="22792"/>
                    <a:pt x="5750" y="22792"/>
                  </a:cubicBezTo>
                  <a:cubicBezTo>
                    <a:pt x="6027" y="22792"/>
                    <a:pt x="6252" y="22717"/>
                    <a:pt x="6438" y="22717"/>
                  </a:cubicBezTo>
                  <a:cubicBezTo>
                    <a:pt x="7105" y="22717"/>
                    <a:pt x="7973" y="22417"/>
                    <a:pt x="8106" y="20048"/>
                  </a:cubicBezTo>
                  <a:cubicBezTo>
                    <a:pt x="8306" y="16579"/>
                    <a:pt x="6772" y="11042"/>
                    <a:pt x="5537" y="8373"/>
                  </a:cubicBezTo>
                  <a:cubicBezTo>
                    <a:pt x="4337" y="5705"/>
                    <a:pt x="3770" y="1"/>
                    <a:pt x="3770" y="1"/>
                  </a:cubicBezTo>
                  <a:close/>
                </a:path>
              </a:pathLst>
            </a:custGeom>
            <a:solidFill>
              <a:schemeClr val="accent1"/>
            </a:solid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1"/>
            <p:cNvSpPr/>
            <p:nvPr/>
          </p:nvSpPr>
          <p:spPr>
            <a:xfrm>
              <a:off x="1370400" y="1004875"/>
              <a:ext cx="201025" cy="568775"/>
            </a:xfrm>
            <a:custGeom>
              <a:avLst/>
              <a:gdLst/>
              <a:ahLst/>
              <a:cxnLst/>
              <a:rect l="l" t="t" r="r" b="b"/>
              <a:pathLst>
                <a:path w="8041" h="22751" fill="none" extrusionOk="0">
                  <a:moveTo>
                    <a:pt x="7907" y="20082"/>
                  </a:moveTo>
                  <a:cubicBezTo>
                    <a:pt x="7706" y="22483"/>
                    <a:pt x="6939" y="22750"/>
                    <a:pt x="6239" y="22750"/>
                  </a:cubicBezTo>
                  <a:cubicBezTo>
                    <a:pt x="6172" y="22750"/>
                    <a:pt x="6005" y="22717"/>
                    <a:pt x="5838" y="22683"/>
                  </a:cubicBezTo>
                  <a:lnTo>
                    <a:pt x="5838" y="22683"/>
                  </a:lnTo>
                  <a:lnTo>
                    <a:pt x="5838" y="22683"/>
                  </a:lnTo>
                  <a:cubicBezTo>
                    <a:pt x="4971" y="22317"/>
                    <a:pt x="3303" y="20916"/>
                    <a:pt x="2169" y="18714"/>
                  </a:cubicBezTo>
                  <a:cubicBezTo>
                    <a:pt x="1" y="14511"/>
                    <a:pt x="234" y="11309"/>
                    <a:pt x="835" y="8640"/>
                  </a:cubicBezTo>
                  <a:cubicBezTo>
                    <a:pt x="902" y="8206"/>
                    <a:pt x="1035" y="7806"/>
                    <a:pt x="1168" y="7373"/>
                  </a:cubicBezTo>
                  <a:cubicBezTo>
                    <a:pt x="1602" y="5738"/>
                    <a:pt x="2336" y="3570"/>
                    <a:pt x="2870" y="2035"/>
                  </a:cubicBezTo>
                  <a:cubicBezTo>
                    <a:pt x="3270" y="901"/>
                    <a:pt x="3604" y="134"/>
                    <a:pt x="3637" y="1"/>
                  </a:cubicBezTo>
                  <a:cubicBezTo>
                    <a:pt x="3637" y="34"/>
                    <a:pt x="3670" y="301"/>
                    <a:pt x="3704" y="668"/>
                  </a:cubicBezTo>
                  <a:cubicBezTo>
                    <a:pt x="3837" y="1668"/>
                    <a:pt x="4137" y="3670"/>
                    <a:pt x="4538" y="5538"/>
                  </a:cubicBezTo>
                  <a:cubicBezTo>
                    <a:pt x="4804" y="6639"/>
                    <a:pt x="5105" y="7639"/>
                    <a:pt x="5438" y="8407"/>
                  </a:cubicBezTo>
                  <a:cubicBezTo>
                    <a:pt x="6039" y="9841"/>
                    <a:pt x="6806" y="12076"/>
                    <a:pt x="7340" y="14378"/>
                  </a:cubicBezTo>
                  <a:cubicBezTo>
                    <a:pt x="7473" y="14878"/>
                    <a:pt x="7540" y="15412"/>
                    <a:pt x="7673" y="15912"/>
                  </a:cubicBezTo>
                  <a:cubicBezTo>
                    <a:pt x="7873" y="17480"/>
                    <a:pt x="8040" y="18914"/>
                    <a:pt x="7907" y="20082"/>
                  </a:cubicBezTo>
                  <a:close/>
                </a:path>
              </a:pathLst>
            </a:custGeom>
            <a:no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1"/>
            <p:cNvSpPr/>
            <p:nvPr/>
          </p:nvSpPr>
          <p:spPr>
            <a:xfrm>
              <a:off x="1379225" y="783700"/>
              <a:ext cx="342300" cy="457575"/>
            </a:xfrm>
            <a:custGeom>
              <a:avLst/>
              <a:gdLst/>
              <a:ahLst/>
              <a:cxnLst/>
              <a:rect l="l" t="t" r="r" b="b"/>
              <a:pathLst>
                <a:path w="13692" h="18303" extrusionOk="0">
                  <a:moveTo>
                    <a:pt x="10582" y="1"/>
                  </a:moveTo>
                  <a:cubicBezTo>
                    <a:pt x="10550" y="1"/>
                    <a:pt x="10519" y="3"/>
                    <a:pt x="10489" y="8"/>
                  </a:cubicBezTo>
                  <a:cubicBezTo>
                    <a:pt x="9655" y="141"/>
                    <a:pt x="8554" y="1642"/>
                    <a:pt x="7820" y="3043"/>
                  </a:cubicBezTo>
                  <a:cubicBezTo>
                    <a:pt x="7087" y="4444"/>
                    <a:pt x="3284" y="9581"/>
                    <a:pt x="3284" y="9581"/>
                  </a:cubicBezTo>
                  <a:cubicBezTo>
                    <a:pt x="3284" y="9581"/>
                    <a:pt x="1016" y="13217"/>
                    <a:pt x="482" y="15185"/>
                  </a:cubicBezTo>
                  <a:cubicBezTo>
                    <a:pt x="0" y="16961"/>
                    <a:pt x="687" y="18303"/>
                    <a:pt x="1070" y="18303"/>
                  </a:cubicBezTo>
                  <a:cubicBezTo>
                    <a:pt x="1112" y="18303"/>
                    <a:pt x="1150" y="18287"/>
                    <a:pt x="1182" y="18254"/>
                  </a:cubicBezTo>
                  <a:cubicBezTo>
                    <a:pt x="1516" y="17921"/>
                    <a:pt x="2517" y="16753"/>
                    <a:pt x="4285" y="14118"/>
                  </a:cubicBezTo>
                  <a:cubicBezTo>
                    <a:pt x="6019" y="11516"/>
                    <a:pt x="9121" y="5912"/>
                    <a:pt x="9121" y="5912"/>
                  </a:cubicBezTo>
                  <a:cubicBezTo>
                    <a:pt x="9408" y="5977"/>
                    <a:pt x="9701" y="6012"/>
                    <a:pt x="9992" y="6012"/>
                  </a:cubicBezTo>
                  <a:cubicBezTo>
                    <a:pt x="10445" y="6012"/>
                    <a:pt x="10896" y="5928"/>
                    <a:pt x="11323" y="5745"/>
                  </a:cubicBezTo>
                  <a:cubicBezTo>
                    <a:pt x="12357" y="5278"/>
                    <a:pt x="13691" y="3911"/>
                    <a:pt x="13558" y="2777"/>
                  </a:cubicBezTo>
                  <a:cubicBezTo>
                    <a:pt x="13461" y="1715"/>
                    <a:pt x="11471" y="1"/>
                    <a:pt x="10582" y="1"/>
                  </a:cubicBezTo>
                  <a:close/>
                </a:path>
              </a:pathLst>
            </a:custGeom>
            <a:solidFill>
              <a:srgbClr val="F6B26B"/>
            </a:solid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1"/>
            <p:cNvSpPr/>
            <p:nvPr/>
          </p:nvSpPr>
          <p:spPr>
            <a:xfrm>
              <a:off x="-2225" y="619825"/>
              <a:ext cx="298600" cy="483950"/>
            </a:xfrm>
            <a:custGeom>
              <a:avLst/>
              <a:gdLst/>
              <a:ahLst/>
              <a:cxnLst/>
              <a:rect l="l" t="t" r="r" b="b"/>
              <a:pathLst>
                <a:path w="11944" h="19358" extrusionOk="0">
                  <a:moveTo>
                    <a:pt x="3472" y="1"/>
                  </a:moveTo>
                  <a:cubicBezTo>
                    <a:pt x="2517" y="1"/>
                    <a:pt x="482" y="1370"/>
                    <a:pt x="234" y="2393"/>
                  </a:cubicBezTo>
                  <a:cubicBezTo>
                    <a:pt x="0" y="3461"/>
                    <a:pt x="1134" y="5028"/>
                    <a:pt x="2135" y="5629"/>
                  </a:cubicBezTo>
                  <a:cubicBezTo>
                    <a:pt x="2676" y="5953"/>
                    <a:pt x="3260" y="6124"/>
                    <a:pt x="3870" y="6124"/>
                  </a:cubicBezTo>
                  <a:cubicBezTo>
                    <a:pt x="4013" y="6124"/>
                    <a:pt x="4158" y="6115"/>
                    <a:pt x="4303" y="6096"/>
                  </a:cubicBezTo>
                  <a:cubicBezTo>
                    <a:pt x="4303" y="6096"/>
                    <a:pt x="6672" y="12067"/>
                    <a:pt x="8039" y="14869"/>
                  </a:cubicBezTo>
                  <a:cubicBezTo>
                    <a:pt x="9407" y="17638"/>
                    <a:pt x="10307" y="18972"/>
                    <a:pt x="10574" y="19305"/>
                  </a:cubicBezTo>
                  <a:cubicBezTo>
                    <a:pt x="10606" y="19340"/>
                    <a:pt x="10646" y="19357"/>
                    <a:pt x="10693" y="19357"/>
                  </a:cubicBezTo>
                  <a:cubicBezTo>
                    <a:pt x="11090" y="19357"/>
                    <a:pt x="11944" y="18124"/>
                    <a:pt x="11675" y="16303"/>
                  </a:cubicBezTo>
                  <a:cubicBezTo>
                    <a:pt x="11375" y="14268"/>
                    <a:pt x="9640" y="10432"/>
                    <a:pt x="9640" y="10432"/>
                  </a:cubicBezTo>
                  <a:cubicBezTo>
                    <a:pt x="9640" y="10432"/>
                    <a:pt x="6505" y="4895"/>
                    <a:pt x="5971" y="3361"/>
                  </a:cubicBezTo>
                  <a:cubicBezTo>
                    <a:pt x="5404" y="1793"/>
                    <a:pt x="4503" y="225"/>
                    <a:pt x="3669" y="25"/>
                  </a:cubicBezTo>
                  <a:cubicBezTo>
                    <a:pt x="3611" y="8"/>
                    <a:pt x="3545" y="1"/>
                    <a:pt x="3472" y="1"/>
                  </a:cubicBezTo>
                  <a:close/>
                </a:path>
              </a:pathLst>
            </a:custGeom>
            <a:solidFill>
              <a:srgbClr val="F6B26B"/>
            </a:solid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1"/>
            <p:cNvSpPr/>
            <p:nvPr/>
          </p:nvSpPr>
          <p:spPr>
            <a:xfrm>
              <a:off x="11100" y="624125"/>
              <a:ext cx="52575" cy="75925"/>
            </a:xfrm>
            <a:custGeom>
              <a:avLst/>
              <a:gdLst/>
              <a:ahLst/>
              <a:cxnLst/>
              <a:rect l="l" t="t" r="r" b="b"/>
              <a:pathLst>
                <a:path w="2103" h="3037" extrusionOk="0">
                  <a:moveTo>
                    <a:pt x="643" y="1"/>
                  </a:moveTo>
                  <a:cubicBezTo>
                    <a:pt x="407" y="1"/>
                    <a:pt x="218" y="152"/>
                    <a:pt x="134" y="487"/>
                  </a:cubicBezTo>
                  <a:cubicBezTo>
                    <a:pt x="1" y="1054"/>
                    <a:pt x="835" y="2588"/>
                    <a:pt x="1035" y="2922"/>
                  </a:cubicBezTo>
                  <a:cubicBezTo>
                    <a:pt x="1092" y="3003"/>
                    <a:pt x="1165" y="3037"/>
                    <a:pt x="1245" y="3037"/>
                  </a:cubicBezTo>
                  <a:cubicBezTo>
                    <a:pt x="1493" y="3037"/>
                    <a:pt x="1810" y="2715"/>
                    <a:pt x="1936" y="2488"/>
                  </a:cubicBezTo>
                  <a:cubicBezTo>
                    <a:pt x="2102" y="2221"/>
                    <a:pt x="1102" y="153"/>
                    <a:pt x="1102" y="153"/>
                  </a:cubicBezTo>
                  <a:cubicBezTo>
                    <a:pt x="940" y="54"/>
                    <a:pt x="783" y="1"/>
                    <a:pt x="643" y="1"/>
                  </a:cubicBezTo>
                  <a:close/>
                </a:path>
              </a:pathLst>
            </a:custGeom>
            <a:solidFill>
              <a:srgbClr val="F6B26B"/>
            </a:solid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1"/>
            <p:cNvSpPr/>
            <p:nvPr/>
          </p:nvSpPr>
          <p:spPr>
            <a:xfrm>
              <a:off x="-10575" y="645800"/>
              <a:ext cx="45900" cy="67525"/>
            </a:xfrm>
            <a:custGeom>
              <a:avLst/>
              <a:gdLst/>
              <a:ahLst/>
              <a:cxnLst/>
              <a:rect l="l" t="t" r="r" b="b"/>
              <a:pathLst>
                <a:path w="1836" h="2701" extrusionOk="0">
                  <a:moveTo>
                    <a:pt x="589" y="0"/>
                  </a:moveTo>
                  <a:cubicBezTo>
                    <a:pt x="365" y="0"/>
                    <a:pt x="189" y="156"/>
                    <a:pt x="101" y="487"/>
                  </a:cubicBezTo>
                  <a:cubicBezTo>
                    <a:pt x="1" y="954"/>
                    <a:pt x="734" y="2322"/>
                    <a:pt x="901" y="2588"/>
                  </a:cubicBezTo>
                  <a:cubicBezTo>
                    <a:pt x="945" y="2667"/>
                    <a:pt x="1007" y="2700"/>
                    <a:pt x="1078" y="2700"/>
                  </a:cubicBezTo>
                  <a:cubicBezTo>
                    <a:pt x="1278" y="2700"/>
                    <a:pt x="1545" y="2443"/>
                    <a:pt x="1668" y="2222"/>
                  </a:cubicBezTo>
                  <a:cubicBezTo>
                    <a:pt x="1835" y="1921"/>
                    <a:pt x="968" y="120"/>
                    <a:pt x="968" y="120"/>
                  </a:cubicBezTo>
                  <a:cubicBezTo>
                    <a:pt x="832" y="41"/>
                    <a:pt x="705" y="0"/>
                    <a:pt x="589" y="0"/>
                  </a:cubicBezTo>
                  <a:close/>
                </a:path>
              </a:pathLst>
            </a:custGeom>
            <a:solidFill>
              <a:srgbClr val="F6B26B"/>
            </a:solid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1"/>
            <p:cNvSpPr/>
            <p:nvPr/>
          </p:nvSpPr>
          <p:spPr>
            <a:xfrm>
              <a:off x="34450" y="596300"/>
              <a:ext cx="60900" cy="89225"/>
            </a:xfrm>
            <a:custGeom>
              <a:avLst/>
              <a:gdLst/>
              <a:ahLst/>
              <a:cxnLst/>
              <a:rect l="l" t="t" r="r" b="b"/>
              <a:pathLst>
                <a:path w="2436" h="3569" extrusionOk="0">
                  <a:moveTo>
                    <a:pt x="677" y="1"/>
                  </a:moveTo>
                  <a:cubicBezTo>
                    <a:pt x="403" y="1"/>
                    <a:pt x="183" y="176"/>
                    <a:pt x="101" y="566"/>
                  </a:cubicBezTo>
                  <a:cubicBezTo>
                    <a:pt x="1" y="1199"/>
                    <a:pt x="935" y="3001"/>
                    <a:pt x="1202" y="3401"/>
                  </a:cubicBezTo>
                  <a:cubicBezTo>
                    <a:pt x="1266" y="3520"/>
                    <a:pt x="1349" y="3568"/>
                    <a:pt x="1443" y="3568"/>
                  </a:cubicBezTo>
                  <a:cubicBezTo>
                    <a:pt x="1691" y="3568"/>
                    <a:pt x="2009" y="3225"/>
                    <a:pt x="2202" y="2934"/>
                  </a:cubicBezTo>
                  <a:cubicBezTo>
                    <a:pt x="2436" y="2567"/>
                    <a:pt x="1235" y="199"/>
                    <a:pt x="1235" y="199"/>
                  </a:cubicBezTo>
                  <a:cubicBezTo>
                    <a:pt x="1042" y="70"/>
                    <a:pt x="849" y="1"/>
                    <a:pt x="677" y="1"/>
                  </a:cubicBezTo>
                  <a:close/>
                </a:path>
              </a:pathLst>
            </a:custGeom>
            <a:solidFill>
              <a:srgbClr val="F6B26B"/>
            </a:solid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1"/>
            <p:cNvSpPr/>
            <p:nvPr/>
          </p:nvSpPr>
          <p:spPr>
            <a:xfrm>
              <a:off x="65325" y="576200"/>
              <a:ext cx="61725" cy="89650"/>
            </a:xfrm>
            <a:custGeom>
              <a:avLst/>
              <a:gdLst/>
              <a:ahLst/>
              <a:cxnLst/>
              <a:rect l="l" t="t" r="r" b="b"/>
              <a:pathLst>
                <a:path w="2469" h="3586" extrusionOk="0">
                  <a:moveTo>
                    <a:pt x="735" y="0"/>
                  </a:moveTo>
                  <a:cubicBezTo>
                    <a:pt x="450" y="0"/>
                    <a:pt x="218" y="201"/>
                    <a:pt x="133" y="602"/>
                  </a:cubicBezTo>
                  <a:cubicBezTo>
                    <a:pt x="0" y="1203"/>
                    <a:pt x="967" y="3004"/>
                    <a:pt x="1201" y="3438"/>
                  </a:cubicBezTo>
                  <a:cubicBezTo>
                    <a:pt x="1271" y="3542"/>
                    <a:pt x="1356" y="3586"/>
                    <a:pt x="1449" y="3586"/>
                  </a:cubicBezTo>
                  <a:cubicBezTo>
                    <a:pt x="1711" y="3586"/>
                    <a:pt x="2029" y="3242"/>
                    <a:pt x="2202" y="2971"/>
                  </a:cubicBezTo>
                  <a:cubicBezTo>
                    <a:pt x="2468" y="2604"/>
                    <a:pt x="1268" y="202"/>
                    <a:pt x="1268" y="202"/>
                  </a:cubicBezTo>
                  <a:cubicBezTo>
                    <a:pt x="1084" y="68"/>
                    <a:pt x="901" y="0"/>
                    <a:pt x="735" y="0"/>
                  </a:cubicBezTo>
                  <a:close/>
                </a:path>
              </a:pathLst>
            </a:custGeom>
            <a:solidFill>
              <a:srgbClr val="F6B26B"/>
            </a:solid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1"/>
            <p:cNvSpPr/>
            <p:nvPr/>
          </p:nvSpPr>
          <p:spPr>
            <a:xfrm>
              <a:off x="40300" y="612900"/>
              <a:ext cx="105100" cy="122650"/>
            </a:xfrm>
            <a:custGeom>
              <a:avLst/>
              <a:gdLst/>
              <a:ahLst/>
              <a:cxnLst/>
              <a:rect l="l" t="t" r="r" b="b"/>
              <a:pathLst>
                <a:path w="4204" h="4906" extrusionOk="0">
                  <a:moveTo>
                    <a:pt x="2782" y="1"/>
                  </a:moveTo>
                  <a:cubicBezTo>
                    <a:pt x="2389" y="1"/>
                    <a:pt x="331" y="845"/>
                    <a:pt x="167" y="1336"/>
                  </a:cubicBezTo>
                  <a:cubicBezTo>
                    <a:pt x="0" y="1836"/>
                    <a:pt x="100" y="1903"/>
                    <a:pt x="467" y="2036"/>
                  </a:cubicBezTo>
                  <a:cubicBezTo>
                    <a:pt x="506" y="2051"/>
                    <a:pt x="553" y="2057"/>
                    <a:pt x="608" y="2057"/>
                  </a:cubicBezTo>
                  <a:cubicBezTo>
                    <a:pt x="1067" y="2057"/>
                    <a:pt x="2002" y="1603"/>
                    <a:pt x="2002" y="1603"/>
                  </a:cubicBezTo>
                  <a:lnTo>
                    <a:pt x="2002" y="1603"/>
                  </a:lnTo>
                  <a:cubicBezTo>
                    <a:pt x="2002" y="1603"/>
                    <a:pt x="1335" y="2770"/>
                    <a:pt x="1968" y="3771"/>
                  </a:cubicBezTo>
                  <a:cubicBezTo>
                    <a:pt x="2569" y="4772"/>
                    <a:pt x="3236" y="4905"/>
                    <a:pt x="3236" y="4905"/>
                  </a:cubicBezTo>
                  <a:lnTo>
                    <a:pt x="4203" y="4338"/>
                  </a:lnTo>
                  <a:cubicBezTo>
                    <a:pt x="4203" y="4338"/>
                    <a:pt x="3136" y="35"/>
                    <a:pt x="2802" y="2"/>
                  </a:cubicBezTo>
                  <a:cubicBezTo>
                    <a:pt x="2796" y="1"/>
                    <a:pt x="2789" y="1"/>
                    <a:pt x="2782"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1"/>
            <p:cNvSpPr/>
            <p:nvPr/>
          </p:nvSpPr>
          <p:spPr>
            <a:xfrm>
              <a:off x="40300" y="612100"/>
              <a:ext cx="105100" cy="123450"/>
            </a:xfrm>
            <a:custGeom>
              <a:avLst/>
              <a:gdLst/>
              <a:ahLst/>
              <a:cxnLst/>
              <a:rect l="l" t="t" r="r" b="b"/>
              <a:pathLst>
                <a:path w="4204" h="4938" fill="none" extrusionOk="0">
                  <a:moveTo>
                    <a:pt x="4203" y="4370"/>
                  </a:moveTo>
                  <a:cubicBezTo>
                    <a:pt x="4203" y="4370"/>
                    <a:pt x="3136" y="67"/>
                    <a:pt x="2802" y="34"/>
                  </a:cubicBezTo>
                  <a:cubicBezTo>
                    <a:pt x="2469" y="0"/>
                    <a:pt x="334" y="868"/>
                    <a:pt x="167" y="1368"/>
                  </a:cubicBezTo>
                  <a:cubicBezTo>
                    <a:pt x="0" y="1868"/>
                    <a:pt x="100" y="1935"/>
                    <a:pt x="467" y="2068"/>
                  </a:cubicBezTo>
                  <a:cubicBezTo>
                    <a:pt x="834" y="2202"/>
                    <a:pt x="2002" y="1635"/>
                    <a:pt x="2002" y="1635"/>
                  </a:cubicBezTo>
                  <a:cubicBezTo>
                    <a:pt x="2002" y="1635"/>
                    <a:pt x="1335" y="2802"/>
                    <a:pt x="1968" y="3803"/>
                  </a:cubicBezTo>
                  <a:cubicBezTo>
                    <a:pt x="2569" y="4804"/>
                    <a:pt x="3236" y="4937"/>
                    <a:pt x="3236" y="4937"/>
                  </a:cubicBezTo>
                </a:path>
              </a:pathLst>
            </a:custGeom>
            <a:no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1"/>
            <p:cNvSpPr/>
            <p:nvPr/>
          </p:nvSpPr>
          <p:spPr>
            <a:xfrm>
              <a:off x="754975" y="1001550"/>
              <a:ext cx="771400" cy="1134150"/>
            </a:xfrm>
            <a:custGeom>
              <a:avLst/>
              <a:gdLst/>
              <a:ahLst/>
              <a:cxnLst/>
              <a:rect l="l" t="t" r="r" b="b"/>
              <a:pathLst>
                <a:path w="30856" h="45366" extrusionOk="0">
                  <a:moveTo>
                    <a:pt x="28287" y="0"/>
                  </a:moveTo>
                  <a:cubicBezTo>
                    <a:pt x="28187" y="100"/>
                    <a:pt x="27320" y="867"/>
                    <a:pt x="25752" y="2335"/>
                  </a:cubicBezTo>
                  <a:cubicBezTo>
                    <a:pt x="25619" y="2469"/>
                    <a:pt x="25452" y="2602"/>
                    <a:pt x="25318" y="2702"/>
                  </a:cubicBezTo>
                  <a:lnTo>
                    <a:pt x="23984" y="3970"/>
                  </a:lnTo>
                  <a:lnTo>
                    <a:pt x="23851" y="4103"/>
                  </a:lnTo>
                  <a:cubicBezTo>
                    <a:pt x="20982" y="6705"/>
                    <a:pt x="21149" y="7372"/>
                    <a:pt x="18914" y="7372"/>
                  </a:cubicBezTo>
                  <a:cubicBezTo>
                    <a:pt x="17780" y="7372"/>
                    <a:pt x="16746" y="7506"/>
                    <a:pt x="15845" y="7839"/>
                  </a:cubicBezTo>
                  <a:cubicBezTo>
                    <a:pt x="15812" y="7872"/>
                    <a:pt x="15745" y="7872"/>
                    <a:pt x="15678" y="7939"/>
                  </a:cubicBezTo>
                  <a:cubicBezTo>
                    <a:pt x="14844" y="8273"/>
                    <a:pt x="14244" y="8840"/>
                    <a:pt x="13910" y="9707"/>
                  </a:cubicBezTo>
                  <a:cubicBezTo>
                    <a:pt x="13155" y="11579"/>
                    <a:pt x="12335" y="12610"/>
                    <a:pt x="10687" y="12610"/>
                  </a:cubicBezTo>
                  <a:cubicBezTo>
                    <a:pt x="10661" y="12610"/>
                    <a:pt x="10635" y="12610"/>
                    <a:pt x="10608" y="12609"/>
                  </a:cubicBezTo>
                  <a:cubicBezTo>
                    <a:pt x="10374" y="12609"/>
                    <a:pt x="10108" y="12542"/>
                    <a:pt x="9907" y="12509"/>
                  </a:cubicBezTo>
                  <a:cubicBezTo>
                    <a:pt x="9209" y="12373"/>
                    <a:pt x="8714" y="12102"/>
                    <a:pt x="8140" y="12102"/>
                  </a:cubicBezTo>
                  <a:cubicBezTo>
                    <a:pt x="7727" y="12102"/>
                    <a:pt x="7272" y="12243"/>
                    <a:pt x="6672" y="12676"/>
                  </a:cubicBezTo>
                  <a:cubicBezTo>
                    <a:pt x="5004" y="13943"/>
                    <a:pt x="4904" y="14877"/>
                    <a:pt x="4904" y="14877"/>
                  </a:cubicBezTo>
                  <a:cubicBezTo>
                    <a:pt x="4904" y="14877"/>
                    <a:pt x="4044" y="13244"/>
                    <a:pt x="2909" y="13244"/>
                  </a:cubicBezTo>
                  <a:cubicBezTo>
                    <a:pt x="2820" y="13244"/>
                    <a:pt x="2728" y="13254"/>
                    <a:pt x="2636" y="13276"/>
                  </a:cubicBezTo>
                  <a:cubicBezTo>
                    <a:pt x="2169" y="13376"/>
                    <a:pt x="1668" y="14044"/>
                    <a:pt x="1268" y="15111"/>
                  </a:cubicBezTo>
                  <a:cubicBezTo>
                    <a:pt x="1235" y="15278"/>
                    <a:pt x="1135" y="15445"/>
                    <a:pt x="1101" y="15611"/>
                  </a:cubicBezTo>
                  <a:cubicBezTo>
                    <a:pt x="601" y="16979"/>
                    <a:pt x="267" y="18847"/>
                    <a:pt x="100" y="21049"/>
                  </a:cubicBezTo>
                  <a:cubicBezTo>
                    <a:pt x="67" y="21782"/>
                    <a:pt x="0" y="22516"/>
                    <a:pt x="0" y="23317"/>
                  </a:cubicBezTo>
                  <a:cubicBezTo>
                    <a:pt x="0" y="24184"/>
                    <a:pt x="67" y="25185"/>
                    <a:pt x="234" y="26319"/>
                  </a:cubicBezTo>
                  <a:cubicBezTo>
                    <a:pt x="934" y="31790"/>
                    <a:pt x="3269" y="39662"/>
                    <a:pt x="5371" y="45366"/>
                  </a:cubicBezTo>
                  <a:lnTo>
                    <a:pt x="27653" y="45366"/>
                  </a:lnTo>
                  <a:cubicBezTo>
                    <a:pt x="27086" y="43798"/>
                    <a:pt x="25619" y="41830"/>
                    <a:pt x="21816" y="39462"/>
                  </a:cubicBezTo>
                  <a:cubicBezTo>
                    <a:pt x="19748" y="38127"/>
                    <a:pt x="18080" y="36460"/>
                    <a:pt x="16779" y="34725"/>
                  </a:cubicBezTo>
                  <a:cubicBezTo>
                    <a:pt x="14978" y="32390"/>
                    <a:pt x="13844" y="30055"/>
                    <a:pt x="13176" y="28787"/>
                  </a:cubicBezTo>
                  <a:cubicBezTo>
                    <a:pt x="12076" y="26519"/>
                    <a:pt x="12242" y="25185"/>
                    <a:pt x="13443" y="24184"/>
                  </a:cubicBezTo>
                  <a:cubicBezTo>
                    <a:pt x="14577" y="23283"/>
                    <a:pt x="18847" y="21649"/>
                    <a:pt x="22116" y="21516"/>
                  </a:cubicBezTo>
                  <a:lnTo>
                    <a:pt x="22950" y="21516"/>
                  </a:lnTo>
                  <a:cubicBezTo>
                    <a:pt x="23584" y="21549"/>
                    <a:pt x="24184" y="21649"/>
                    <a:pt x="24885" y="21716"/>
                  </a:cubicBezTo>
                  <a:cubicBezTo>
                    <a:pt x="25952" y="21882"/>
                    <a:pt x="27053" y="22049"/>
                    <a:pt x="27987" y="22283"/>
                  </a:cubicBezTo>
                  <a:cubicBezTo>
                    <a:pt x="29088" y="22483"/>
                    <a:pt x="29988" y="22683"/>
                    <a:pt x="30489" y="22816"/>
                  </a:cubicBezTo>
                  <a:cubicBezTo>
                    <a:pt x="30722" y="22850"/>
                    <a:pt x="30822" y="22883"/>
                    <a:pt x="30856" y="22883"/>
                  </a:cubicBezTo>
                  <a:cubicBezTo>
                    <a:pt x="30656" y="22783"/>
                    <a:pt x="26986" y="20782"/>
                    <a:pt x="26920" y="13343"/>
                  </a:cubicBezTo>
                  <a:cubicBezTo>
                    <a:pt x="26853" y="11709"/>
                    <a:pt x="26920" y="10141"/>
                    <a:pt x="26986" y="8540"/>
                  </a:cubicBezTo>
                  <a:cubicBezTo>
                    <a:pt x="27153" y="6138"/>
                    <a:pt x="27487" y="3669"/>
                    <a:pt x="27987" y="1268"/>
                  </a:cubicBezTo>
                  <a:cubicBezTo>
                    <a:pt x="28087" y="834"/>
                    <a:pt x="28187" y="434"/>
                    <a:pt x="28287" y="0"/>
                  </a:cubicBezTo>
                  <a:close/>
                </a:path>
              </a:pathLst>
            </a:custGeom>
            <a:solidFill>
              <a:schemeClr val="accent2"/>
            </a:solid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1"/>
            <p:cNvSpPr/>
            <p:nvPr/>
          </p:nvSpPr>
          <p:spPr>
            <a:xfrm>
              <a:off x="825025" y="1374300"/>
              <a:ext cx="161800" cy="762250"/>
            </a:xfrm>
            <a:custGeom>
              <a:avLst/>
              <a:gdLst/>
              <a:ahLst/>
              <a:cxnLst/>
              <a:rect l="l" t="t" r="r" b="b"/>
              <a:pathLst>
                <a:path w="6472" h="30490" fill="none" extrusionOk="0">
                  <a:moveTo>
                    <a:pt x="6472" y="30489"/>
                  </a:moveTo>
                  <a:cubicBezTo>
                    <a:pt x="5938" y="29622"/>
                    <a:pt x="5438" y="28688"/>
                    <a:pt x="4937" y="27754"/>
                  </a:cubicBezTo>
                  <a:lnTo>
                    <a:pt x="4937" y="27754"/>
                  </a:lnTo>
                  <a:cubicBezTo>
                    <a:pt x="3436" y="24819"/>
                    <a:pt x="2235" y="21650"/>
                    <a:pt x="1435" y="18481"/>
                  </a:cubicBezTo>
                  <a:lnTo>
                    <a:pt x="1435" y="18481"/>
                  </a:lnTo>
                  <a:cubicBezTo>
                    <a:pt x="1268" y="17747"/>
                    <a:pt x="1101" y="16980"/>
                    <a:pt x="934" y="16279"/>
                  </a:cubicBezTo>
                  <a:lnTo>
                    <a:pt x="934" y="16279"/>
                  </a:lnTo>
                  <a:cubicBezTo>
                    <a:pt x="834" y="15912"/>
                    <a:pt x="801" y="15579"/>
                    <a:pt x="734" y="15178"/>
                  </a:cubicBezTo>
                  <a:cubicBezTo>
                    <a:pt x="567" y="14278"/>
                    <a:pt x="467" y="13410"/>
                    <a:pt x="401" y="12510"/>
                  </a:cubicBezTo>
                  <a:cubicBezTo>
                    <a:pt x="0" y="7806"/>
                    <a:pt x="768" y="4104"/>
                    <a:pt x="1401" y="1969"/>
                  </a:cubicBezTo>
                  <a:cubicBezTo>
                    <a:pt x="1768" y="735"/>
                    <a:pt x="2069" y="1"/>
                    <a:pt x="2069" y="1"/>
                  </a:cubicBezTo>
                </a:path>
              </a:pathLst>
            </a:custGeom>
            <a:no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1"/>
            <p:cNvSpPr/>
            <p:nvPr/>
          </p:nvSpPr>
          <p:spPr>
            <a:xfrm>
              <a:off x="991800" y="1764575"/>
              <a:ext cx="218525" cy="371975"/>
            </a:xfrm>
            <a:custGeom>
              <a:avLst/>
              <a:gdLst/>
              <a:ahLst/>
              <a:cxnLst/>
              <a:rect l="l" t="t" r="r" b="b"/>
              <a:pathLst>
                <a:path w="8741" h="14879" fill="none" extrusionOk="0">
                  <a:moveTo>
                    <a:pt x="8740" y="14878"/>
                  </a:moveTo>
                  <a:cubicBezTo>
                    <a:pt x="7806" y="14144"/>
                    <a:pt x="6939" y="13311"/>
                    <a:pt x="6139" y="12310"/>
                  </a:cubicBezTo>
                  <a:cubicBezTo>
                    <a:pt x="3737" y="9308"/>
                    <a:pt x="2102" y="5905"/>
                    <a:pt x="1168" y="3504"/>
                  </a:cubicBezTo>
                  <a:cubicBezTo>
                    <a:pt x="334" y="1435"/>
                    <a:pt x="1" y="1"/>
                    <a:pt x="1" y="1"/>
                  </a:cubicBezTo>
                </a:path>
              </a:pathLst>
            </a:custGeom>
            <a:no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1"/>
            <p:cNvSpPr/>
            <p:nvPr/>
          </p:nvSpPr>
          <p:spPr>
            <a:xfrm>
              <a:off x="943450" y="1569450"/>
              <a:ext cx="93425" cy="246025"/>
            </a:xfrm>
            <a:custGeom>
              <a:avLst/>
              <a:gdLst/>
              <a:ahLst/>
              <a:cxnLst/>
              <a:rect l="l" t="t" r="r" b="b"/>
              <a:pathLst>
                <a:path w="3737" h="9841" fill="none" extrusionOk="0">
                  <a:moveTo>
                    <a:pt x="701" y="0"/>
                  </a:moveTo>
                  <a:cubicBezTo>
                    <a:pt x="701" y="0"/>
                    <a:pt x="0" y="2235"/>
                    <a:pt x="1668" y="5805"/>
                  </a:cubicBezTo>
                  <a:cubicBezTo>
                    <a:pt x="3336" y="9407"/>
                    <a:pt x="3736" y="9841"/>
                    <a:pt x="3736" y="9841"/>
                  </a:cubicBezTo>
                </a:path>
              </a:pathLst>
            </a:custGeom>
            <a:no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1"/>
            <p:cNvSpPr/>
            <p:nvPr/>
          </p:nvSpPr>
          <p:spPr>
            <a:xfrm>
              <a:off x="1021000" y="1608650"/>
              <a:ext cx="64225" cy="83400"/>
            </a:xfrm>
            <a:custGeom>
              <a:avLst/>
              <a:gdLst/>
              <a:ahLst/>
              <a:cxnLst/>
              <a:rect l="l" t="t" r="r" b="b"/>
              <a:pathLst>
                <a:path w="2569" h="3336" fill="none" extrusionOk="0">
                  <a:moveTo>
                    <a:pt x="2569" y="0"/>
                  </a:moveTo>
                  <a:cubicBezTo>
                    <a:pt x="1501" y="934"/>
                    <a:pt x="634" y="2068"/>
                    <a:pt x="0" y="3336"/>
                  </a:cubicBezTo>
                </a:path>
              </a:pathLst>
            </a:custGeom>
            <a:no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1"/>
            <p:cNvSpPr/>
            <p:nvPr/>
          </p:nvSpPr>
          <p:spPr>
            <a:xfrm>
              <a:off x="1269500" y="1063250"/>
              <a:ext cx="128450" cy="481200"/>
            </a:xfrm>
            <a:custGeom>
              <a:avLst/>
              <a:gdLst/>
              <a:ahLst/>
              <a:cxnLst/>
              <a:rect l="l" t="t" r="r" b="b"/>
              <a:pathLst>
                <a:path w="5138" h="19248" extrusionOk="0">
                  <a:moveTo>
                    <a:pt x="5138" y="1"/>
                  </a:moveTo>
                  <a:lnTo>
                    <a:pt x="3370" y="1635"/>
                  </a:lnTo>
                  <a:cubicBezTo>
                    <a:pt x="3236" y="2669"/>
                    <a:pt x="3003" y="3703"/>
                    <a:pt x="2703" y="4737"/>
                  </a:cubicBezTo>
                  <a:cubicBezTo>
                    <a:pt x="1235" y="9708"/>
                    <a:pt x="1" y="14678"/>
                    <a:pt x="635" y="17079"/>
                  </a:cubicBezTo>
                  <a:cubicBezTo>
                    <a:pt x="768" y="17813"/>
                    <a:pt x="1102" y="18480"/>
                    <a:pt x="1535" y="19081"/>
                  </a:cubicBezTo>
                  <a:cubicBezTo>
                    <a:pt x="1802" y="19048"/>
                    <a:pt x="2036" y="19048"/>
                    <a:pt x="2336" y="19048"/>
                  </a:cubicBezTo>
                  <a:cubicBezTo>
                    <a:pt x="2970" y="19081"/>
                    <a:pt x="3637" y="19148"/>
                    <a:pt x="4304" y="19248"/>
                  </a:cubicBezTo>
                  <a:cubicBezTo>
                    <a:pt x="3203" y="18814"/>
                    <a:pt x="2369" y="17847"/>
                    <a:pt x="2169" y="16679"/>
                  </a:cubicBezTo>
                  <a:cubicBezTo>
                    <a:pt x="1535" y="14344"/>
                    <a:pt x="3470" y="7906"/>
                    <a:pt x="4237" y="5171"/>
                  </a:cubicBezTo>
                  <a:cubicBezTo>
                    <a:pt x="4737" y="3503"/>
                    <a:pt x="5038" y="1735"/>
                    <a:pt x="513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1"/>
            <p:cNvSpPr/>
            <p:nvPr/>
          </p:nvSpPr>
          <p:spPr>
            <a:xfrm>
              <a:off x="-59775" y="762950"/>
              <a:ext cx="680500" cy="1373600"/>
            </a:xfrm>
            <a:custGeom>
              <a:avLst/>
              <a:gdLst/>
              <a:ahLst/>
              <a:cxnLst/>
              <a:rect l="l" t="t" r="r" b="b"/>
              <a:pathLst>
                <a:path w="27220" h="54944" extrusionOk="0">
                  <a:moveTo>
                    <a:pt x="14714" y="0"/>
                  </a:moveTo>
                  <a:cubicBezTo>
                    <a:pt x="13319" y="0"/>
                    <a:pt x="11677" y="419"/>
                    <a:pt x="10108" y="1472"/>
                  </a:cubicBezTo>
                  <a:cubicBezTo>
                    <a:pt x="9374" y="1905"/>
                    <a:pt x="8707" y="2506"/>
                    <a:pt x="8106" y="3206"/>
                  </a:cubicBezTo>
                  <a:cubicBezTo>
                    <a:pt x="8006" y="3273"/>
                    <a:pt x="7939" y="3406"/>
                    <a:pt x="7839" y="3506"/>
                  </a:cubicBezTo>
                  <a:cubicBezTo>
                    <a:pt x="4937" y="6909"/>
                    <a:pt x="5204" y="8877"/>
                    <a:pt x="4003" y="10211"/>
                  </a:cubicBezTo>
                  <a:cubicBezTo>
                    <a:pt x="2769" y="11579"/>
                    <a:pt x="0" y="13347"/>
                    <a:pt x="1668" y="16015"/>
                  </a:cubicBezTo>
                  <a:cubicBezTo>
                    <a:pt x="1768" y="16182"/>
                    <a:pt x="1868" y="16349"/>
                    <a:pt x="1969" y="16449"/>
                  </a:cubicBezTo>
                  <a:cubicBezTo>
                    <a:pt x="2035" y="16583"/>
                    <a:pt x="2102" y="16683"/>
                    <a:pt x="2169" y="16749"/>
                  </a:cubicBezTo>
                  <a:cubicBezTo>
                    <a:pt x="2202" y="16849"/>
                    <a:pt x="2302" y="16883"/>
                    <a:pt x="2335" y="16949"/>
                  </a:cubicBezTo>
                  <a:cubicBezTo>
                    <a:pt x="2502" y="17183"/>
                    <a:pt x="2669" y="17383"/>
                    <a:pt x="2869" y="17550"/>
                  </a:cubicBezTo>
                  <a:cubicBezTo>
                    <a:pt x="2936" y="17550"/>
                    <a:pt x="2936" y="17583"/>
                    <a:pt x="2969" y="17583"/>
                  </a:cubicBezTo>
                  <a:cubicBezTo>
                    <a:pt x="3036" y="17683"/>
                    <a:pt x="3169" y="17750"/>
                    <a:pt x="3269" y="17850"/>
                  </a:cubicBezTo>
                  <a:cubicBezTo>
                    <a:pt x="4837" y="19218"/>
                    <a:pt x="6839" y="19852"/>
                    <a:pt x="8773" y="20118"/>
                  </a:cubicBezTo>
                  <a:cubicBezTo>
                    <a:pt x="11375" y="20552"/>
                    <a:pt x="15145" y="23721"/>
                    <a:pt x="15979" y="27223"/>
                  </a:cubicBezTo>
                  <a:cubicBezTo>
                    <a:pt x="16812" y="30726"/>
                    <a:pt x="15778" y="34862"/>
                    <a:pt x="14144" y="38198"/>
                  </a:cubicBezTo>
                  <a:cubicBezTo>
                    <a:pt x="12509" y="41534"/>
                    <a:pt x="8006" y="45937"/>
                    <a:pt x="6639" y="52742"/>
                  </a:cubicBezTo>
                  <a:cubicBezTo>
                    <a:pt x="6472" y="53476"/>
                    <a:pt x="6372" y="54243"/>
                    <a:pt x="6372" y="54943"/>
                  </a:cubicBezTo>
                  <a:lnTo>
                    <a:pt x="14978" y="54943"/>
                  </a:lnTo>
                  <a:cubicBezTo>
                    <a:pt x="16879" y="49406"/>
                    <a:pt x="18680" y="42935"/>
                    <a:pt x="20715" y="38065"/>
                  </a:cubicBezTo>
                  <a:cubicBezTo>
                    <a:pt x="20782" y="37931"/>
                    <a:pt x="20815" y="37864"/>
                    <a:pt x="20849" y="37731"/>
                  </a:cubicBezTo>
                  <a:cubicBezTo>
                    <a:pt x="21649" y="35896"/>
                    <a:pt x="22683" y="33695"/>
                    <a:pt x="23651" y="31593"/>
                  </a:cubicBezTo>
                  <a:cubicBezTo>
                    <a:pt x="24618" y="29558"/>
                    <a:pt x="25519" y="27657"/>
                    <a:pt x="26152" y="26356"/>
                  </a:cubicBezTo>
                  <a:lnTo>
                    <a:pt x="27020" y="24588"/>
                  </a:lnTo>
                  <a:cubicBezTo>
                    <a:pt x="27020" y="24588"/>
                    <a:pt x="27120" y="24388"/>
                    <a:pt x="27153" y="24055"/>
                  </a:cubicBezTo>
                  <a:cubicBezTo>
                    <a:pt x="27220" y="23421"/>
                    <a:pt x="27220" y="22353"/>
                    <a:pt x="26386" y="21753"/>
                  </a:cubicBezTo>
                  <a:cubicBezTo>
                    <a:pt x="26083" y="21509"/>
                    <a:pt x="25778" y="21418"/>
                    <a:pt x="25491" y="21418"/>
                  </a:cubicBezTo>
                  <a:cubicBezTo>
                    <a:pt x="24641" y="21418"/>
                    <a:pt x="23951" y="22220"/>
                    <a:pt x="23951" y="22220"/>
                  </a:cubicBezTo>
                  <a:cubicBezTo>
                    <a:pt x="23851" y="22120"/>
                    <a:pt x="23784" y="22086"/>
                    <a:pt x="23684" y="22053"/>
                  </a:cubicBezTo>
                  <a:cubicBezTo>
                    <a:pt x="22717" y="21419"/>
                    <a:pt x="21983" y="20519"/>
                    <a:pt x="21482" y="19485"/>
                  </a:cubicBezTo>
                  <a:cubicBezTo>
                    <a:pt x="20482" y="17416"/>
                    <a:pt x="21683" y="16149"/>
                    <a:pt x="19348" y="13213"/>
                  </a:cubicBezTo>
                  <a:cubicBezTo>
                    <a:pt x="17013" y="10311"/>
                    <a:pt x="15545" y="9411"/>
                    <a:pt x="16145" y="6675"/>
                  </a:cubicBezTo>
                  <a:cubicBezTo>
                    <a:pt x="16712" y="3907"/>
                    <a:pt x="19214" y="1905"/>
                    <a:pt x="17446" y="704"/>
                  </a:cubicBezTo>
                  <a:cubicBezTo>
                    <a:pt x="16806" y="273"/>
                    <a:pt x="15840" y="0"/>
                    <a:pt x="14714" y="0"/>
                  </a:cubicBezTo>
                  <a:close/>
                </a:path>
              </a:pathLst>
            </a:custGeom>
            <a:solidFill>
              <a:schemeClr val="accent2"/>
            </a:solid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1"/>
            <p:cNvSpPr/>
            <p:nvPr/>
          </p:nvSpPr>
          <p:spPr>
            <a:xfrm>
              <a:off x="339675" y="1305100"/>
              <a:ext cx="89250" cy="291900"/>
            </a:xfrm>
            <a:custGeom>
              <a:avLst/>
              <a:gdLst/>
              <a:ahLst/>
              <a:cxnLst/>
              <a:rect l="l" t="t" r="r" b="b"/>
              <a:pathLst>
                <a:path w="3570" h="11676" fill="none" extrusionOk="0">
                  <a:moveTo>
                    <a:pt x="2369" y="0"/>
                  </a:moveTo>
                  <a:cubicBezTo>
                    <a:pt x="2369" y="0"/>
                    <a:pt x="3570" y="134"/>
                    <a:pt x="2903" y="3169"/>
                  </a:cubicBezTo>
                  <a:cubicBezTo>
                    <a:pt x="2235" y="6205"/>
                    <a:pt x="1" y="11675"/>
                    <a:pt x="1" y="11675"/>
                  </a:cubicBezTo>
                </a:path>
              </a:pathLst>
            </a:custGeom>
            <a:no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1"/>
            <p:cNvSpPr/>
            <p:nvPr/>
          </p:nvSpPr>
          <p:spPr>
            <a:xfrm>
              <a:off x="193750" y="1549425"/>
              <a:ext cx="195975" cy="587125"/>
            </a:xfrm>
            <a:custGeom>
              <a:avLst/>
              <a:gdLst/>
              <a:ahLst/>
              <a:cxnLst/>
              <a:rect l="l" t="t" r="r" b="b"/>
              <a:pathLst>
                <a:path w="7839" h="23485" fill="none" extrusionOk="0">
                  <a:moveTo>
                    <a:pt x="0" y="23484"/>
                  </a:moveTo>
                  <a:cubicBezTo>
                    <a:pt x="1034" y="18781"/>
                    <a:pt x="3069" y="13277"/>
                    <a:pt x="4803" y="8307"/>
                  </a:cubicBezTo>
                  <a:cubicBezTo>
                    <a:pt x="6872" y="2302"/>
                    <a:pt x="7839" y="1"/>
                    <a:pt x="7839" y="1"/>
                  </a:cubicBezTo>
                </a:path>
              </a:pathLst>
            </a:custGeom>
            <a:no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1"/>
            <p:cNvSpPr/>
            <p:nvPr/>
          </p:nvSpPr>
          <p:spPr>
            <a:xfrm>
              <a:off x="369700" y="1330950"/>
              <a:ext cx="177650" cy="521225"/>
            </a:xfrm>
            <a:custGeom>
              <a:avLst/>
              <a:gdLst/>
              <a:ahLst/>
              <a:cxnLst/>
              <a:rect l="l" t="t" r="r" b="b"/>
              <a:pathLst>
                <a:path w="7106" h="20849" fill="none" extrusionOk="0">
                  <a:moveTo>
                    <a:pt x="7105" y="0"/>
                  </a:moveTo>
                  <a:cubicBezTo>
                    <a:pt x="7105" y="0"/>
                    <a:pt x="7105" y="1134"/>
                    <a:pt x="4303" y="6939"/>
                  </a:cubicBezTo>
                  <a:cubicBezTo>
                    <a:pt x="1501" y="12709"/>
                    <a:pt x="100" y="17479"/>
                    <a:pt x="0" y="20849"/>
                  </a:cubicBezTo>
                </a:path>
              </a:pathLst>
            </a:custGeom>
            <a:no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1"/>
            <p:cNvSpPr/>
            <p:nvPr/>
          </p:nvSpPr>
          <p:spPr>
            <a:xfrm>
              <a:off x="-9750" y="838250"/>
              <a:ext cx="379475" cy="371800"/>
            </a:xfrm>
            <a:custGeom>
              <a:avLst/>
              <a:gdLst/>
              <a:ahLst/>
              <a:cxnLst/>
              <a:rect l="l" t="t" r="r" b="b"/>
              <a:pathLst>
                <a:path w="15179" h="14872" extrusionOk="0">
                  <a:moveTo>
                    <a:pt x="11405" y="0"/>
                  </a:moveTo>
                  <a:cubicBezTo>
                    <a:pt x="10707" y="0"/>
                    <a:pt x="10028" y="166"/>
                    <a:pt x="9441" y="595"/>
                  </a:cubicBezTo>
                  <a:cubicBezTo>
                    <a:pt x="8207" y="1495"/>
                    <a:pt x="7773" y="2729"/>
                    <a:pt x="7306" y="3997"/>
                  </a:cubicBezTo>
                  <a:cubicBezTo>
                    <a:pt x="6872" y="5165"/>
                    <a:pt x="6439" y="6332"/>
                    <a:pt x="5338" y="7366"/>
                  </a:cubicBezTo>
                  <a:cubicBezTo>
                    <a:pt x="4938" y="7766"/>
                    <a:pt x="4471" y="8167"/>
                    <a:pt x="3970" y="8567"/>
                  </a:cubicBezTo>
                  <a:cubicBezTo>
                    <a:pt x="2503" y="9801"/>
                    <a:pt x="801" y="11202"/>
                    <a:pt x="1" y="13504"/>
                  </a:cubicBezTo>
                  <a:cubicBezTo>
                    <a:pt x="368" y="14004"/>
                    <a:pt x="801" y="14471"/>
                    <a:pt x="1302" y="14871"/>
                  </a:cubicBezTo>
                  <a:cubicBezTo>
                    <a:pt x="1669" y="12470"/>
                    <a:pt x="3270" y="11169"/>
                    <a:pt x="4971" y="9801"/>
                  </a:cubicBezTo>
                  <a:cubicBezTo>
                    <a:pt x="5471" y="9368"/>
                    <a:pt x="5972" y="8967"/>
                    <a:pt x="6472" y="8500"/>
                  </a:cubicBezTo>
                  <a:cubicBezTo>
                    <a:pt x="7806" y="7233"/>
                    <a:pt x="8340" y="5798"/>
                    <a:pt x="8807" y="4531"/>
                  </a:cubicBezTo>
                  <a:cubicBezTo>
                    <a:pt x="9207" y="3463"/>
                    <a:pt x="9541" y="2496"/>
                    <a:pt x="10375" y="1895"/>
                  </a:cubicBezTo>
                  <a:cubicBezTo>
                    <a:pt x="10647" y="1699"/>
                    <a:pt x="10994" y="1618"/>
                    <a:pt x="11381" y="1618"/>
                  </a:cubicBezTo>
                  <a:cubicBezTo>
                    <a:pt x="12373" y="1618"/>
                    <a:pt x="13624" y="2149"/>
                    <a:pt x="14511" y="2629"/>
                  </a:cubicBezTo>
                  <a:cubicBezTo>
                    <a:pt x="14711" y="2129"/>
                    <a:pt x="14945" y="1662"/>
                    <a:pt x="15178" y="1162"/>
                  </a:cubicBezTo>
                  <a:cubicBezTo>
                    <a:pt x="14207" y="632"/>
                    <a:pt x="12769" y="0"/>
                    <a:pt x="1140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1"/>
            <p:cNvSpPr/>
            <p:nvPr/>
          </p:nvSpPr>
          <p:spPr>
            <a:xfrm>
              <a:off x="1660625" y="795150"/>
              <a:ext cx="55050" cy="75000"/>
            </a:xfrm>
            <a:custGeom>
              <a:avLst/>
              <a:gdLst/>
              <a:ahLst/>
              <a:cxnLst/>
              <a:rect l="l" t="t" r="r" b="b"/>
              <a:pathLst>
                <a:path w="2202" h="3000" extrusionOk="0">
                  <a:moveTo>
                    <a:pt x="1658" y="1"/>
                  </a:moveTo>
                  <a:cubicBezTo>
                    <a:pt x="1530" y="1"/>
                    <a:pt x="1386" y="41"/>
                    <a:pt x="1234" y="117"/>
                  </a:cubicBezTo>
                  <a:cubicBezTo>
                    <a:pt x="1234" y="117"/>
                    <a:pt x="0" y="2018"/>
                    <a:pt x="100" y="2385"/>
                  </a:cubicBezTo>
                  <a:cubicBezTo>
                    <a:pt x="202" y="2664"/>
                    <a:pt x="476" y="3000"/>
                    <a:pt x="719" y="3000"/>
                  </a:cubicBezTo>
                  <a:cubicBezTo>
                    <a:pt x="796" y="3000"/>
                    <a:pt x="870" y="2966"/>
                    <a:pt x="934" y="2886"/>
                  </a:cubicBezTo>
                  <a:cubicBezTo>
                    <a:pt x="1234" y="2552"/>
                    <a:pt x="2202" y="1184"/>
                    <a:pt x="2168" y="584"/>
                  </a:cubicBezTo>
                  <a:cubicBezTo>
                    <a:pt x="2123" y="178"/>
                    <a:pt x="1926" y="1"/>
                    <a:pt x="1658" y="1"/>
                  </a:cubicBezTo>
                  <a:close/>
                </a:path>
              </a:pathLst>
            </a:custGeom>
            <a:solidFill>
              <a:srgbClr val="F6B26B"/>
            </a:solid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1"/>
            <p:cNvSpPr/>
            <p:nvPr/>
          </p:nvSpPr>
          <p:spPr>
            <a:xfrm>
              <a:off x="1685625" y="819100"/>
              <a:ext cx="48400" cy="65725"/>
            </a:xfrm>
            <a:custGeom>
              <a:avLst/>
              <a:gdLst/>
              <a:ahLst/>
              <a:cxnLst/>
              <a:rect l="l" t="t" r="r" b="b"/>
              <a:pathLst>
                <a:path w="1936" h="2629" extrusionOk="0">
                  <a:moveTo>
                    <a:pt x="1480" y="0"/>
                  </a:moveTo>
                  <a:cubicBezTo>
                    <a:pt x="1369" y="0"/>
                    <a:pt x="1240" y="41"/>
                    <a:pt x="1102" y="126"/>
                  </a:cubicBezTo>
                  <a:cubicBezTo>
                    <a:pt x="1102" y="126"/>
                    <a:pt x="1" y="1794"/>
                    <a:pt x="101" y="2094"/>
                  </a:cubicBezTo>
                  <a:cubicBezTo>
                    <a:pt x="208" y="2308"/>
                    <a:pt x="464" y="2628"/>
                    <a:pt x="682" y="2628"/>
                  </a:cubicBezTo>
                  <a:cubicBezTo>
                    <a:pt x="736" y="2628"/>
                    <a:pt x="788" y="2608"/>
                    <a:pt x="835" y="2561"/>
                  </a:cubicBezTo>
                  <a:cubicBezTo>
                    <a:pt x="1035" y="2295"/>
                    <a:pt x="1936" y="1060"/>
                    <a:pt x="1902" y="527"/>
                  </a:cubicBezTo>
                  <a:cubicBezTo>
                    <a:pt x="1880" y="186"/>
                    <a:pt x="1718" y="0"/>
                    <a:pt x="1480" y="0"/>
                  </a:cubicBezTo>
                  <a:close/>
                </a:path>
              </a:pathLst>
            </a:custGeom>
            <a:solidFill>
              <a:srgbClr val="F6B26B"/>
            </a:solid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1"/>
            <p:cNvSpPr/>
            <p:nvPr/>
          </p:nvSpPr>
          <p:spPr>
            <a:xfrm>
              <a:off x="1631425" y="764775"/>
              <a:ext cx="66750" cy="86775"/>
            </a:xfrm>
            <a:custGeom>
              <a:avLst/>
              <a:gdLst/>
              <a:ahLst/>
              <a:cxnLst/>
              <a:rect l="l" t="t" r="r" b="b"/>
              <a:pathLst>
                <a:path w="2670" h="3471" extrusionOk="0">
                  <a:moveTo>
                    <a:pt x="1942" y="0"/>
                  </a:moveTo>
                  <a:cubicBezTo>
                    <a:pt x="1808" y="0"/>
                    <a:pt x="1659" y="43"/>
                    <a:pt x="1502" y="131"/>
                  </a:cubicBezTo>
                  <a:cubicBezTo>
                    <a:pt x="1502" y="131"/>
                    <a:pt x="1" y="2333"/>
                    <a:pt x="201" y="2766"/>
                  </a:cubicBezTo>
                  <a:cubicBezTo>
                    <a:pt x="353" y="3070"/>
                    <a:pt x="659" y="3470"/>
                    <a:pt x="928" y="3470"/>
                  </a:cubicBezTo>
                  <a:cubicBezTo>
                    <a:pt x="1014" y="3470"/>
                    <a:pt x="1096" y="3430"/>
                    <a:pt x="1168" y="3333"/>
                  </a:cubicBezTo>
                  <a:cubicBezTo>
                    <a:pt x="1435" y="2966"/>
                    <a:pt x="2669" y="1299"/>
                    <a:pt x="2569" y="665"/>
                  </a:cubicBezTo>
                  <a:cubicBezTo>
                    <a:pt x="2499" y="241"/>
                    <a:pt x="2262" y="0"/>
                    <a:pt x="1942" y="0"/>
                  </a:cubicBezTo>
                  <a:close/>
                </a:path>
              </a:pathLst>
            </a:custGeom>
            <a:solidFill>
              <a:srgbClr val="F6B26B"/>
            </a:solid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1"/>
            <p:cNvSpPr/>
            <p:nvPr/>
          </p:nvSpPr>
          <p:spPr>
            <a:xfrm>
              <a:off x="1603075" y="740975"/>
              <a:ext cx="66750" cy="86850"/>
            </a:xfrm>
            <a:custGeom>
              <a:avLst/>
              <a:gdLst/>
              <a:ahLst/>
              <a:cxnLst/>
              <a:rect l="l" t="t" r="r" b="b"/>
              <a:pathLst>
                <a:path w="2670" h="3474" extrusionOk="0">
                  <a:moveTo>
                    <a:pt x="1939" y="1"/>
                  </a:moveTo>
                  <a:cubicBezTo>
                    <a:pt x="1804" y="1"/>
                    <a:pt x="1656" y="39"/>
                    <a:pt x="1502" y="116"/>
                  </a:cubicBezTo>
                  <a:cubicBezTo>
                    <a:pt x="1502" y="116"/>
                    <a:pt x="1" y="2351"/>
                    <a:pt x="201" y="2751"/>
                  </a:cubicBezTo>
                  <a:cubicBezTo>
                    <a:pt x="354" y="3083"/>
                    <a:pt x="664" y="3474"/>
                    <a:pt x="935" y="3474"/>
                  </a:cubicBezTo>
                  <a:cubicBezTo>
                    <a:pt x="1018" y="3474"/>
                    <a:pt x="1098" y="3437"/>
                    <a:pt x="1168" y="3351"/>
                  </a:cubicBezTo>
                  <a:cubicBezTo>
                    <a:pt x="1468" y="2951"/>
                    <a:pt x="2669" y="1283"/>
                    <a:pt x="2569" y="683"/>
                  </a:cubicBezTo>
                  <a:cubicBezTo>
                    <a:pt x="2522" y="232"/>
                    <a:pt x="2272" y="1"/>
                    <a:pt x="1939" y="1"/>
                  </a:cubicBezTo>
                  <a:close/>
                </a:path>
              </a:pathLst>
            </a:custGeom>
            <a:solidFill>
              <a:srgbClr val="F6B26B"/>
            </a:solid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1"/>
            <p:cNvSpPr/>
            <p:nvPr/>
          </p:nvSpPr>
          <p:spPr>
            <a:xfrm>
              <a:off x="1573050" y="773875"/>
              <a:ext cx="113450" cy="120950"/>
            </a:xfrm>
            <a:custGeom>
              <a:avLst/>
              <a:gdLst/>
              <a:ahLst/>
              <a:cxnLst/>
              <a:rect l="l" t="t" r="r" b="b"/>
              <a:pathLst>
                <a:path w="4538" h="4838" extrusionOk="0">
                  <a:moveTo>
                    <a:pt x="1935" y="1"/>
                  </a:moveTo>
                  <a:cubicBezTo>
                    <a:pt x="1602" y="1"/>
                    <a:pt x="1" y="4137"/>
                    <a:pt x="1" y="4137"/>
                  </a:cubicBezTo>
                  <a:lnTo>
                    <a:pt x="868" y="4837"/>
                  </a:lnTo>
                  <a:cubicBezTo>
                    <a:pt x="868" y="4837"/>
                    <a:pt x="1468" y="4771"/>
                    <a:pt x="2269" y="3903"/>
                  </a:cubicBezTo>
                  <a:cubicBezTo>
                    <a:pt x="3070" y="3003"/>
                    <a:pt x="2536" y="1769"/>
                    <a:pt x="2536" y="1769"/>
                  </a:cubicBezTo>
                  <a:lnTo>
                    <a:pt x="2536" y="1769"/>
                  </a:lnTo>
                  <a:cubicBezTo>
                    <a:pt x="2536" y="1769"/>
                    <a:pt x="3517" y="2346"/>
                    <a:pt x="3950" y="2346"/>
                  </a:cubicBezTo>
                  <a:cubicBezTo>
                    <a:pt x="3982" y="2346"/>
                    <a:pt x="4011" y="2343"/>
                    <a:pt x="4037" y="2336"/>
                  </a:cubicBezTo>
                  <a:cubicBezTo>
                    <a:pt x="4404" y="2269"/>
                    <a:pt x="4537" y="2236"/>
                    <a:pt x="4404" y="1668"/>
                  </a:cubicBezTo>
                  <a:cubicBezTo>
                    <a:pt x="4270" y="1135"/>
                    <a:pt x="2269" y="1"/>
                    <a:pt x="1935"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1"/>
            <p:cNvSpPr/>
            <p:nvPr/>
          </p:nvSpPr>
          <p:spPr>
            <a:xfrm>
              <a:off x="1573050" y="773875"/>
              <a:ext cx="113450" cy="120950"/>
            </a:xfrm>
            <a:custGeom>
              <a:avLst/>
              <a:gdLst/>
              <a:ahLst/>
              <a:cxnLst/>
              <a:rect l="l" t="t" r="r" b="b"/>
              <a:pathLst>
                <a:path w="4538" h="4838" fill="none" extrusionOk="0">
                  <a:moveTo>
                    <a:pt x="1" y="4137"/>
                  </a:moveTo>
                  <a:cubicBezTo>
                    <a:pt x="1" y="4137"/>
                    <a:pt x="1602" y="1"/>
                    <a:pt x="1935" y="1"/>
                  </a:cubicBezTo>
                  <a:cubicBezTo>
                    <a:pt x="2269" y="1"/>
                    <a:pt x="4270" y="1135"/>
                    <a:pt x="4404" y="1668"/>
                  </a:cubicBezTo>
                  <a:cubicBezTo>
                    <a:pt x="4537" y="2236"/>
                    <a:pt x="4404" y="2269"/>
                    <a:pt x="4037" y="2336"/>
                  </a:cubicBezTo>
                  <a:cubicBezTo>
                    <a:pt x="3670" y="2436"/>
                    <a:pt x="2536" y="1769"/>
                    <a:pt x="2536" y="1769"/>
                  </a:cubicBezTo>
                  <a:cubicBezTo>
                    <a:pt x="2536" y="1769"/>
                    <a:pt x="3070" y="3003"/>
                    <a:pt x="2269" y="3903"/>
                  </a:cubicBezTo>
                  <a:cubicBezTo>
                    <a:pt x="1468" y="4771"/>
                    <a:pt x="868" y="4837"/>
                    <a:pt x="868" y="4837"/>
                  </a:cubicBezTo>
                </a:path>
              </a:pathLst>
            </a:custGeom>
            <a:no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2" name="Google Shape;752;p31"/>
          <p:cNvSpPr/>
          <p:nvPr/>
        </p:nvSpPr>
        <p:spPr>
          <a:xfrm>
            <a:off x="863163" y="2439577"/>
            <a:ext cx="7417626" cy="1697450"/>
          </a:xfrm>
          <a:custGeom>
            <a:avLst/>
            <a:gdLst/>
            <a:ahLst/>
            <a:cxnLst/>
            <a:rect l="l" t="t" r="r" b="b"/>
            <a:pathLst>
              <a:path w="44393" h="34909" extrusionOk="0">
                <a:moveTo>
                  <a:pt x="7879" y="1"/>
                </a:moveTo>
                <a:cubicBezTo>
                  <a:pt x="3061" y="1"/>
                  <a:pt x="1" y="2830"/>
                  <a:pt x="1" y="15539"/>
                </a:cubicBezTo>
                <a:cubicBezTo>
                  <a:pt x="1" y="27800"/>
                  <a:pt x="9942" y="34908"/>
                  <a:pt x="22202" y="34908"/>
                </a:cubicBezTo>
                <a:cubicBezTo>
                  <a:pt x="34452" y="34908"/>
                  <a:pt x="44393" y="27800"/>
                  <a:pt x="44393" y="15539"/>
                </a:cubicBezTo>
                <a:cubicBezTo>
                  <a:pt x="44393" y="3112"/>
                  <a:pt x="40977" y="540"/>
                  <a:pt x="35683" y="540"/>
                </a:cubicBezTo>
                <a:cubicBezTo>
                  <a:pt x="31946" y="540"/>
                  <a:pt x="27272" y="1822"/>
                  <a:pt x="22202" y="1822"/>
                </a:cubicBezTo>
                <a:cubicBezTo>
                  <a:pt x="16744" y="1822"/>
                  <a:pt x="11746" y="1"/>
                  <a:pt x="78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1"/>
          <p:cNvSpPr txBox="1">
            <a:spLocks noGrp="1"/>
          </p:cNvSpPr>
          <p:nvPr>
            <p:ph type="ctrTitle"/>
          </p:nvPr>
        </p:nvSpPr>
        <p:spPr>
          <a:xfrm>
            <a:off x="572676" y="2629448"/>
            <a:ext cx="7998600" cy="79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t>More Than One Shot: </a:t>
            </a:r>
            <a:br>
              <a:rPr lang="en-US" sz="2400" dirty="0"/>
            </a:br>
            <a:r>
              <a:rPr lang="en-US" sz="1600" dirty="0"/>
              <a:t>Collectively Scaffolding Information Literacy in the First-Year Seminar</a:t>
            </a:r>
            <a:endParaRPr lang="en-US" sz="2400" dirty="0"/>
          </a:p>
        </p:txBody>
      </p:sp>
      <p:sp>
        <p:nvSpPr>
          <p:cNvPr id="754" name="Google Shape;754;p31"/>
          <p:cNvSpPr txBox="1">
            <a:spLocks noGrp="1"/>
          </p:cNvSpPr>
          <p:nvPr>
            <p:ph type="subTitle" idx="1"/>
          </p:nvPr>
        </p:nvSpPr>
        <p:spPr>
          <a:xfrm>
            <a:off x="2311326" y="3495691"/>
            <a:ext cx="4506711" cy="41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Brittany O’Neill</a:t>
            </a:r>
          </a:p>
          <a:p>
            <a:pPr marL="0" lvl="0" indent="0" algn="ctr" rtl="0">
              <a:spcBef>
                <a:spcPts val="0"/>
              </a:spcBef>
              <a:spcAft>
                <a:spcPts val="0"/>
              </a:spcAft>
              <a:buNone/>
            </a:pPr>
            <a:r>
              <a:rPr lang="en" dirty="0"/>
              <a:t>University of North Carolina Wilmington</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32"/>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Creating the Lesson Plans</a:t>
            </a:r>
            <a:endParaRPr dirty="0"/>
          </a:p>
        </p:txBody>
      </p:sp>
      <p:sp>
        <p:nvSpPr>
          <p:cNvPr id="760" name="Google Shape;760;p32"/>
          <p:cNvSpPr txBox="1">
            <a:spLocks noGrp="1"/>
          </p:cNvSpPr>
          <p:nvPr>
            <p:ph type="body" idx="1"/>
          </p:nvPr>
        </p:nvSpPr>
        <p:spPr>
          <a:xfrm>
            <a:off x="713225" y="1415550"/>
            <a:ext cx="7717500" cy="31929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en-US" sz="1400" dirty="0"/>
              <a:t>“Imagine you are writing a paper…”</a:t>
            </a:r>
          </a:p>
          <a:p>
            <a:pPr marL="171450" lvl="0" indent="-171450" algn="l" rtl="0">
              <a:spcBef>
                <a:spcPts val="0"/>
              </a:spcBef>
              <a:spcAft>
                <a:spcPts val="0"/>
              </a:spcAft>
              <a:buFont typeface="Arial" panose="020B0604020202020204" pitchFamily="34" charset="0"/>
              <a:buChar char="•"/>
            </a:pPr>
            <a:r>
              <a:rPr lang="en-US" sz="1400" dirty="0"/>
              <a:t>Each lesson plan addresses a step in the research process</a:t>
            </a:r>
          </a:p>
          <a:p>
            <a:pPr marL="628650" lvl="1" indent="-171450">
              <a:spcBef>
                <a:spcPts val="0"/>
              </a:spcBef>
              <a:buFont typeface="Arial" panose="020B0604020202020204" pitchFamily="34" charset="0"/>
              <a:buChar char="•"/>
            </a:pPr>
            <a:r>
              <a:rPr lang="en-US" sz="1400" dirty="0"/>
              <a:t>Pre-class flipped work</a:t>
            </a:r>
          </a:p>
          <a:p>
            <a:pPr marL="628650" lvl="1" indent="-171450">
              <a:spcBef>
                <a:spcPts val="0"/>
              </a:spcBef>
              <a:buFont typeface="Arial" panose="020B0604020202020204" pitchFamily="34" charset="0"/>
              <a:buChar char="•"/>
            </a:pPr>
            <a:r>
              <a:rPr lang="en-US" sz="1400" dirty="0"/>
              <a:t>In-class mini-lecture</a:t>
            </a:r>
          </a:p>
          <a:p>
            <a:pPr marL="628650" lvl="1" indent="-171450">
              <a:spcBef>
                <a:spcPts val="0"/>
              </a:spcBef>
              <a:buFont typeface="Arial" panose="020B0604020202020204" pitchFamily="34" charset="0"/>
              <a:buChar char="•"/>
            </a:pPr>
            <a:r>
              <a:rPr lang="en-US" sz="1400" dirty="0"/>
              <a:t>In-class group activity &amp; discussion</a:t>
            </a:r>
          </a:p>
          <a:p>
            <a:pPr marL="628650" lvl="1" indent="-171450">
              <a:spcBef>
                <a:spcPts val="0"/>
              </a:spcBef>
              <a:buFont typeface="Arial" panose="020B0604020202020204" pitchFamily="34" charset="0"/>
              <a:buChar char="•"/>
            </a:pPr>
            <a:r>
              <a:rPr lang="en-US" sz="1400" dirty="0"/>
              <a:t>Post-class homework</a:t>
            </a:r>
          </a:p>
          <a:p>
            <a:pPr marL="171450" lvl="0" indent="-171450" algn="l" rtl="0">
              <a:spcBef>
                <a:spcPts val="0"/>
              </a:spcBef>
              <a:spcAft>
                <a:spcPts val="0"/>
              </a:spcAft>
              <a:buFont typeface="Arial" panose="020B0604020202020204" pitchFamily="34" charset="0"/>
              <a:buChar char="•"/>
            </a:pPr>
            <a:r>
              <a:rPr lang="en-US" sz="1400" dirty="0"/>
              <a:t>Each lesson plan builds on the last (e.g. first assignment builds a search strategy, second assignment applies that search strategy to finding popular sources) and incorporates reflection</a:t>
            </a:r>
          </a:p>
          <a:p>
            <a:pPr marL="171450" lvl="0" indent="-171450" algn="l" rtl="0">
              <a:spcBef>
                <a:spcPts val="0"/>
              </a:spcBef>
              <a:spcAft>
                <a:spcPts val="0"/>
              </a:spcAft>
              <a:buFont typeface="Arial" panose="020B0604020202020204" pitchFamily="34" charset="0"/>
              <a:buChar char="•"/>
            </a:pPr>
            <a:r>
              <a:rPr lang="en-US" sz="1400" dirty="0"/>
              <a:t>Uses instructional scaffolding</a:t>
            </a:r>
          </a:p>
          <a:p>
            <a:pPr marL="628650" lvl="1" indent="-171450">
              <a:spcBef>
                <a:spcPts val="0"/>
              </a:spcBef>
              <a:buFont typeface="Arial" panose="020B0604020202020204" pitchFamily="34" charset="0"/>
              <a:buChar char="•"/>
            </a:pPr>
            <a:r>
              <a:rPr lang="en-US" sz="1400" i="1" dirty="0"/>
              <a:t>Scaffolding: </a:t>
            </a:r>
            <a:r>
              <a:rPr lang="en-US" sz="1400" dirty="0"/>
              <a:t>providing supports to students, building on existing knowledge as they master new skills and build knowledge (</a:t>
            </a:r>
            <a:r>
              <a:rPr lang="en-US" sz="1400" dirty="0" err="1"/>
              <a:t>Chittooran</a:t>
            </a:r>
            <a:r>
              <a:rPr lang="en-US" sz="1400" dirty="0"/>
              <a:t>, 2018)</a:t>
            </a:r>
          </a:p>
          <a:p>
            <a:pPr marL="171450" lvl="0" indent="-171450" algn="l" rtl="0">
              <a:spcBef>
                <a:spcPts val="0"/>
              </a:spcBef>
              <a:spcAft>
                <a:spcPts val="0"/>
              </a:spcAft>
              <a:buFont typeface="Arial" panose="020B0604020202020204" pitchFamily="34" charset="0"/>
              <a:buChar char="•"/>
            </a:pPr>
            <a:r>
              <a:rPr lang="en-US" sz="1400" dirty="0"/>
              <a:t>Final project: research portfolio combining all previous assignments with a reflection</a:t>
            </a:r>
          </a:p>
          <a:p>
            <a:pPr marL="171450" lvl="0" indent="-171450" algn="l" rtl="0">
              <a:spcBef>
                <a:spcPts val="0"/>
              </a:spcBef>
              <a:spcAft>
                <a:spcPts val="0"/>
              </a:spcAft>
              <a:buFont typeface="Arial" panose="020B0604020202020204" pitchFamily="34" charset="0"/>
              <a:buChar char="•"/>
            </a:pPr>
            <a:r>
              <a:rPr lang="en-US" sz="1400" dirty="0"/>
              <a:t>Created in pairs and as a group over summer of 2023 with asynchronous options</a:t>
            </a:r>
          </a:p>
          <a:p>
            <a:pPr marL="171450" lvl="0" indent="-171450" algn="l" rtl="0">
              <a:spcBef>
                <a:spcPts val="0"/>
              </a:spcBef>
              <a:spcAft>
                <a:spcPts val="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171427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1"/>
        <p:cNvGrpSpPr/>
        <p:nvPr/>
      </p:nvGrpSpPr>
      <p:grpSpPr>
        <a:xfrm>
          <a:off x="0" y="0"/>
          <a:ext cx="0" cy="0"/>
          <a:chOff x="0" y="0"/>
          <a:chExt cx="0" cy="0"/>
        </a:xfrm>
      </p:grpSpPr>
      <p:sp>
        <p:nvSpPr>
          <p:cNvPr id="2022" name="Google Shape;2022;p52"/>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The New Modules</a:t>
            </a:r>
            <a:endParaRPr dirty="0"/>
          </a:p>
        </p:txBody>
      </p:sp>
      <p:sp>
        <p:nvSpPr>
          <p:cNvPr id="2023" name="Google Shape;2023;p52"/>
          <p:cNvSpPr txBox="1">
            <a:spLocks noGrp="1"/>
          </p:cNvSpPr>
          <p:nvPr>
            <p:ph type="subTitle" idx="1"/>
          </p:nvPr>
        </p:nvSpPr>
        <p:spPr>
          <a:xfrm>
            <a:off x="4723023" y="2225624"/>
            <a:ext cx="2956811" cy="860476"/>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Evaluating info/fact-checking/popular sources</a:t>
            </a:r>
          </a:p>
        </p:txBody>
      </p:sp>
      <p:sp>
        <p:nvSpPr>
          <p:cNvPr id="2024" name="Google Shape;2024;p52"/>
          <p:cNvSpPr txBox="1">
            <a:spLocks noGrp="1"/>
          </p:cNvSpPr>
          <p:nvPr>
            <p:ph type="subTitle" idx="2"/>
          </p:nvPr>
        </p:nvSpPr>
        <p:spPr>
          <a:xfrm>
            <a:off x="5068329" y="1318513"/>
            <a:ext cx="2266200" cy="426239"/>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solidFill>
                  <a:schemeClr val="accent6"/>
                </a:solidFill>
              </a:rPr>
              <a:t>#2 </a:t>
            </a:r>
          </a:p>
          <a:p>
            <a:pPr marL="0" lvl="0" indent="0" algn="ctr" rtl="0">
              <a:spcBef>
                <a:spcPts val="0"/>
              </a:spcBef>
              <a:spcAft>
                <a:spcPts val="1600"/>
              </a:spcAft>
              <a:buNone/>
            </a:pPr>
            <a:r>
              <a:rPr lang="en" dirty="0"/>
              <a:t>Evaluate</a:t>
            </a:r>
            <a:endParaRPr dirty="0"/>
          </a:p>
        </p:txBody>
      </p:sp>
      <p:sp>
        <p:nvSpPr>
          <p:cNvPr id="2025" name="Google Shape;2025;p52"/>
          <p:cNvSpPr txBox="1">
            <a:spLocks noGrp="1"/>
          </p:cNvSpPr>
          <p:nvPr>
            <p:ph type="subTitle" idx="3"/>
          </p:nvPr>
        </p:nvSpPr>
        <p:spPr>
          <a:xfrm>
            <a:off x="1550694" y="3967132"/>
            <a:ext cx="2668482" cy="640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dirty="0"/>
              <a:t>Understanding scholarly articles/peer review/info synthesis</a:t>
            </a:r>
          </a:p>
        </p:txBody>
      </p:sp>
      <p:sp>
        <p:nvSpPr>
          <p:cNvPr id="2026" name="Google Shape;2026;p52"/>
          <p:cNvSpPr txBox="1">
            <a:spLocks noGrp="1"/>
          </p:cNvSpPr>
          <p:nvPr>
            <p:ph type="subTitle" idx="4"/>
          </p:nvPr>
        </p:nvSpPr>
        <p:spPr>
          <a:xfrm>
            <a:off x="1135333" y="3076864"/>
            <a:ext cx="3499203" cy="860476"/>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solidFill>
                  <a:schemeClr val="accent2"/>
                </a:solidFill>
              </a:rPr>
              <a:t>#3 </a:t>
            </a:r>
          </a:p>
          <a:p>
            <a:pPr marL="0" lvl="0" indent="0" algn="ctr" rtl="0">
              <a:spcBef>
                <a:spcPts val="0"/>
              </a:spcBef>
              <a:spcAft>
                <a:spcPts val="1600"/>
              </a:spcAft>
              <a:buNone/>
            </a:pPr>
            <a:r>
              <a:rPr lang="en" dirty="0"/>
              <a:t>Identify &amp; Analyze</a:t>
            </a:r>
            <a:endParaRPr dirty="0"/>
          </a:p>
        </p:txBody>
      </p:sp>
      <p:sp>
        <p:nvSpPr>
          <p:cNvPr id="2027" name="Google Shape;2027;p52"/>
          <p:cNvSpPr txBox="1">
            <a:spLocks noGrp="1"/>
          </p:cNvSpPr>
          <p:nvPr>
            <p:ph type="subTitle" idx="5"/>
          </p:nvPr>
        </p:nvSpPr>
        <p:spPr>
          <a:xfrm>
            <a:off x="4828538" y="3992200"/>
            <a:ext cx="2838377" cy="376573"/>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dirty="0"/>
              <a:t>Why/how we cite (style-agnostic, trauma-informed)</a:t>
            </a:r>
          </a:p>
          <a:p>
            <a:pPr marL="0" lvl="0" indent="0" algn="ctr" rtl="0">
              <a:spcBef>
                <a:spcPts val="0"/>
              </a:spcBef>
              <a:spcAft>
                <a:spcPts val="1600"/>
              </a:spcAft>
              <a:buNone/>
            </a:pPr>
            <a:endParaRPr lang="en-US" dirty="0"/>
          </a:p>
        </p:txBody>
      </p:sp>
      <p:sp>
        <p:nvSpPr>
          <p:cNvPr id="2028" name="Google Shape;2028;p52"/>
          <p:cNvSpPr txBox="1">
            <a:spLocks noGrp="1"/>
          </p:cNvSpPr>
          <p:nvPr>
            <p:ph type="subTitle" idx="6"/>
          </p:nvPr>
        </p:nvSpPr>
        <p:spPr>
          <a:xfrm>
            <a:off x="4465310" y="3076864"/>
            <a:ext cx="3591396" cy="860476"/>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solidFill>
                  <a:schemeClr val="accent3"/>
                </a:solidFill>
              </a:rPr>
              <a:t>#4</a:t>
            </a:r>
          </a:p>
          <a:p>
            <a:pPr marL="0" lvl="0" indent="0" algn="ctr" rtl="0">
              <a:spcBef>
                <a:spcPts val="0"/>
              </a:spcBef>
              <a:spcAft>
                <a:spcPts val="1600"/>
              </a:spcAft>
              <a:buNone/>
            </a:pPr>
            <a:r>
              <a:rPr lang="en" dirty="0"/>
              <a:t>Citations &amp; Plagiarism</a:t>
            </a:r>
            <a:endParaRPr dirty="0"/>
          </a:p>
        </p:txBody>
      </p:sp>
      <p:sp>
        <p:nvSpPr>
          <p:cNvPr id="2029" name="Google Shape;2029;p52"/>
          <p:cNvSpPr txBox="1">
            <a:spLocks noGrp="1"/>
          </p:cNvSpPr>
          <p:nvPr>
            <p:ph type="subTitle" idx="7"/>
          </p:nvPr>
        </p:nvSpPr>
        <p:spPr>
          <a:xfrm>
            <a:off x="1245781" y="2197688"/>
            <a:ext cx="3295109" cy="748124"/>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dirty="0"/>
              <a:t>Research questions/search strategies/intro to library</a:t>
            </a:r>
            <a:br>
              <a:rPr lang="en-US" dirty="0"/>
            </a:br>
            <a:endParaRPr lang="en-US" sz="1400" i="1" dirty="0"/>
          </a:p>
        </p:txBody>
      </p:sp>
      <p:sp>
        <p:nvSpPr>
          <p:cNvPr id="2030" name="Google Shape;2030;p52"/>
          <p:cNvSpPr txBox="1">
            <a:spLocks noGrp="1"/>
          </p:cNvSpPr>
          <p:nvPr>
            <p:ph type="subTitle" idx="8"/>
          </p:nvPr>
        </p:nvSpPr>
        <p:spPr>
          <a:xfrm>
            <a:off x="1339099" y="1318513"/>
            <a:ext cx="3108475" cy="907111"/>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solidFill>
                  <a:schemeClr val="accent4"/>
                </a:solidFill>
              </a:rPr>
              <a:t>#1 </a:t>
            </a:r>
          </a:p>
          <a:p>
            <a:pPr marL="0" lvl="0" indent="0" algn="ctr" rtl="0">
              <a:spcBef>
                <a:spcPts val="0"/>
              </a:spcBef>
              <a:spcAft>
                <a:spcPts val="1600"/>
              </a:spcAft>
              <a:buNone/>
            </a:pPr>
            <a:r>
              <a:rPr lang="en" dirty="0"/>
              <a:t>Inquire &amp; Explore</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0"/>
        <p:cNvGrpSpPr/>
        <p:nvPr/>
      </p:nvGrpSpPr>
      <p:grpSpPr>
        <a:xfrm>
          <a:off x="0" y="0"/>
          <a:ext cx="0" cy="0"/>
          <a:chOff x="0" y="0"/>
          <a:chExt cx="0" cy="0"/>
        </a:xfrm>
      </p:grpSpPr>
      <p:sp>
        <p:nvSpPr>
          <p:cNvPr id="1831" name="Google Shape;1831;p47"/>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Example – Module #2 (Evaluate)</a:t>
            </a:r>
            <a:endParaRPr dirty="0"/>
          </a:p>
        </p:txBody>
      </p:sp>
      <p:sp>
        <p:nvSpPr>
          <p:cNvPr id="13" name="Subtitle 12">
            <a:extLst>
              <a:ext uri="{FF2B5EF4-FFF2-40B4-BE49-F238E27FC236}">
                <a16:creationId xmlns:a16="http://schemas.microsoft.com/office/drawing/2014/main" id="{538B061A-62BA-7E6B-61B1-12158FCF0316}"/>
              </a:ext>
            </a:extLst>
          </p:cNvPr>
          <p:cNvSpPr>
            <a:spLocks noGrp="1"/>
          </p:cNvSpPr>
          <p:nvPr>
            <p:ph type="subTitle" idx="1"/>
          </p:nvPr>
        </p:nvSpPr>
        <p:spPr>
          <a:xfrm>
            <a:off x="4066903" y="1142200"/>
            <a:ext cx="5021533" cy="640500"/>
          </a:xfrm>
        </p:spPr>
        <p:txBody>
          <a:bodyPr/>
          <a:lstStyle/>
          <a:p>
            <a:pPr marL="285750" lvl="0" indent="-285750" algn="l" rtl="0">
              <a:spcBef>
                <a:spcPts val="0"/>
              </a:spcBef>
              <a:spcAft>
                <a:spcPts val="0"/>
              </a:spcAft>
              <a:buFont typeface="Arial" panose="020B0604020202020204" pitchFamily="34" charset="0"/>
              <a:buChar char="•"/>
            </a:pPr>
            <a:r>
              <a:rPr lang="en-US" b="1" dirty="0"/>
              <a:t>Before class:</a:t>
            </a:r>
          </a:p>
          <a:p>
            <a:pPr marL="742950" lvl="1" indent="-285750" algn="l">
              <a:spcBef>
                <a:spcPts val="0"/>
              </a:spcBef>
              <a:buFont typeface="Arial" panose="020B0604020202020204" pitchFamily="34" charset="0"/>
              <a:buChar char="•"/>
            </a:pPr>
            <a:r>
              <a:rPr lang="en-US" dirty="0">
                <a:hlinkClick r:id="rId3"/>
              </a:rPr>
              <a:t>SIFT</a:t>
            </a:r>
            <a:r>
              <a:rPr lang="en-US" dirty="0"/>
              <a:t>ing through the Trash tutorial + reflection (completion grade)</a:t>
            </a:r>
          </a:p>
          <a:p>
            <a:pPr marL="285750" lvl="0" indent="-285750" algn="l" rtl="0">
              <a:spcBef>
                <a:spcPts val="0"/>
              </a:spcBef>
              <a:spcAft>
                <a:spcPts val="0"/>
              </a:spcAft>
              <a:buFont typeface="Arial" panose="020B0604020202020204" pitchFamily="34" charset="0"/>
              <a:buChar char="•"/>
            </a:pPr>
            <a:r>
              <a:rPr lang="en-US" b="1" dirty="0"/>
              <a:t>During class: </a:t>
            </a:r>
          </a:p>
          <a:p>
            <a:pPr marL="742950" lvl="1" indent="-285750" algn="l">
              <a:spcBef>
                <a:spcPts val="0"/>
              </a:spcBef>
              <a:buFont typeface="Arial" panose="020B0604020202020204" pitchFamily="34" charset="0"/>
              <a:buChar char="•"/>
            </a:pPr>
            <a:r>
              <a:rPr lang="en-US" dirty="0"/>
              <a:t>Mini-lecture on what makes a source “good”</a:t>
            </a:r>
          </a:p>
          <a:p>
            <a:pPr marL="742950" lvl="1" indent="-285750" algn="l">
              <a:spcBef>
                <a:spcPts val="0"/>
              </a:spcBef>
              <a:buFont typeface="Arial" panose="020B0604020202020204" pitchFamily="34" charset="0"/>
              <a:buChar char="•"/>
            </a:pPr>
            <a:r>
              <a:rPr lang="en-US" dirty="0"/>
              <a:t>Everyday research Cats group activity + class discussion</a:t>
            </a:r>
          </a:p>
          <a:p>
            <a:pPr marL="742950" lvl="1" indent="-285750" algn="l">
              <a:spcBef>
                <a:spcPts val="0"/>
              </a:spcBef>
              <a:buFont typeface="Arial" panose="020B0604020202020204" pitchFamily="34" charset="0"/>
              <a:buChar char="•"/>
            </a:pPr>
            <a:r>
              <a:rPr lang="en-US" dirty="0"/>
              <a:t>Think-pair-share on differences in what we value most as we evaluate </a:t>
            </a:r>
          </a:p>
          <a:p>
            <a:pPr marL="285750" lvl="0" indent="-285750" algn="l" rtl="0">
              <a:spcBef>
                <a:spcPts val="0"/>
              </a:spcBef>
              <a:spcAft>
                <a:spcPts val="0"/>
              </a:spcAft>
              <a:buFont typeface="Arial" panose="020B0604020202020204" pitchFamily="34" charset="0"/>
              <a:buChar char="•"/>
            </a:pPr>
            <a:r>
              <a:rPr lang="en-US" b="1" dirty="0"/>
              <a:t>After class:</a:t>
            </a:r>
          </a:p>
          <a:p>
            <a:pPr marL="742950" lvl="1" indent="-285750" algn="l">
              <a:spcBef>
                <a:spcPts val="0"/>
              </a:spcBef>
              <a:buFont typeface="Arial" panose="020B0604020202020204" pitchFamily="34" charset="0"/>
              <a:buChar char="•"/>
            </a:pPr>
            <a:r>
              <a:rPr lang="en-US" dirty="0"/>
              <a:t>Using search strategy from module 1, find two popular sources</a:t>
            </a:r>
          </a:p>
          <a:p>
            <a:pPr marL="742950" lvl="1" indent="-285750" algn="l">
              <a:spcBef>
                <a:spcPts val="0"/>
              </a:spcBef>
              <a:buFont typeface="Arial" panose="020B0604020202020204" pitchFamily="34" charset="0"/>
              <a:buChar char="•"/>
            </a:pPr>
            <a:r>
              <a:rPr lang="en-US" dirty="0"/>
              <a:t>Explain what makes them good for their need</a:t>
            </a:r>
          </a:p>
          <a:p>
            <a:pPr marL="742950" lvl="1" indent="-285750" algn="l">
              <a:spcBef>
                <a:spcPts val="0"/>
              </a:spcBef>
              <a:buFont typeface="Arial" panose="020B0604020202020204" pitchFamily="34" charset="0"/>
              <a:buChar char="•"/>
            </a:pPr>
            <a:r>
              <a:rPr lang="en-US" dirty="0"/>
              <a:t>SIFT those sources</a:t>
            </a:r>
          </a:p>
          <a:p>
            <a:pPr marL="285750" lvl="0" indent="-285750" algn="l" rtl="0">
              <a:spcBef>
                <a:spcPts val="0"/>
              </a:spcBef>
              <a:spcAft>
                <a:spcPts val="0"/>
              </a:spcAft>
              <a:buFont typeface="Arial" panose="020B0604020202020204" pitchFamily="34" charset="0"/>
              <a:buChar char="•"/>
            </a:pPr>
            <a:endParaRPr lang="en-US" dirty="0"/>
          </a:p>
        </p:txBody>
      </p:sp>
      <p:pic>
        <p:nvPicPr>
          <p:cNvPr id="14" name="Picture 13">
            <a:extLst>
              <a:ext uri="{FF2B5EF4-FFF2-40B4-BE49-F238E27FC236}">
                <a16:creationId xmlns:a16="http://schemas.microsoft.com/office/drawing/2014/main" id="{ACC3D4BC-E799-4CF7-1ABA-204BEE2FCC69}"/>
              </a:ext>
            </a:extLst>
          </p:cNvPr>
          <p:cNvPicPr>
            <a:picLocks noChangeAspect="1"/>
          </p:cNvPicPr>
          <p:nvPr/>
        </p:nvPicPr>
        <p:blipFill>
          <a:blip r:embed="rId4"/>
          <a:stretch>
            <a:fillRect/>
          </a:stretch>
        </p:blipFill>
        <p:spPr>
          <a:xfrm>
            <a:off x="155007" y="1861077"/>
            <a:ext cx="3781446" cy="203493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2"/>
        <p:cNvGrpSpPr/>
        <p:nvPr/>
      </p:nvGrpSpPr>
      <p:grpSpPr>
        <a:xfrm>
          <a:off x="0" y="0"/>
          <a:ext cx="0" cy="0"/>
          <a:chOff x="0" y="0"/>
          <a:chExt cx="0" cy="0"/>
        </a:xfrm>
      </p:grpSpPr>
      <p:sp>
        <p:nvSpPr>
          <p:cNvPr id="1523" name="Google Shape;1523;p39"/>
          <p:cNvSpPr txBox="1">
            <a:spLocks noGrp="1"/>
          </p:cNvSpPr>
          <p:nvPr>
            <p:ph type="title"/>
          </p:nvPr>
        </p:nvSpPr>
        <p:spPr>
          <a:xfrm>
            <a:off x="242962" y="0"/>
            <a:ext cx="3002400" cy="228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Instructors Receive:</a:t>
            </a:r>
            <a:endParaRPr dirty="0"/>
          </a:p>
        </p:txBody>
      </p:sp>
      <p:sp>
        <p:nvSpPr>
          <p:cNvPr id="1524" name="Google Shape;1524;p39"/>
          <p:cNvSpPr txBox="1">
            <a:spLocks noGrp="1"/>
          </p:cNvSpPr>
          <p:nvPr>
            <p:ph type="subTitle" idx="1"/>
          </p:nvPr>
        </p:nvSpPr>
        <p:spPr>
          <a:xfrm>
            <a:off x="242962" y="1262742"/>
            <a:ext cx="3894366" cy="2816583"/>
          </a:xfrm>
          <a:prstGeom prst="rect">
            <a:avLst/>
          </a:prstGeom>
        </p:spPr>
        <p:txBody>
          <a:bodyPr spcFirstLastPara="1" wrap="square" lIns="91425" tIns="91425" rIns="91425" bIns="91425" anchor="t" anchorCtr="0">
            <a:noAutofit/>
          </a:bodyPr>
          <a:lstStyle/>
          <a:p>
            <a:pPr marL="285750" indent="-285750">
              <a:buFont typeface="Arial" panose="020B0604020202020204" pitchFamily="34" charset="0"/>
              <a:buChar char="•"/>
            </a:pPr>
            <a:r>
              <a:rPr lang="en-US" sz="1600" dirty="0"/>
              <a:t>Canvas shell with all content ready-built</a:t>
            </a:r>
          </a:p>
          <a:p>
            <a:pPr marL="285750" lvl="0" indent="-285750" algn="l" rtl="0">
              <a:spcBef>
                <a:spcPts val="0"/>
              </a:spcBef>
              <a:spcAft>
                <a:spcPts val="0"/>
              </a:spcAft>
              <a:buFont typeface="Arial" panose="020B0604020202020204" pitchFamily="34" charset="0"/>
              <a:buChar char="•"/>
            </a:pPr>
            <a:r>
              <a:rPr lang="en-US" dirty="0"/>
              <a:t>Lesson plan with timings + flexible modality options</a:t>
            </a:r>
          </a:p>
          <a:p>
            <a:pPr marL="285750" lvl="0" indent="-285750" algn="l" rtl="0">
              <a:spcBef>
                <a:spcPts val="0"/>
              </a:spcBef>
              <a:spcAft>
                <a:spcPts val="0"/>
              </a:spcAft>
              <a:buFont typeface="Arial" panose="020B0604020202020204" pitchFamily="34" charset="0"/>
              <a:buChar char="•"/>
            </a:pPr>
            <a:r>
              <a:rPr lang="en-US" dirty="0"/>
              <a:t>Discussion facilitator guide</a:t>
            </a:r>
          </a:p>
          <a:p>
            <a:pPr marL="285750" lvl="0" indent="-285750" algn="l" rtl="0">
              <a:spcBef>
                <a:spcPts val="0"/>
              </a:spcBef>
              <a:spcAft>
                <a:spcPts val="0"/>
              </a:spcAft>
              <a:buFont typeface="Arial" panose="020B0604020202020204" pitchFamily="34" charset="0"/>
              <a:buChar char="•"/>
            </a:pPr>
            <a:r>
              <a:rPr lang="en-US" dirty="0"/>
              <a:t>Slide deck</a:t>
            </a:r>
          </a:p>
          <a:p>
            <a:pPr marL="285750" lvl="0" indent="-285750" algn="l" rtl="0">
              <a:spcBef>
                <a:spcPts val="0"/>
              </a:spcBef>
              <a:spcAft>
                <a:spcPts val="0"/>
              </a:spcAft>
              <a:buFont typeface="Arial" panose="020B0604020202020204" pitchFamily="34" charset="0"/>
              <a:buChar char="•"/>
            </a:pPr>
            <a:r>
              <a:rPr lang="en-US" dirty="0"/>
              <a:t>Worksheets</a:t>
            </a:r>
          </a:p>
          <a:p>
            <a:pPr marL="285750" lvl="0" indent="-285750" algn="l" rtl="0">
              <a:spcBef>
                <a:spcPts val="0"/>
              </a:spcBef>
              <a:spcAft>
                <a:spcPts val="0"/>
              </a:spcAft>
              <a:buFont typeface="Arial" panose="020B0604020202020204" pitchFamily="34" charset="0"/>
              <a:buChar char="•"/>
            </a:pPr>
            <a:r>
              <a:rPr lang="en-US" dirty="0"/>
              <a:t>Canvas assignments</a:t>
            </a:r>
          </a:p>
          <a:p>
            <a:pPr marL="285750" lvl="0" indent="-285750" algn="l" rtl="0">
              <a:spcBef>
                <a:spcPts val="0"/>
              </a:spcBef>
              <a:spcAft>
                <a:spcPts val="0"/>
              </a:spcAft>
              <a:buFont typeface="Arial" panose="020B0604020202020204" pitchFamily="34" charset="0"/>
              <a:buChar char="•"/>
            </a:pPr>
            <a:r>
              <a:rPr lang="en-US" dirty="0"/>
              <a:t>Ample opportunities for feedback, training, and support</a:t>
            </a:r>
          </a:p>
          <a:p>
            <a:pPr marL="742950" lvl="1" indent="-285750" algn="l">
              <a:buFont typeface="Arial" panose="020B0604020202020204" pitchFamily="34" charset="0"/>
              <a:buChar char="•"/>
            </a:pPr>
            <a:r>
              <a:rPr lang="en-US" sz="1600" dirty="0"/>
              <a:t>First-Year Studies Conference</a:t>
            </a:r>
          </a:p>
          <a:p>
            <a:pPr marL="742950" lvl="1" indent="-285750" algn="l">
              <a:buFont typeface="Arial" panose="020B0604020202020204" pitchFamily="34" charset="0"/>
              <a:buChar char="•"/>
            </a:pPr>
            <a:r>
              <a:rPr lang="en-US" sz="1600" dirty="0"/>
              <a:t>Fall UNI instructor Kickoff</a:t>
            </a:r>
          </a:p>
          <a:p>
            <a:pPr marL="742950" lvl="1" indent="-285750" algn="l">
              <a:buFont typeface="Arial" panose="020B0604020202020204" pitchFamily="34" charset="0"/>
              <a:buChar char="•"/>
            </a:pPr>
            <a:r>
              <a:rPr lang="en-US" sz="1600" dirty="0"/>
              <a:t>UNI Lunch &amp; Learn Panel</a:t>
            </a:r>
          </a:p>
          <a:p>
            <a:pPr marL="742950" lvl="1" indent="-285750" algn="l">
              <a:buFont typeface="Arial" panose="020B0604020202020204" pitchFamily="34" charset="0"/>
              <a:buChar char="•"/>
            </a:pPr>
            <a:r>
              <a:rPr lang="en-US" sz="1600" dirty="0"/>
              <a:t>IL instructional design consultations</a:t>
            </a:r>
          </a:p>
        </p:txBody>
      </p:sp>
      <p:grpSp>
        <p:nvGrpSpPr>
          <p:cNvPr id="3" name="Google Shape;996;p35">
            <a:extLst>
              <a:ext uri="{FF2B5EF4-FFF2-40B4-BE49-F238E27FC236}">
                <a16:creationId xmlns:a16="http://schemas.microsoft.com/office/drawing/2014/main" id="{E2CC937B-2049-7729-3939-E5DFFD180AD8}"/>
              </a:ext>
            </a:extLst>
          </p:cNvPr>
          <p:cNvGrpSpPr/>
          <p:nvPr/>
        </p:nvGrpSpPr>
        <p:grpSpPr>
          <a:xfrm>
            <a:off x="4808199" y="1571099"/>
            <a:ext cx="2802005" cy="2001302"/>
            <a:chOff x="1339200" y="2052000"/>
            <a:chExt cx="4082175" cy="2915650"/>
          </a:xfrm>
        </p:grpSpPr>
        <p:sp>
          <p:nvSpPr>
            <p:cNvPr id="4" name="Google Shape;997;p35">
              <a:extLst>
                <a:ext uri="{FF2B5EF4-FFF2-40B4-BE49-F238E27FC236}">
                  <a16:creationId xmlns:a16="http://schemas.microsoft.com/office/drawing/2014/main" id="{138AD7D1-A7CF-D0ED-CA3A-A49F5FF1FA39}"/>
                </a:ext>
              </a:extLst>
            </p:cNvPr>
            <p:cNvSpPr/>
            <p:nvPr/>
          </p:nvSpPr>
          <p:spPr>
            <a:xfrm>
              <a:off x="2276150" y="4059625"/>
              <a:ext cx="104875" cy="905050"/>
            </a:xfrm>
            <a:custGeom>
              <a:avLst/>
              <a:gdLst/>
              <a:ahLst/>
              <a:cxnLst/>
              <a:rect l="l" t="t" r="r" b="b"/>
              <a:pathLst>
                <a:path w="4195" h="36202" extrusionOk="0">
                  <a:moveTo>
                    <a:pt x="0" y="0"/>
                  </a:moveTo>
                  <a:lnTo>
                    <a:pt x="2827" y="36201"/>
                  </a:lnTo>
                  <a:lnTo>
                    <a:pt x="4073" y="36201"/>
                  </a:lnTo>
                  <a:lnTo>
                    <a:pt x="4195" y="0"/>
                  </a:ln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998;p35">
              <a:extLst>
                <a:ext uri="{FF2B5EF4-FFF2-40B4-BE49-F238E27FC236}">
                  <a16:creationId xmlns:a16="http://schemas.microsoft.com/office/drawing/2014/main" id="{7A0EA7E7-BB64-F136-1A93-D4D76C666EE5}"/>
                </a:ext>
              </a:extLst>
            </p:cNvPr>
            <p:cNvSpPr/>
            <p:nvPr/>
          </p:nvSpPr>
          <p:spPr>
            <a:xfrm>
              <a:off x="2175850" y="2772325"/>
              <a:ext cx="152000" cy="611375"/>
            </a:xfrm>
            <a:custGeom>
              <a:avLst/>
              <a:gdLst/>
              <a:ahLst/>
              <a:cxnLst/>
              <a:rect l="l" t="t" r="r" b="b"/>
              <a:pathLst>
                <a:path w="6080" h="24455" extrusionOk="0">
                  <a:moveTo>
                    <a:pt x="1943" y="1"/>
                  </a:moveTo>
                  <a:cubicBezTo>
                    <a:pt x="1092" y="1"/>
                    <a:pt x="0" y="500"/>
                    <a:pt x="0" y="2160"/>
                  </a:cubicBezTo>
                  <a:cubicBezTo>
                    <a:pt x="0" y="4653"/>
                    <a:pt x="213" y="14349"/>
                    <a:pt x="486" y="16933"/>
                  </a:cubicBezTo>
                  <a:cubicBezTo>
                    <a:pt x="760" y="19486"/>
                    <a:pt x="122" y="23984"/>
                    <a:pt x="2128" y="24349"/>
                  </a:cubicBezTo>
                  <a:cubicBezTo>
                    <a:pt x="2529" y="24422"/>
                    <a:pt x="2894" y="24455"/>
                    <a:pt x="3222" y="24455"/>
                  </a:cubicBezTo>
                  <a:cubicBezTo>
                    <a:pt x="4535" y="24455"/>
                    <a:pt x="5265" y="23930"/>
                    <a:pt x="5410" y="23346"/>
                  </a:cubicBezTo>
                  <a:cubicBezTo>
                    <a:pt x="5593" y="22586"/>
                    <a:pt x="6079" y="7206"/>
                    <a:pt x="5714" y="4288"/>
                  </a:cubicBezTo>
                  <a:cubicBezTo>
                    <a:pt x="5471" y="2555"/>
                    <a:pt x="4407" y="1036"/>
                    <a:pt x="2857" y="276"/>
                  </a:cubicBezTo>
                  <a:cubicBezTo>
                    <a:pt x="2709" y="117"/>
                    <a:pt x="2354" y="1"/>
                    <a:pt x="1943" y="1"/>
                  </a:cubicBezTo>
                  <a:close/>
                </a:path>
              </a:pathLst>
            </a:custGeom>
            <a:solidFill>
              <a:srgbClr val="FCE5CD"/>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99;p35">
              <a:extLst>
                <a:ext uri="{FF2B5EF4-FFF2-40B4-BE49-F238E27FC236}">
                  <a16:creationId xmlns:a16="http://schemas.microsoft.com/office/drawing/2014/main" id="{48837FE7-C2C1-78E4-0B83-75C18731AE69}"/>
                </a:ext>
              </a:extLst>
            </p:cNvPr>
            <p:cNvSpPr/>
            <p:nvPr/>
          </p:nvSpPr>
          <p:spPr>
            <a:xfrm>
              <a:off x="2193325" y="3074350"/>
              <a:ext cx="457475" cy="323875"/>
            </a:xfrm>
            <a:custGeom>
              <a:avLst/>
              <a:gdLst/>
              <a:ahLst/>
              <a:cxnLst/>
              <a:rect l="l" t="t" r="r" b="b"/>
              <a:pathLst>
                <a:path w="18299" h="12955" extrusionOk="0">
                  <a:moveTo>
                    <a:pt x="14992" y="1"/>
                  </a:moveTo>
                  <a:cubicBezTo>
                    <a:pt x="14430" y="1"/>
                    <a:pt x="13919" y="40"/>
                    <a:pt x="13617" y="140"/>
                  </a:cubicBezTo>
                  <a:cubicBezTo>
                    <a:pt x="12797" y="414"/>
                    <a:pt x="10395" y="2997"/>
                    <a:pt x="10395" y="2997"/>
                  </a:cubicBezTo>
                  <a:cubicBezTo>
                    <a:pt x="9879" y="3453"/>
                    <a:pt x="9332" y="3879"/>
                    <a:pt x="8754" y="4274"/>
                  </a:cubicBezTo>
                  <a:cubicBezTo>
                    <a:pt x="7386" y="5277"/>
                    <a:pt x="2432" y="7952"/>
                    <a:pt x="2432" y="7952"/>
                  </a:cubicBezTo>
                  <a:lnTo>
                    <a:pt x="334" y="8499"/>
                  </a:lnTo>
                  <a:cubicBezTo>
                    <a:pt x="61" y="9502"/>
                    <a:pt x="0" y="10566"/>
                    <a:pt x="152" y="11599"/>
                  </a:cubicBezTo>
                  <a:cubicBezTo>
                    <a:pt x="303" y="12554"/>
                    <a:pt x="952" y="12955"/>
                    <a:pt x="1890" y="12955"/>
                  </a:cubicBezTo>
                  <a:cubicBezTo>
                    <a:pt x="2655" y="12955"/>
                    <a:pt x="3613" y="12688"/>
                    <a:pt x="4651" y="12238"/>
                  </a:cubicBezTo>
                  <a:cubicBezTo>
                    <a:pt x="6930" y="11235"/>
                    <a:pt x="10882" y="6736"/>
                    <a:pt x="10882" y="6736"/>
                  </a:cubicBezTo>
                  <a:lnTo>
                    <a:pt x="11794" y="5004"/>
                  </a:lnTo>
                  <a:lnTo>
                    <a:pt x="12706" y="4183"/>
                  </a:lnTo>
                  <a:cubicBezTo>
                    <a:pt x="13526" y="3332"/>
                    <a:pt x="14286" y="2420"/>
                    <a:pt x="14985" y="1447"/>
                  </a:cubicBezTo>
                  <a:cubicBezTo>
                    <a:pt x="14985" y="1447"/>
                    <a:pt x="15440" y="1489"/>
                    <a:pt x="15990" y="1489"/>
                  </a:cubicBezTo>
                  <a:cubicBezTo>
                    <a:pt x="16486" y="1489"/>
                    <a:pt x="17059" y="1455"/>
                    <a:pt x="17447" y="1326"/>
                  </a:cubicBezTo>
                  <a:cubicBezTo>
                    <a:pt x="18298" y="1052"/>
                    <a:pt x="18298" y="414"/>
                    <a:pt x="17538" y="231"/>
                  </a:cubicBezTo>
                  <a:cubicBezTo>
                    <a:pt x="17077" y="116"/>
                    <a:pt x="15959" y="1"/>
                    <a:pt x="14992" y="1"/>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00;p35">
              <a:extLst>
                <a:ext uri="{FF2B5EF4-FFF2-40B4-BE49-F238E27FC236}">
                  <a16:creationId xmlns:a16="http://schemas.microsoft.com/office/drawing/2014/main" id="{CD5A75B5-C1F7-FDB2-BE4D-4EE19669393C}"/>
                </a:ext>
              </a:extLst>
            </p:cNvPr>
            <p:cNvSpPr/>
            <p:nvPr/>
          </p:nvSpPr>
          <p:spPr>
            <a:xfrm>
              <a:off x="2193325" y="3071000"/>
              <a:ext cx="457475" cy="336650"/>
            </a:xfrm>
            <a:custGeom>
              <a:avLst/>
              <a:gdLst/>
              <a:ahLst/>
              <a:cxnLst/>
              <a:rect l="l" t="t" r="r" b="b"/>
              <a:pathLst>
                <a:path w="18299" h="13466" fill="none" extrusionOk="0">
                  <a:moveTo>
                    <a:pt x="2432" y="8086"/>
                  </a:moveTo>
                  <a:cubicBezTo>
                    <a:pt x="2432" y="8086"/>
                    <a:pt x="7386" y="5411"/>
                    <a:pt x="8754" y="4408"/>
                  </a:cubicBezTo>
                  <a:cubicBezTo>
                    <a:pt x="9332" y="4013"/>
                    <a:pt x="9879" y="3587"/>
                    <a:pt x="10395" y="3131"/>
                  </a:cubicBezTo>
                  <a:cubicBezTo>
                    <a:pt x="10395" y="3131"/>
                    <a:pt x="12797" y="548"/>
                    <a:pt x="13617" y="274"/>
                  </a:cubicBezTo>
                  <a:cubicBezTo>
                    <a:pt x="14438" y="1"/>
                    <a:pt x="16809" y="183"/>
                    <a:pt x="17538" y="365"/>
                  </a:cubicBezTo>
                  <a:cubicBezTo>
                    <a:pt x="18298" y="548"/>
                    <a:pt x="18298" y="1186"/>
                    <a:pt x="17447" y="1460"/>
                  </a:cubicBezTo>
                  <a:cubicBezTo>
                    <a:pt x="16627" y="1733"/>
                    <a:pt x="14985" y="1581"/>
                    <a:pt x="14985" y="1581"/>
                  </a:cubicBezTo>
                  <a:cubicBezTo>
                    <a:pt x="14286" y="2554"/>
                    <a:pt x="13526" y="3466"/>
                    <a:pt x="12706" y="4317"/>
                  </a:cubicBezTo>
                  <a:lnTo>
                    <a:pt x="11794" y="5138"/>
                  </a:lnTo>
                  <a:lnTo>
                    <a:pt x="10882" y="6870"/>
                  </a:lnTo>
                  <a:cubicBezTo>
                    <a:pt x="10882" y="6870"/>
                    <a:pt x="6930" y="11369"/>
                    <a:pt x="4651" y="12372"/>
                  </a:cubicBezTo>
                  <a:cubicBezTo>
                    <a:pt x="2341" y="13375"/>
                    <a:pt x="426" y="13466"/>
                    <a:pt x="152" y="11733"/>
                  </a:cubicBezTo>
                  <a:cubicBezTo>
                    <a:pt x="0" y="10700"/>
                    <a:pt x="61" y="9636"/>
                    <a:pt x="334" y="8633"/>
                  </a:cubicBez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01;p35">
              <a:extLst>
                <a:ext uri="{FF2B5EF4-FFF2-40B4-BE49-F238E27FC236}">
                  <a16:creationId xmlns:a16="http://schemas.microsoft.com/office/drawing/2014/main" id="{D68E8BFF-86A5-F1AD-CF68-4097015D0089}"/>
                </a:ext>
              </a:extLst>
            </p:cNvPr>
            <p:cNvSpPr/>
            <p:nvPr/>
          </p:nvSpPr>
          <p:spPr>
            <a:xfrm>
              <a:off x="2118850" y="3110525"/>
              <a:ext cx="703675" cy="332100"/>
            </a:xfrm>
            <a:custGeom>
              <a:avLst/>
              <a:gdLst/>
              <a:ahLst/>
              <a:cxnLst/>
              <a:rect l="l" t="t" r="r" b="b"/>
              <a:pathLst>
                <a:path w="28147" h="13284" extrusionOk="0">
                  <a:moveTo>
                    <a:pt x="17964" y="0"/>
                  </a:moveTo>
                  <a:cubicBezTo>
                    <a:pt x="17964" y="0"/>
                    <a:pt x="15107" y="3283"/>
                    <a:pt x="13830" y="5319"/>
                  </a:cubicBezTo>
                  <a:cubicBezTo>
                    <a:pt x="12554" y="7326"/>
                    <a:pt x="11368" y="10639"/>
                    <a:pt x="11368" y="10639"/>
                  </a:cubicBezTo>
                  <a:cubicBezTo>
                    <a:pt x="11030" y="10606"/>
                    <a:pt x="10692" y="10590"/>
                    <a:pt x="10354" y="10590"/>
                  </a:cubicBezTo>
                  <a:cubicBezTo>
                    <a:pt x="9114" y="10590"/>
                    <a:pt x="7882" y="10804"/>
                    <a:pt x="6687" y="11186"/>
                  </a:cubicBezTo>
                  <a:cubicBezTo>
                    <a:pt x="4043" y="12006"/>
                    <a:pt x="0" y="12189"/>
                    <a:pt x="0" y="12189"/>
                  </a:cubicBezTo>
                  <a:lnTo>
                    <a:pt x="0" y="13283"/>
                  </a:lnTo>
                  <a:lnTo>
                    <a:pt x="23101" y="13283"/>
                  </a:lnTo>
                  <a:lnTo>
                    <a:pt x="28147" y="1003"/>
                  </a:lnTo>
                  <a:lnTo>
                    <a:pt x="27508" y="274"/>
                  </a:lnTo>
                  <a:lnTo>
                    <a:pt x="17964" y="0"/>
                  </a:lnTo>
                  <a:close/>
                </a:path>
              </a:pathLst>
            </a:custGeom>
            <a:solidFill>
              <a:srgbClr val="FFFFFF"/>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02;p35">
              <a:extLst>
                <a:ext uri="{FF2B5EF4-FFF2-40B4-BE49-F238E27FC236}">
                  <a16:creationId xmlns:a16="http://schemas.microsoft.com/office/drawing/2014/main" id="{59B90B88-0AF3-FB6F-D69A-5CB34B3CEBC1}"/>
                </a:ext>
              </a:extLst>
            </p:cNvPr>
            <p:cNvSpPr/>
            <p:nvPr/>
          </p:nvSpPr>
          <p:spPr>
            <a:xfrm>
              <a:off x="2118850" y="3117350"/>
              <a:ext cx="703675" cy="325275"/>
            </a:xfrm>
            <a:custGeom>
              <a:avLst/>
              <a:gdLst/>
              <a:ahLst/>
              <a:cxnLst/>
              <a:rect l="l" t="t" r="r" b="b"/>
              <a:pathLst>
                <a:path w="28147" h="13011" extrusionOk="0">
                  <a:moveTo>
                    <a:pt x="27508" y="1"/>
                  </a:moveTo>
                  <a:lnTo>
                    <a:pt x="22463" y="12098"/>
                  </a:lnTo>
                  <a:lnTo>
                    <a:pt x="0" y="12098"/>
                  </a:lnTo>
                  <a:lnTo>
                    <a:pt x="0" y="13010"/>
                  </a:lnTo>
                  <a:lnTo>
                    <a:pt x="23101" y="13010"/>
                  </a:lnTo>
                  <a:lnTo>
                    <a:pt x="28147" y="730"/>
                  </a:lnTo>
                  <a:lnTo>
                    <a:pt x="27508" y="1"/>
                  </a:lnTo>
                  <a:close/>
                </a:path>
              </a:pathLst>
            </a:custGeom>
            <a:solidFill>
              <a:schemeClr val="accent5"/>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03;p35">
              <a:extLst>
                <a:ext uri="{FF2B5EF4-FFF2-40B4-BE49-F238E27FC236}">
                  <a16:creationId xmlns:a16="http://schemas.microsoft.com/office/drawing/2014/main" id="{F1CB8C59-7454-31D2-62B6-603BE1C00142}"/>
                </a:ext>
              </a:extLst>
            </p:cNvPr>
            <p:cNvSpPr/>
            <p:nvPr/>
          </p:nvSpPr>
          <p:spPr>
            <a:xfrm>
              <a:off x="2251825" y="3117350"/>
              <a:ext cx="554750" cy="304750"/>
            </a:xfrm>
            <a:custGeom>
              <a:avLst/>
              <a:gdLst/>
              <a:ahLst/>
              <a:cxnLst/>
              <a:rect l="l" t="t" r="r" b="b"/>
              <a:pathLst>
                <a:path w="22190" h="12190" extrusionOk="0">
                  <a:moveTo>
                    <a:pt x="22189" y="1"/>
                  </a:moveTo>
                  <a:lnTo>
                    <a:pt x="22189" y="1"/>
                  </a:lnTo>
                  <a:cubicBezTo>
                    <a:pt x="22189" y="1"/>
                    <a:pt x="17904" y="5502"/>
                    <a:pt x="17417" y="7417"/>
                  </a:cubicBezTo>
                  <a:cubicBezTo>
                    <a:pt x="16961" y="9332"/>
                    <a:pt x="17144" y="12098"/>
                    <a:pt x="17144" y="12098"/>
                  </a:cubicBezTo>
                  <a:lnTo>
                    <a:pt x="22189" y="1"/>
                  </a:lnTo>
                  <a:close/>
                  <a:moveTo>
                    <a:pt x="14028" y="10583"/>
                  </a:moveTo>
                  <a:cubicBezTo>
                    <a:pt x="13320" y="10583"/>
                    <a:pt x="12471" y="10725"/>
                    <a:pt x="11460" y="11095"/>
                  </a:cubicBezTo>
                  <a:cubicBezTo>
                    <a:pt x="8907" y="12007"/>
                    <a:pt x="1" y="12189"/>
                    <a:pt x="1" y="12189"/>
                  </a:cubicBezTo>
                  <a:lnTo>
                    <a:pt x="17144" y="12098"/>
                  </a:lnTo>
                  <a:cubicBezTo>
                    <a:pt x="17144" y="12098"/>
                    <a:pt x="16342" y="10583"/>
                    <a:pt x="14028" y="10583"/>
                  </a:cubicBezTo>
                  <a:close/>
                </a:path>
              </a:pathLst>
            </a:custGeom>
            <a:solidFill>
              <a:srgbClr val="FFFFFF"/>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04;p35">
              <a:extLst>
                <a:ext uri="{FF2B5EF4-FFF2-40B4-BE49-F238E27FC236}">
                  <a16:creationId xmlns:a16="http://schemas.microsoft.com/office/drawing/2014/main" id="{E5D24FE4-FCEE-5658-7DEB-B846C79F84AC}"/>
                </a:ext>
              </a:extLst>
            </p:cNvPr>
            <p:cNvSpPr/>
            <p:nvPr/>
          </p:nvSpPr>
          <p:spPr>
            <a:xfrm>
              <a:off x="2403050" y="3376475"/>
              <a:ext cx="205950" cy="4600"/>
            </a:xfrm>
            <a:custGeom>
              <a:avLst/>
              <a:gdLst/>
              <a:ahLst/>
              <a:cxnLst/>
              <a:rect l="l" t="t" r="r" b="b"/>
              <a:pathLst>
                <a:path w="8238" h="184" fill="none" extrusionOk="0">
                  <a:moveTo>
                    <a:pt x="8238" y="183"/>
                  </a:moveTo>
                  <a:lnTo>
                    <a:pt x="0" y="1"/>
                  </a:ln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05;p35">
              <a:extLst>
                <a:ext uri="{FF2B5EF4-FFF2-40B4-BE49-F238E27FC236}">
                  <a16:creationId xmlns:a16="http://schemas.microsoft.com/office/drawing/2014/main" id="{43E19E41-54F6-7149-66CE-003BC775AE7A}"/>
                </a:ext>
              </a:extLst>
            </p:cNvPr>
            <p:cNvSpPr/>
            <p:nvPr/>
          </p:nvSpPr>
          <p:spPr>
            <a:xfrm>
              <a:off x="1770050" y="4059625"/>
              <a:ext cx="104900" cy="905050"/>
            </a:xfrm>
            <a:custGeom>
              <a:avLst/>
              <a:gdLst/>
              <a:ahLst/>
              <a:cxnLst/>
              <a:rect l="l" t="t" r="r" b="b"/>
              <a:pathLst>
                <a:path w="4196" h="36202" extrusionOk="0">
                  <a:moveTo>
                    <a:pt x="1" y="0"/>
                  </a:moveTo>
                  <a:lnTo>
                    <a:pt x="122" y="36201"/>
                  </a:lnTo>
                  <a:lnTo>
                    <a:pt x="1369" y="36201"/>
                  </a:lnTo>
                  <a:lnTo>
                    <a:pt x="4195" y="0"/>
                  </a:ln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06;p35">
              <a:extLst>
                <a:ext uri="{FF2B5EF4-FFF2-40B4-BE49-F238E27FC236}">
                  <a16:creationId xmlns:a16="http://schemas.microsoft.com/office/drawing/2014/main" id="{DE480C02-8895-C465-6684-2DC0E9050112}"/>
                </a:ext>
              </a:extLst>
            </p:cNvPr>
            <p:cNvSpPr/>
            <p:nvPr/>
          </p:nvSpPr>
          <p:spPr>
            <a:xfrm>
              <a:off x="1425075" y="4059625"/>
              <a:ext cx="104875" cy="905050"/>
            </a:xfrm>
            <a:custGeom>
              <a:avLst/>
              <a:gdLst/>
              <a:ahLst/>
              <a:cxnLst/>
              <a:rect l="l" t="t" r="r" b="b"/>
              <a:pathLst>
                <a:path w="4195" h="36202" extrusionOk="0">
                  <a:moveTo>
                    <a:pt x="0" y="0"/>
                  </a:moveTo>
                  <a:lnTo>
                    <a:pt x="122" y="36201"/>
                  </a:lnTo>
                  <a:lnTo>
                    <a:pt x="1368" y="36201"/>
                  </a:lnTo>
                  <a:lnTo>
                    <a:pt x="4195" y="0"/>
                  </a:lnTo>
                  <a:close/>
                </a:path>
              </a:pathLst>
            </a:custGeom>
            <a:solidFill>
              <a:schemeClr val="accent5"/>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07;p35">
              <a:extLst>
                <a:ext uri="{FF2B5EF4-FFF2-40B4-BE49-F238E27FC236}">
                  <a16:creationId xmlns:a16="http://schemas.microsoft.com/office/drawing/2014/main" id="{BA098479-026B-8C85-231E-118462F4C184}"/>
                </a:ext>
              </a:extLst>
            </p:cNvPr>
            <p:cNvSpPr/>
            <p:nvPr/>
          </p:nvSpPr>
          <p:spPr>
            <a:xfrm>
              <a:off x="1425075" y="4059625"/>
              <a:ext cx="104875" cy="47125"/>
            </a:xfrm>
            <a:custGeom>
              <a:avLst/>
              <a:gdLst/>
              <a:ahLst/>
              <a:cxnLst/>
              <a:rect l="l" t="t" r="r" b="b"/>
              <a:pathLst>
                <a:path w="4195" h="1885" extrusionOk="0">
                  <a:moveTo>
                    <a:pt x="0" y="0"/>
                  </a:moveTo>
                  <a:lnTo>
                    <a:pt x="0" y="1885"/>
                  </a:lnTo>
                  <a:lnTo>
                    <a:pt x="4043" y="1885"/>
                  </a:lnTo>
                  <a:lnTo>
                    <a:pt x="4195" y="0"/>
                  </a:ln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08;p35">
              <a:extLst>
                <a:ext uri="{FF2B5EF4-FFF2-40B4-BE49-F238E27FC236}">
                  <a16:creationId xmlns:a16="http://schemas.microsoft.com/office/drawing/2014/main" id="{26251B51-2220-67A6-FEEC-68B51511A181}"/>
                </a:ext>
              </a:extLst>
            </p:cNvPr>
            <p:cNvSpPr/>
            <p:nvPr/>
          </p:nvSpPr>
          <p:spPr>
            <a:xfrm>
              <a:off x="1801200" y="4059625"/>
              <a:ext cx="104900" cy="905050"/>
            </a:xfrm>
            <a:custGeom>
              <a:avLst/>
              <a:gdLst/>
              <a:ahLst/>
              <a:cxnLst/>
              <a:rect l="l" t="t" r="r" b="b"/>
              <a:pathLst>
                <a:path w="4196" h="36202" extrusionOk="0">
                  <a:moveTo>
                    <a:pt x="1" y="0"/>
                  </a:moveTo>
                  <a:lnTo>
                    <a:pt x="2828" y="36201"/>
                  </a:lnTo>
                  <a:lnTo>
                    <a:pt x="4074" y="36201"/>
                  </a:lnTo>
                  <a:lnTo>
                    <a:pt x="4196" y="0"/>
                  </a:lnTo>
                  <a:close/>
                </a:path>
              </a:pathLst>
            </a:custGeom>
            <a:solidFill>
              <a:schemeClr val="accent5"/>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09;p35">
              <a:extLst>
                <a:ext uri="{FF2B5EF4-FFF2-40B4-BE49-F238E27FC236}">
                  <a16:creationId xmlns:a16="http://schemas.microsoft.com/office/drawing/2014/main" id="{5E17C61F-F2E6-1A79-C2FC-07CD5E649A8E}"/>
                </a:ext>
              </a:extLst>
            </p:cNvPr>
            <p:cNvSpPr/>
            <p:nvPr/>
          </p:nvSpPr>
          <p:spPr>
            <a:xfrm>
              <a:off x="1801200" y="4059625"/>
              <a:ext cx="104900" cy="47125"/>
            </a:xfrm>
            <a:custGeom>
              <a:avLst/>
              <a:gdLst/>
              <a:ahLst/>
              <a:cxnLst/>
              <a:rect l="l" t="t" r="r" b="b"/>
              <a:pathLst>
                <a:path w="4196" h="1885" extrusionOk="0">
                  <a:moveTo>
                    <a:pt x="1" y="0"/>
                  </a:moveTo>
                  <a:lnTo>
                    <a:pt x="153" y="1885"/>
                  </a:lnTo>
                  <a:lnTo>
                    <a:pt x="4196" y="1885"/>
                  </a:lnTo>
                  <a:lnTo>
                    <a:pt x="4196" y="0"/>
                  </a:ln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0;p35">
              <a:extLst>
                <a:ext uri="{FF2B5EF4-FFF2-40B4-BE49-F238E27FC236}">
                  <a16:creationId xmlns:a16="http://schemas.microsoft.com/office/drawing/2014/main" id="{B0F8116E-6226-4346-A5C1-0B85D621849C}"/>
                </a:ext>
              </a:extLst>
            </p:cNvPr>
            <p:cNvSpPr/>
            <p:nvPr/>
          </p:nvSpPr>
          <p:spPr>
            <a:xfrm>
              <a:off x="1339200" y="3191075"/>
              <a:ext cx="691525" cy="829050"/>
            </a:xfrm>
            <a:custGeom>
              <a:avLst/>
              <a:gdLst/>
              <a:ahLst/>
              <a:cxnLst/>
              <a:rect l="l" t="t" r="r" b="b"/>
              <a:pathLst>
                <a:path w="27661" h="33162" extrusionOk="0">
                  <a:moveTo>
                    <a:pt x="24469" y="0"/>
                  </a:moveTo>
                  <a:lnTo>
                    <a:pt x="3283" y="152"/>
                  </a:lnTo>
                  <a:cubicBezTo>
                    <a:pt x="1429" y="152"/>
                    <a:pt x="0" y="1733"/>
                    <a:pt x="152" y="3556"/>
                  </a:cubicBezTo>
                  <a:lnTo>
                    <a:pt x="2797" y="33162"/>
                  </a:lnTo>
                  <a:lnTo>
                    <a:pt x="26627" y="33162"/>
                  </a:lnTo>
                  <a:lnTo>
                    <a:pt x="27630" y="3252"/>
                  </a:lnTo>
                  <a:cubicBezTo>
                    <a:pt x="27660" y="1459"/>
                    <a:pt x="26232" y="0"/>
                    <a:pt x="24469" y="0"/>
                  </a:cubicBezTo>
                  <a:close/>
                </a:path>
              </a:pathLst>
            </a:custGeom>
            <a:solidFill>
              <a:schemeClr val="accent5"/>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11;p35">
              <a:extLst>
                <a:ext uri="{FF2B5EF4-FFF2-40B4-BE49-F238E27FC236}">
                  <a16:creationId xmlns:a16="http://schemas.microsoft.com/office/drawing/2014/main" id="{2A7EC4A6-62F0-E063-6121-C5E18E701287}"/>
                </a:ext>
              </a:extLst>
            </p:cNvPr>
            <p:cNvSpPr/>
            <p:nvPr/>
          </p:nvSpPr>
          <p:spPr>
            <a:xfrm>
              <a:off x="1375675" y="3191075"/>
              <a:ext cx="691525" cy="829050"/>
            </a:xfrm>
            <a:custGeom>
              <a:avLst/>
              <a:gdLst/>
              <a:ahLst/>
              <a:cxnLst/>
              <a:rect l="l" t="t" r="r" b="b"/>
              <a:pathLst>
                <a:path w="27661" h="33162" extrusionOk="0">
                  <a:moveTo>
                    <a:pt x="24469" y="0"/>
                  </a:moveTo>
                  <a:lnTo>
                    <a:pt x="3253" y="152"/>
                  </a:lnTo>
                  <a:cubicBezTo>
                    <a:pt x="1429" y="152"/>
                    <a:pt x="0" y="1733"/>
                    <a:pt x="152" y="3556"/>
                  </a:cubicBezTo>
                  <a:lnTo>
                    <a:pt x="2797" y="33162"/>
                  </a:lnTo>
                  <a:lnTo>
                    <a:pt x="26627" y="33162"/>
                  </a:lnTo>
                  <a:lnTo>
                    <a:pt x="27600" y="3252"/>
                  </a:lnTo>
                  <a:cubicBezTo>
                    <a:pt x="27660" y="1459"/>
                    <a:pt x="26232" y="0"/>
                    <a:pt x="24469" y="0"/>
                  </a:cubicBez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35">
              <a:extLst>
                <a:ext uri="{FF2B5EF4-FFF2-40B4-BE49-F238E27FC236}">
                  <a16:creationId xmlns:a16="http://schemas.microsoft.com/office/drawing/2014/main" id="{3915F203-19DD-B405-C20C-C892ACE55406}"/>
                </a:ext>
              </a:extLst>
            </p:cNvPr>
            <p:cNvSpPr/>
            <p:nvPr/>
          </p:nvSpPr>
          <p:spPr>
            <a:xfrm>
              <a:off x="1400000" y="4003400"/>
              <a:ext cx="1008400" cy="66875"/>
            </a:xfrm>
            <a:custGeom>
              <a:avLst/>
              <a:gdLst/>
              <a:ahLst/>
              <a:cxnLst/>
              <a:rect l="l" t="t" r="r" b="b"/>
              <a:pathLst>
                <a:path w="40336" h="2675" extrusionOk="0">
                  <a:moveTo>
                    <a:pt x="0" y="0"/>
                  </a:moveTo>
                  <a:lnTo>
                    <a:pt x="0" y="2675"/>
                  </a:lnTo>
                  <a:lnTo>
                    <a:pt x="40335" y="2675"/>
                  </a:lnTo>
                  <a:lnTo>
                    <a:pt x="40335" y="0"/>
                  </a:lnTo>
                  <a:close/>
                </a:path>
              </a:pathLst>
            </a:custGeom>
            <a:solidFill>
              <a:schemeClr val="accent5"/>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13;p35">
              <a:extLst>
                <a:ext uri="{FF2B5EF4-FFF2-40B4-BE49-F238E27FC236}">
                  <a16:creationId xmlns:a16="http://schemas.microsoft.com/office/drawing/2014/main" id="{02826365-A421-810C-A05A-4DD78566EE71}"/>
                </a:ext>
              </a:extLst>
            </p:cNvPr>
            <p:cNvSpPr/>
            <p:nvPr/>
          </p:nvSpPr>
          <p:spPr>
            <a:xfrm>
              <a:off x="1400000" y="3931950"/>
              <a:ext cx="1008400" cy="71475"/>
            </a:xfrm>
            <a:custGeom>
              <a:avLst/>
              <a:gdLst/>
              <a:ahLst/>
              <a:cxnLst/>
              <a:rect l="l" t="t" r="r" b="b"/>
              <a:pathLst>
                <a:path w="40336" h="2859" extrusionOk="0">
                  <a:moveTo>
                    <a:pt x="4711" y="1"/>
                  </a:moveTo>
                  <a:cubicBezTo>
                    <a:pt x="2948" y="1"/>
                    <a:pt x="1307" y="882"/>
                    <a:pt x="334" y="2341"/>
                  </a:cubicBezTo>
                  <a:lnTo>
                    <a:pt x="0" y="2858"/>
                  </a:lnTo>
                  <a:lnTo>
                    <a:pt x="40335" y="2858"/>
                  </a:lnTo>
                  <a:lnTo>
                    <a:pt x="39575" y="1916"/>
                  </a:lnTo>
                  <a:cubicBezTo>
                    <a:pt x="38572" y="700"/>
                    <a:pt x="37083" y="1"/>
                    <a:pt x="35502" y="1"/>
                  </a:cubicBez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14;p35">
              <a:extLst>
                <a:ext uri="{FF2B5EF4-FFF2-40B4-BE49-F238E27FC236}">
                  <a16:creationId xmlns:a16="http://schemas.microsoft.com/office/drawing/2014/main" id="{A68F3461-B0C5-D0BF-36F8-F25F6AF5E94C}"/>
                </a:ext>
              </a:extLst>
            </p:cNvPr>
            <p:cNvSpPr/>
            <p:nvPr/>
          </p:nvSpPr>
          <p:spPr>
            <a:xfrm>
              <a:off x="1836175" y="4003400"/>
              <a:ext cx="572225" cy="66875"/>
            </a:xfrm>
            <a:custGeom>
              <a:avLst/>
              <a:gdLst/>
              <a:ahLst/>
              <a:cxnLst/>
              <a:rect l="l" t="t" r="r" b="b"/>
              <a:pathLst>
                <a:path w="22889" h="2675" extrusionOk="0">
                  <a:moveTo>
                    <a:pt x="0" y="0"/>
                  </a:moveTo>
                  <a:lnTo>
                    <a:pt x="0" y="2675"/>
                  </a:lnTo>
                  <a:lnTo>
                    <a:pt x="22888" y="2675"/>
                  </a:lnTo>
                  <a:lnTo>
                    <a:pt x="22888" y="0"/>
                  </a:lnTo>
                  <a:close/>
                </a:path>
              </a:pathLst>
            </a:custGeom>
            <a:solidFill>
              <a:srgbClr val="92E3A9"/>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15;p35">
              <a:extLst>
                <a:ext uri="{FF2B5EF4-FFF2-40B4-BE49-F238E27FC236}">
                  <a16:creationId xmlns:a16="http://schemas.microsoft.com/office/drawing/2014/main" id="{05227103-3613-F63D-BA94-415FE842B95A}"/>
                </a:ext>
              </a:extLst>
            </p:cNvPr>
            <p:cNvSpPr/>
            <p:nvPr/>
          </p:nvSpPr>
          <p:spPr>
            <a:xfrm>
              <a:off x="1903025" y="4562675"/>
              <a:ext cx="362500" cy="401225"/>
            </a:xfrm>
            <a:custGeom>
              <a:avLst/>
              <a:gdLst/>
              <a:ahLst/>
              <a:cxnLst/>
              <a:rect l="l" t="t" r="r" b="b"/>
              <a:pathLst>
                <a:path w="14500" h="16049" extrusionOk="0">
                  <a:moveTo>
                    <a:pt x="5351" y="0"/>
                  </a:moveTo>
                  <a:cubicBezTo>
                    <a:pt x="5351" y="0"/>
                    <a:pt x="1673" y="8541"/>
                    <a:pt x="822" y="10456"/>
                  </a:cubicBezTo>
                  <a:cubicBezTo>
                    <a:pt x="1" y="12402"/>
                    <a:pt x="943" y="12766"/>
                    <a:pt x="1946" y="13131"/>
                  </a:cubicBezTo>
                  <a:cubicBezTo>
                    <a:pt x="2949" y="13465"/>
                    <a:pt x="5411" y="13526"/>
                    <a:pt x="6202" y="14225"/>
                  </a:cubicBezTo>
                  <a:cubicBezTo>
                    <a:pt x="7752" y="15624"/>
                    <a:pt x="10001" y="15715"/>
                    <a:pt x="11460" y="15988"/>
                  </a:cubicBezTo>
                  <a:cubicBezTo>
                    <a:pt x="11682" y="16030"/>
                    <a:pt x="11907" y="16048"/>
                    <a:pt x="12129" y="16048"/>
                  </a:cubicBezTo>
                  <a:cubicBezTo>
                    <a:pt x="13364" y="16048"/>
                    <a:pt x="14500" y="15477"/>
                    <a:pt x="14500" y="15168"/>
                  </a:cubicBezTo>
                  <a:cubicBezTo>
                    <a:pt x="14500" y="14803"/>
                    <a:pt x="13922" y="14499"/>
                    <a:pt x="11551" y="13131"/>
                  </a:cubicBezTo>
                  <a:cubicBezTo>
                    <a:pt x="9606" y="12006"/>
                    <a:pt x="6658" y="8055"/>
                    <a:pt x="6658" y="8055"/>
                  </a:cubicBezTo>
                  <a:lnTo>
                    <a:pt x="12007" y="456"/>
                  </a:lnTo>
                  <a:lnTo>
                    <a:pt x="5351" y="0"/>
                  </a:ln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16;p35">
              <a:extLst>
                <a:ext uri="{FF2B5EF4-FFF2-40B4-BE49-F238E27FC236}">
                  <a16:creationId xmlns:a16="http://schemas.microsoft.com/office/drawing/2014/main" id="{61F04676-4260-6455-DCAE-8E8A1DE9DAA3}"/>
                </a:ext>
              </a:extLst>
            </p:cNvPr>
            <p:cNvSpPr/>
            <p:nvPr/>
          </p:nvSpPr>
          <p:spPr>
            <a:xfrm>
              <a:off x="1903025" y="4745050"/>
              <a:ext cx="362500" cy="218900"/>
            </a:xfrm>
            <a:custGeom>
              <a:avLst/>
              <a:gdLst/>
              <a:ahLst/>
              <a:cxnLst/>
              <a:rect l="l" t="t" r="r" b="b"/>
              <a:pathLst>
                <a:path w="14500" h="8756" extrusionOk="0">
                  <a:moveTo>
                    <a:pt x="2098" y="0"/>
                  </a:moveTo>
                  <a:cubicBezTo>
                    <a:pt x="1551" y="1368"/>
                    <a:pt x="1095" y="2584"/>
                    <a:pt x="822" y="3161"/>
                  </a:cubicBezTo>
                  <a:cubicBezTo>
                    <a:pt x="1" y="5107"/>
                    <a:pt x="943" y="5471"/>
                    <a:pt x="1946" y="5836"/>
                  </a:cubicBezTo>
                  <a:cubicBezTo>
                    <a:pt x="2949" y="6170"/>
                    <a:pt x="5411" y="6231"/>
                    <a:pt x="6202" y="6930"/>
                  </a:cubicBezTo>
                  <a:cubicBezTo>
                    <a:pt x="7752" y="8329"/>
                    <a:pt x="10001" y="8420"/>
                    <a:pt x="11460" y="8693"/>
                  </a:cubicBezTo>
                  <a:cubicBezTo>
                    <a:pt x="11689" y="8736"/>
                    <a:pt x="11921" y="8755"/>
                    <a:pt x="12149" y="8755"/>
                  </a:cubicBezTo>
                  <a:cubicBezTo>
                    <a:pt x="13376" y="8755"/>
                    <a:pt x="14500" y="8206"/>
                    <a:pt x="14500" y="7873"/>
                  </a:cubicBezTo>
                  <a:cubicBezTo>
                    <a:pt x="14500" y="7508"/>
                    <a:pt x="13953" y="7204"/>
                    <a:pt x="11551" y="5866"/>
                  </a:cubicBezTo>
                  <a:cubicBezTo>
                    <a:pt x="9606" y="4742"/>
                    <a:pt x="6658" y="760"/>
                    <a:pt x="6658" y="760"/>
                  </a:cubicBezTo>
                  <a:cubicBezTo>
                    <a:pt x="6293" y="942"/>
                    <a:pt x="5989" y="1216"/>
                    <a:pt x="5837" y="1611"/>
                  </a:cubicBezTo>
                  <a:cubicBezTo>
                    <a:pt x="5715" y="2037"/>
                    <a:pt x="5655" y="2462"/>
                    <a:pt x="5655" y="2888"/>
                  </a:cubicBezTo>
                  <a:cubicBezTo>
                    <a:pt x="4804" y="2857"/>
                    <a:pt x="4013" y="2523"/>
                    <a:pt x="3436" y="1976"/>
                  </a:cubicBezTo>
                  <a:cubicBezTo>
                    <a:pt x="2919" y="1459"/>
                    <a:pt x="2463" y="608"/>
                    <a:pt x="2098" y="0"/>
                  </a:cubicBez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17;p35">
              <a:extLst>
                <a:ext uri="{FF2B5EF4-FFF2-40B4-BE49-F238E27FC236}">
                  <a16:creationId xmlns:a16="http://schemas.microsoft.com/office/drawing/2014/main" id="{64467B07-13D8-3D8D-66CC-0FEEB6F4FCD4}"/>
                </a:ext>
              </a:extLst>
            </p:cNvPr>
            <p:cNvSpPr/>
            <p:nvPr/>
          </p:nvSpPr>
          <p:spPr>
            <a:xfrm>
              <a:off x="2069450" y="4461600"/>
              <a:ext cx="344325" cy="505775"/>
            </a:xfrm>
            <a:custGeom>
              <a:avLst/>
              <a:gdLst/>
              <a:ahLst/>
              <a:cxnLst/>
              <a:rect l="l" t="t" r="r" b="b"/>
              <a:pathLst>
                <a:path w="13773" h="20231" extrusionOk="0">
                  <a:moveTo>
                    <a:pt x="1" y="1"/>
                  </a:moveTo>
                  <a:lnTo>
                    <a:pt x="1" y="1"/>
                  </a:lnTo>
                  <a:cubicBezTo>
                    <a:pt x="1" y="1"/>
                    <a:pt x="1581" y="11125"/>
                    <a:pt x="1490" y="12159"/>
                  </a:cubicBezTo>
                  <a:cubicBezTo>
                    <a:pt x="1399" y="13192"/>
                    <a:pt x="244" y="17569"/>
                    <a:pt x="882" y="17904"/>
                  </a:cubicBezTo>
                  <a:cubicBezTo>
                    <a:pt x="1551" y="18238"/>
                    <a:pt x="8025" y="19940"/>
                    <a:pt x="10305" y="20183"/>
                  </a:cubicBezTo>
                  <a:cubicBezTo>
                    <a:pt x="10608" y="20216"/>
                    <a:pt x="10894" y="20231"/>
                    <a:pt x="11159" y="20231"/>
                  </a:cubicBezTo>
                  <a:cubicBezTo>
                    <a:pt x="12890" y="20231"/>
                    <a:pt x="13772" y="19588"/>
                    <a:pt x="13192" y="18876"/>
                  </a:cubicBezTo>
                  <a:cubicBezTo>
                    <a:pt x="12524" y="18025"/>
                    <a:pt x="9788" y="17387"/>
                    <a:pt x="7782" y="15168"/>
                  </a:cubicBezTo>
                  <a:cubicBezTo>
                    <a:pt x="5745" y="12919"/>
                    <a:pt x="5229" y="12524"/>
                    <a:pt x="5229" y="12524"/>
                  </a:cubicBezTo>
                  <a:lnTo>
                    <a:pt x="6080" y="1460"/>
                  </a:lnTo>
                  <a:lnTo>
                    <a:pt x="1" y="1"/>
                  </a:lnTo>
                  <a:close/>
                </a:path>
              </a:pathLst>
            </a:custGeom>
            <a:solidFill>
              <a:srgbClr val="FCE5CD"/>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18;p35">
              <a:extLst>
                <a:ext uri="{FF2B5EF4-FFF2-40B4-BE49-F238E27FC236}">
                  <a16:creationId xmlns:a16="http://schemas.microsoft.com/office/drawing/2014/main" id="{95F01C90-D247-E80A-4C29-F28E2BFA1D14}"/>
                </a:ext>
              </a:extLst>
            </p:cNvPr>
            <p:cNvSpPr/>
            <p:nvPr/>
          </p:nvSpPr>
          <p:spPr>
            <a:xfrm>
              <a:off x="2080100" y="4774675"/>
              <a:ext cx="333450" cy="192975"/>
            </a:xfrm>
            <a:custGeom>
              <a:avLst/>
              <a:gdLst/>
              <a:ahLst/>
              <a:cxnLst/>
              <a:rect l="l" t="t" r="r" b="b"/>
              <a:pathLst>
                <a:path w="13338" h="7719" extrusionOk="0">
                  <a:moveTo>
                    <a:pt x="4803" y="1"/>
                  </a:moveTo>
                  <a:cubicBezTo>
                    <a:pt x="4590" y="244"/>
                    <a:pt x="4499" y="548"/>
                    <a:pt x="4468" y="852"/>
                  </a:cubicBezTo>
                  <a:cubicBezTo>
                    <a:pt x="4468" y="1308"/>
                    <a:pt x="4529" y="2189"/>
                    <a:pt x="4529" y="2189"/>
                  </a:cubicBezTo>
                  <a:cubicBezTo>
                    <a:pt x="3253" y="2007"/>
                    <a:pt x="1976" y="1733"/>
                    <a:pt x="730" y="1399"/>
                  </a:cubicBezTo>
                  <a:cubicBezTo>
                    <a:pt x="395" y="3040"/>
                    <a:pt x="0" y="5168"/>
                    <a:pt x="456" y="5381"/>
                  </a:cubicBezTo>
                  <a:cubicBezTo>
                    <a:pt x="1125" y="5745"/>
                    <a:pt x="7599" y="7417"/>
                    <a:pt x="9848" y="7660"/>
                  </a:cubicBezTo>
                  <a:cubicBezTo>
                    <a:pt x="10181" y="7700"/>
                    <a:pt x="10492" y="7719"/>
                    <a:pt x="10780" y="7719"/>
                  </a:cubicBezTo>
                  <a:cubicBezTo>
                    <a:pt x="12467" y="7719"/>
                    <a:pt x="13338" y="7080"/>
                    <a:pt x="12766" y="6353"/>
                  </a:cubicBezTo>
                  <a:cubicBezTo>
                    <a:pt x="12098" y="5502"/>
                    <a:pt x="9362" y="4894"/>
                    <a:pt x="7356" y="2645"/>
                  </a:cubicBezTo>
                  <a:cubicBezTo>
                    <a:pt x="5319" y="426"/>
                    <a:pt x="4803" y="1"/>
                    <a:pt x="4803" y="1"/>
                  </a:cubicBezTo>
                  <a:close/>
                </a:path>
              </a:pathLst>
            </a:custGeom>
            <a:solidFill>
              <a:srgbClr val="B45F06"/>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19;p35">
              <a:extLst>
                <a:ext uri="{FF2B5EF4-FFF2-40B4-BE49-F238E27FC236}">
                  <a16:creationId xmlns:a16="http://schemas.microsoft.com/office/drawing/2014/main" id="{DD19CD50-8E84-9444-56AD-BDB064C04EFE}"/>
                </a:ext>
              </a:extLst>
            </p:cNvPr>
            <p:cNvSpPr/>
            <p:nvPr/>
          </p:nvSpPr>
          <p:spPr>
            <a:xfrm>
              <a:off x="1472950" y="2709300"/>
              <a:ext cx="1104125" cy="1883775"/>
            </a:xfrm>
            <a:custGeom>
              <a:avLst/>
              <a:gdLst/>
              <a:ahLst/>
              <a:cxnLst/>
              <a:rect l="l" t="t" r="r" b="b"/>
              <a:pathLst>
                <a:path w="44165" h="75351" extrusionOk="0">
                  <a:moveTo>
                    <a:pt x="20791" y="0"/>
                  </a:moveTo>
                  <a:cubicBezTo>
                    <a:pt x="20791" y="0"/>
                    <a:pt x="11733" y="1854"/>
                    <a:pt x="10639" y="2858"/>
                  </a:cubicBezTo>
                  <a:cubicBezTo>
                    <a:pt x="9544" y="3861"/>
                    <a:pt x="8997" y="12736"/>
                    <a:pt x="9635" y="16414"/>
                  </a:cubicBezTo>
                  <a:cubicBezTo>
                    <a:pt x="10000" y="18633"/>
                    <a:pt x="10213" y="20852"/>
                    <a:pt x="10274" y="23101"/>
                  </a:cubicBezTo>
                  <a:cubicBezTo>
                    <a:pt x="10274" y="23101"/>
                    <a:pt x="2948" y="30882"/>
                    <a:pt x="1459" y="36019"/>
                  </a:cubicBezTo>
                  <a:cubicBezTo>
                    <a:pt x="0" y="41156"/>
                    <a:pt x="2037" y="48390"/>
                    <a:pt x="6322" y="49758"/>
                  </a:cubicBezTo>
                  <a:cubicBezTo>
                    <a:pt x="8912" y="50579"/>
                    <a:pt x="12749" y="50743"/>
                    <a:pt x="15405" y="50743"/>
                  </a:cubicBezTo>
                  <a:cubicBezTo>
                    <a:pt x="17175" y="50743"/>
                    <a:pt x="18420" y="50670"/>
                    <a:pt x="18420" y="50670"/>
                  </a:cubicBezTo>
                  <a:lnTo>
                    <a:pt x="18420" y="50670"/>
                  </a:lnTo>
                  <a:lnTo>
                    <a:pt x="17326" y="74986"/>
                  </a:lnTo>
                  <a:cubicBezTo>
                    <a:pt x="17326" y="74986"/>
                    <a:pt x="19879" y="75351"/>
                    <a:pt x="26566" y="75351"/>
                  </a:cubicBezTo>
                  <a:cubicBezTo>
                    <a:pt x="33253" y="75351"/>
                    <a:pt x="35289" y="75077"/>
                    <a:pt x="35289" y="75077"/>
                  </a:cubicBezTo>
                  <a:cubicBezTo>
                    <a:pt x="35289" y="75077"/>
                    <a:pt x="36019" y="69849"/>
                    <a:pt x="38116" y="60427"/>
                  </a:cubicBezTo>
                  <a:cubicBezTo>
                    <a:pt x="40214" y="50974"/>
                    <a:pt x="44165" y="43831"/>
                    <a:pt x="41976" y="40457"/>
                  </a:cubicBezTo>
                  <a:cubicBezTo>
                    <a:pt x="39758" y="37053"/>
                    <a:pt x="32159" y="37053"/>
                    <a:pt x="32159" y="37053"/>
                  </a:cubicBezTo>
                  <a:lnTo>
                    <a:pt x="27478" y="24773"/>
                  </a:lnTo>
                  <a:cubicBezTo>
                    <a:pt x="27478" y="24773"/>
                    <a:pt x="28238" y="22584"/>
                    <a:pt x="28694" y="21672"/>
                  </a:cubicBezTo>
                  <a:cubicBezTo>
                    <a:pt x="29149" y="20730"/>
                    <a:pt x="32159" y="19180"/>
                    <a:pt x="32159" y="15806"/>
                  </a:cubicBezTo>
                  <a:cubicBezTo>
                    <a:pt x="32159" y="12402"/>
                    <a:pt x="30973" y="2797"/>
                    <a:pt x="30973" y="2797"/>
                  </a:cubicBezTo>
                  <a:cubicBezTo>
                    <a:pt x="30973" y="2797"/>
                    <a:pt x="26475" y="943"/>
                    <a:pt x="25107" y="517"/>
                  </a:cubicBezTo>
                  <a:cubicBezTo>
                    <a:pt x="23739" y="61"/>
                    <a:pt x="20791" y="0"/>
                    <a:pt x="207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20;p35">
              <a:extLst>
                <a:ext uri="{FF2B5EF4-FFF2-40B4-BE49-F238E27FC236}">
                  <a16:creationId xmlns:a16="http://schemas.microsoft.com/office/drawing/2014/main" id="{5A8B5DA1-FA1A-43A8-739D-5720BB18113A}"/>
                </a:ext>
              </a:extLst>
            </p:cNvPr>
            <p:cNvSpPr/>
            <p:nvPr/>
          </p:nvSpPr>
          <p:spPr>
            <a:xfrm>
              <a:off x="2170525" y="3377250"/>
              <a:ext cx="12925" cy="18250"/>
            </a:xfrm>
            <a:custGeom>
              <a:avLst/>
              <a:gdLst/>
              <a:ahLst/>
              <a:cxnLst/>
              <a:rect l="l" t="t" r="r" b="b"/>
              <a:pathLst>
                <a:path w="517" h="730" extrusionOk="0">
                  <a:moveTo>
                    <a:pt x="335" y="0"/>
                  </a:moveTo>
                  <a:cubicBezTo>
                    <a:pt x="0" y="699"/>
                    <a:pt x="183" y="730"/>
                    <a:pt x="183" y="730"/>
                  </a:cubicBezTo>
                  <a:cubicBezTo>
                    <a:pt x="183" y="730"/>
                    <a:pt x="304" y="638"/>
                    <a:pt x="517" y="517"/>
                  </a:cubicBezTo>
                  <a:lnTo>
                    <a:pt x="3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21;p35">
              <a:extLst>
                <a:ext uri="{FF2B5EF4-FFF2-40B4-BE49-F238E27FC236}">
                  <a16:creationId xmlns:a16="http://schemas.microsoft.com/office/drawing/2014/main" id="{5014F911-2F51-9137-07D0-D9745797CF59}"/>
                </a:ext>
              </a:extLst>
            </p:cNvPr>
            <p:cNvSpPr/>
            <p:nvPr/>
          </p:nvSpPr>
          <p:spPr>
            <a:xfrm>
              <a:off x="2100600" y="3581650"/>
              <a:ext cx="16000" cy="11425"/>
            </a:xfrm>
            <a:custGeom>
              <a:avLst/>
              <a:gdLst/>
              <a:ahLst/>
              <a:cxnLst/>
              <a:rect l="l" t="t" r="r" b="b"/>
              <a:pathLst>
                <a:path w="640" h="457" extrusionOk="0">
                  <a:moveTo>
                    <a:pt x="335" y="0"/>
                  </a:moveTo>
                  <a:cubicBezTo>
                    <a:pt x="153" y="0"/>
                    <a:pt x="1" y="92"/>
                    <a:pt x="1" y="213"/>
                  </a:cubicBezTo>
                  <a:cubicBezTo>
                    <a:pt x="1" y="365"/>
                    <a:pt x="153" y="456"/>
                    <a:pt x="335" y="456"/>
                  </a:cubicBezTo>
                  <a:cubicBezTo>
                    <a:pt x="518" y="456"/>
                    <a:pt x="639" y="335"/>
                    <a:pt x="639" y="213"/>
                  </a:cubicBezTo>
                  <a:cubicBezTo>
                    <a:pt x="639" y="92"/>
                    <a:pt x="518" y="0"/>
                    <a:pt x="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22;p35">
              <a:extLst>
                <a:ext uri="{FF2B5EF4-FFF2-40B4-BE49-F238E27FC236}">
                  <a16:creationId xmlns:a16="http://schemas.microsoft.com/office/drawing/2014/main" id="{069C58D2-AD1E-1F2A-1BFD-2A154162086E}"/>
                </a:ext>
              </a:extLst>
            </p:cNvPr>
            <p:cNvSpPr/>
            <p:nvPr/>
          </p:nvSpPr>
          <p:spPr>
            <a:xfrm>
              <a:off x="2096800" y="3614325"/>
              <a:ext cx="16000" cy="12175"/>
            </a:xfrm>
            <a:custGeom>
              <a:avLst/>
              <a:gdLst/>
              <a:ahLst/>
              <a:cxnLst/>
              <a:rect l="l" t="t" r="r" b="b"/>
              <a:pathLst>
                <a:path w="640" h="487" extrusionOk="0">
                  <a:moveTo>
                    <a:pt x="305" y="1"/>
                  </a:moveTo>
                  <a:cubicBezTo>
                    <a:pt x="153" y="1"/>
                    <a:pt x="1" y="122"/>
                    <a:pt x="1" y="244"/>
                  </a:cubicBezTo>
                  <a:cubicBezTo>
                    <a:pt x="1" y="365"/>
                    <a:pt x="153" y="487"/>
                    <a:pt x="305" y="487"/>
                  </a:cubicBezTo>
                  <a:cubicBezTo>
                    <a:pt x="487" y="487"/>
                    <a:pt x="639" y="365"/>
                    <a:pt x="639" y="244"/>
                  </a:cubicBezTo>
                  <a:cubicBezTo>
                    <a:pt x="639" y="122"/>
                    <a:pt x="487" y="1"/>
                    <a:pt x="3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23;p35">
              <a:extLst>
                <a:ext uri="{FF2B5EF4-FFF2-40B4-BE49-F238E27FC236}">
                  <a16:creationId xmlns:a16="http://schemas.microsoft.com/office/drawing/2014/main" id="{C44AE8ED-CE6B-C36E-4618-4EF54D991286}"/>
                </a:ext>
              </a:extLst>
            </p:cNvPr>
            <p:cNvSpPr/>
            <p:nvPr/>
          </p:nvSpPr>
          <p:spPr>
            <a:xfrm>
              <a:off x="2043625" y="3393950"/>
              <a:ext cx="148950" cy="133000"/>
            </a:xfrm>
            <a:custGeom>
              <a:avLst/>
              <a:gdLst/>
              <a:ahLst/>
              <a:cxnLst/>
              <a:rect l="l" t="t" r="r" b="b"/>
              <a:pathLst>
                <a:path w="5958" h="5320" extrusionOk="0">
                  <a:moveTo>
                    <a:pt x="5654" y="1"/>
                  </a:moveTo>
                  <a:cubicBezTo>
                    <a:pt x="1702" y="2068"/>
                    <a:pt x="61" y="5016"/>
                    <a:pt x="31" y="5077"/>
                  </a:cubicBezTo>
                  <a:cubicBezTo>
                    <a:pt x="0" y="5138"/>
                    <a:pt x="31" y="5259"/>
                    <a:pt x="122" y="5320"/>
                  </a:cubicBezTo>
                  <a:lnTo>
                    <a:pt x="213" y="5320"/>
                  </a:lnTo>
                  <a:cubicBezTo>
                    <a:pt x="274" y="5320"/>
                    <a:pt x="335" y="5290"/>
                    <a:pt x="365" y="5229"/>
                  </a:cubicBezTo>
                  <a:cubicBezTo>
                    <a:pt x="395" y="5198"/>
                    <a:pt x="1885" y="2463"/>
                    <a:pt x="5563" y="457"/>
                  </a:cubicBezTo>
                  <a:cubicBezTo>
                    <a:pt x="5654" y="518"/>
                    <a:pt x="5775" y="639"/>
                    <a:pt x="5958" y="761"/>
                  </a:cubicBezTo>
                  <a:lnTo>
                    <a:pt x="56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24;p35">
              <a:extLst>
                <a:ext uri="{FF2B5EF4-FFF2-40B4-BE49-F238E27FC236}">
                  <a16:creationId xmlns:a16="http://schemas.microsoft.com/office/drawing/2014/main" id="{99A7071D-6695-50F0-D58D-52FADC7E658E}"/>
                </a:ext>
              </a:extLst>
            </p:cNvPr>
            <p:cNvSpPr/>
            <p:nvPr/>
          </p:nvSpPr>
          <p:spPr>
            <a:xfrm>
              <a:off x="2187225" y="3076675"/>
              <a:ext cx="69950" cy="20500"/>
            </a:xfrm>
            <a:custGeom>
              <a:avLst/>
              <a:gdLst/>
              <a:ahLst/>
              <a:cxnLst/>
              <a:rect l="l" t="t" r="r" b="b"/>
              <a:pathLst>
                <a:path w="2798" h="820" extrusionOk="0">
                  <a:moveTo>
                    <a:pt x="786" y="1"/>
                  </a:moveTo>
                  <a:cubicBezTo>
                    <a:pt x="506" y="1"/>
                    <a:pt x="235" y="64"/>
                    <a:pt x="1" y="230"/>
                  </a:cubicBezTo>
                  <a:cubicBezTo>
                    <a:pt x="427" y="594"/>
                    <a:pt x="1004" y="807"/>
                    <a:pt x="1582" y="807"/>
                  </a:cubicBezTo>
                  <a:cubicBezTo>
                    <a:pt x="1696" y="815"/>
                    <a:pt x="1807" y="819"/>
                    <a:pt x="1918" y="819"/>
                  </a:cubicBezTo>
                  <a:cubicBezTo>
                    <a:pt x="2219" y="819"/>
                    <a:pt x="2508" y="791"/>
                    <a:pt x="2797" y="746"/>
                  </a:cubicBezTo>
                  <a:cubicBezTo>
                    <a:pt x="2797" y="746"/>
                    <a:pt x="1742"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25;p35">
              <a:extLst>
                <a:ext uri="{FF2B5EF4-FFF2-40B4-BE49-F238E27FC236}">
                  <a16:creationId xmlns:a16="http://schemas.microsoft.com/office/drawing/2014/main" id="{01589A71-ACCF-E5A1-603B-53235BDCCBC5}"/>
                </a:ext>
              </a:extLst>
            </p:cNvPr>
            <p:cNvSpPr/>
            <p:nvPr/>
          </p:nvSpPr>
          <p:spPr>
            <a:xfrm>
              <a:off x="2175075" y="3091525"/>
              <a:ext cx="30425" cy="69175"/>
            </a:xfrm>
            <a:custGeom>
              <a:avLst/>
              <a:gdLst/>
              <a:ahLst/>
              <a:cxnLst/>
              <a:rect l="l" t="t" r="r" b="b"/>
              <a:pathLst>
                <a:path w="1217" h="2767" extrusionOk="0">
                  <a:moveTo>
                    <a:pt x="122" y="0"/>
                  </a:moveTo>
                  <a:lnTo>
                    <a:pt x="122" y="0"/>
                  </a:lnTo>
                  <a:cubicBezTo>
                    <a:pt x="1" y="578"/>
                    <a:pt x="61" y="1186"/>
                    <a:pt x="335" y="1702"/>
                  </a:cubicBezTo>
                  <a:cubicBezTo>
                    <a:pt x="487" y="2067"/>
                    <a:pt x="700" y="2432"/>
                    <a:pt x="943" y="2766"/>
                  </a:cubicBezTo>
                  <a:cubicBezTo>
                    <a:pt x="943" y="2766"/>
                    <a:pt x="1216" y="608"/>
                    <a:pt x="1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26;p35">
              <a:extLst>
                <a:ext uri="{FF2B5EF4-FFF2-40B4-BE49-F238E27FC236}">
                  <a16:creationId xmlns:a16="http://schemas.microsoft.com/office/drawing/2014/main" id="{2039088F-B8F7-CC70-1741-5CEAF33F50DF}"/>
                </a:ext>
              </a:extLst>
            </p:cNvPr>
            <p:cNvSpPr/>
            <p:nvPr/>
          </p:nvSpPr>
          <p:spPr>
            <a:xfrm>
              <a:off x="2126450" y="3439900"/>
              <a:ext cx="70700" cy="20500"/>
            </a:xfrm>
            <a:custGeom>
              <a:avLst/>
              <a:gdLst/>
              <a:ahLst/>
              <a:cxnLst/>
              <a:rect l="l" t="t" r="r" b="b"/>
              <a:pathLst>
                <a:path w="2828" h="820" extrusionOk="0">
                  <a:moveTo>
                    <a:pt x="790" y="1"/>
                  </a:moveTo>
                  <a:cubicBezTo>
                    <a:pt x="507" y="1"/>
                    <a:pt x="234" y="65"/>
                    <a:pt x="0" y="230"/>
                  </a:cubicBezTo>
                  <a:cubicBezTo>
                    <a:pt x="456" y="594"/>
                    <a:pt x="1003" y="807"/>
                    <a:pt x="1611" y="807"/>
                  </a:cubicBezTo>
                  <a:cubicBezTo>
                    <a:pt x="1717" y="815"/>
                    <a:pt x="1825" y="819"/>
                    <a:pt x="1934" y="819"/>
                  </a:cubicBezTo>
                  <a:cubicBezTo>
                    <a:pt x="2232" y="819"/>
                    <a:pt x="2538" y="791"/>
                    <a:pt x="2827" y="746"/>
                  </a:cubicBezTo>
                  <a:cubicBezTo>
                    <a:pt x="2827" y="746"/>
                    <a:pt x="1754" y="1"/>
                    <a:pt x="7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27;p35">
              <a:extLst>
                <a:ext uri="{FF2B5EF4-FFF2-40B4-BE49-F238E27FC236}">
                  <a16:creationId xmlns:a16="http://schemas.microsoft.com/office/drawing/2014/main" id="{70A31BA4-A0E5-B04B-FC50-6713308A908A}"/>
                </a:ext>
              </a:extLst>
            </p:cNvPr>
            <p:cNvSpPr/>
            <p:nvPr/>
          </p:nvSpPr>
          <p:spPr>
            <a:xfrm>
              <a:off x="2018550" y="3175875"/>
              <a:ext cx="19025" cy="15850"/>
            </a:xfrm>
            <a:custGeom>
              <a:avLst/>
              <a:gdLst/>
              <a:ahLst/>
              <a:cxnLst/>
              <a:rect l="l" t="t" r="r" b="b"/>
              <a:pathLst>
                <a:path w="761" h="634" extrusionOk="0">
                  <a:moveTo>
                    <a:pt x="456" y="0"/>
                  </a:moveTo>
                  <a:cubicBezTo>
                    <a:pt x="152" y="0"/>
                    <a:pt x="0" y="335"/>
                    <a:pt x="213" y="547"/>
                  </a:cubicBezTo>
                  <a:cubicBezTo>
                    <a:pt x="281" y="606"/>
                    <a:pt x="362" y="633"/>
                    <a:pt x="440" y="633"/>
                  </a:cubicBezTo>
                  <a:cubicBezTo>
                    <a:pt x="606" y="633"/>
                    <a:pt x="760" y="511"/>
                    <a:pt x="760" y="304"/>
                  </a:cubicBezTo>
                  <a:cubicBezTo>
                    <a:pt x="760" y="122"/>
                    <a:pt x="608" y="0"/>
                    <a:pt x="4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8;p35">
              <a:extLst>
                <a:ext uri="{FF2B5EF4-FFF2-40B4-BE49-F238E27FC236}">
                  <a16:creationId xmlns:a16="http://schemas.microsoft.com/office/drawing/2014/main" id="{5B6EDF76-DF7F-032A-0115-8D91BA5C0A5B}"/>
                </a:ext>
              </a:extLst>
            </p:cNvPr>
            <p:cNvSpPr/>
            <p:nvPr/>
          </p:nvSpPr>
          <p:spPr>
            <a:xfrm>
              <a:off x="1922800" y="3564175"/>
              <a:ext cx="97275" cy="75250"/>
            </a:xfrm>
            <a:custGeom>
              <a:avLst/>
              <a:gdLst/>
              <a:ahLst/>
              <a:cxnLst/>
              <a:rect l="l" t="t" r="r" b="b"/>
              <a:pathLst>
                <a:path w="3891" h="3010" extrusionOk="0">
                  <a:moveTo>
                    <a:pt x="3709" y="0"/>
                  </a:moveTo>
                  <a:lnTo>
                    <a:pt x="3709" y="0"/>
                  </a:lnTo>
                  <a:cubicBezTo>
                    <a:pt x="2736" y="396"/>
                    <a:pt x="1824" y="1003"/>
                    <a:pt x="1064" y="1794"/>
                  </a:cubicBezTo>
                  <a:cubicBezTo>
                    <a:pt x="0" y="2949"/>
                    <a:pt x="335" y="3010"/>
                    <a:pt x="335" y="3010"/>
                  </a:cubicBezTo>
                  <a:cubicBezTo>
                    <a:pt x="335" y="3010"/>
                    <a:pt x="2098" y="2250"/>
                    <a:pt x="3009" y="1429"/>
                  </a:cubicBezTo>
                  <a:cubicBezTo>
                    <a:pt x="3891" y="639"/>
                    <a:pt x="3709" y="0"/>
                    <a:pt x="37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9;p35">
              <a:extLst>
                <a:ext uri="{FF2B5EF4-FFF2-40B4-BE49-F238E27FC236}">
                  <a16:creationId xmlns:a16="http://schemas.microsoft.com/office/drawing/2014/main" id="{F3C8EA9B-F76F-3962-F000-EC5717EB7754}"/>
                </a:ext>
              </a:extLst>
            </p:cNvPr>
            <p:cNvSpPr/>
            <p:nvPr/>
          </p:nvSpPr>
          <p:spPr>
            <a:xfrm>
              <a:off x="2118850" y="3599125"/>
              <a:ext cx="18250" cy="12950"/>
            </a:xfrm>
            <a:custGeom>
              <a:avLst/>
              <a:gdLst/>
              <a:ahLst/>
              <a:cxnLst/>
              <a:rect l="l" t="t" r="r" b="b"/>
              <a:pathLst>
                <a:path w="730" h="518" extrusionOk="0">
                  <a:moveTo>
                    <a:pt x="365" y="1"/>
                  </a:moveTo>
                  <a:cubicBezTo>
                    <a:pt x="152" y="1"/>
                    <a:pt x="0" y="92"/>
                    <a:pt x="0" y="244"/>
                  </a:cubicBezTo>
                  <a:cubicBezTo>
                    <a:pt x="0" y="396"/>
                    <a:pt x="152" y="517"/>
                    <a:pt x="365" y="517"/>
                  </a:cubicBezTo>
                  <a:cubicBezTo>
                    <a:pt x="578" y="517"/>
                    <a:pt x="730" y="396"/>
                    <a:pt x="730" y="244"/>
                  </a:cubicBezTo>
                  <a:cubicBezTo>
                    <a:pt x="730" y="92"/>
                    <a:pt x="578" y="1"/>
                    <a:pt x="3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30;p35">
              <a:extLst>
                <a:ext uri="{FF2B5EF4-FFF2-40B4-BE49-F238E27FC236}">
                  <a16:creationId xmlns:a16="http://schemas.microsoft.com/office/drawing/2014/main" id="{9E60276F-3C94-1F55-F581-0D6820F28DEB}"/>
                </a:ext>
              </a:extLst>
            </p:cNvPr>
            <p:cNvSpPr/>
            <p:nvPr/>
          </p:nvSpPr>
          <p:spPr>
            <a:xfrm>
              <a:off x="2041350" y="3205500"/>
              <a:ext cx="16725" cy="16750"/>
            </a:xfrm>
            <a:custGeom>
              <a:avLst/>
              <a:gdLst/>
              <a:ahLst/>
              <a:cxnLst/>
              <a:rect l="l" t="t" r="r" b="b"/>
              <a:pathLst>
                <a:path w="669" h="670" extrusionOk="0">
                  <a:moveTo>
                    <a:pt x="334" y="1"/>
                  </a:moveTo>
                  <a:cubicBezTo>
                    <a:pt x="152" y="1"/>
                    <a:pt x="0" y="153"/>
                    <a:pt x="0" y="335"/>
                  </a:cubicBezTo>
                  <a:cubicBezTo>
                    <a:pt x="0" y="517"/>
                    <a:pt x="152" y="669"/>
                    <a:pt x="334" y="669"/>
                  </a:cubicBezTo>
                  <a:cubicBezTo>
                    <a:pt x="517" y="669"/>
                    <a:pt x="669" y="517"/>
                    <a:pt x="669" y="335"/>
                  </a:cubicBezTo>
                  <a:cubicBezTo>
                    <a:pt x="669" y="153"/>
                    <a:pt x="517" y="1"/>
                    <a:pt x="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31;p35">
              <a:extLst>
                <a:ext uri="{FF2B5EF4-FFF2-40B4-BE49-F238E27FC236}">
                  <a16:creationId xmlns:a16="http://schemas.microsoft.com/office/drawing/2014/main" id="{B28481E0-C1E4-F421-811B-B22B6890B38D}"/>
                </a:ext>
              </a:extLst>
            </p:cNvPr>
            <p:cNvSpPr/>
            <p:nvPr/>
          </p:nvSpPr>
          <p:spPr>
            <a:xfrm>
              <a:off x="2114275" y="3454750"/>
              <a:ext cx="31200" cy="69175"/>
            </a:xfrm>
            <a:custGeom>
              <a:avLst/>
              <a:gdLst/>
              <a:ahLst/>
              <a:cxnLst/>
              <a:rect l="l" t="t" r="r" b="b"/>
              <a:pathLst>
                <a:path w="1248" h="2767" extrusionOk="0">
                  <a:moveTo>
                    <a:pt x="123" y="0"/>
                  </a:moveTo>
                  <a:lnTo>
                    <a:pt x="123" y="0"/>
                  </a:lnTo>
                  <a:cubicBezTo>
                    <a:pt x="1" y="578"/>
                    <a:pt x="62" y="1186"/>
                    <a:pt x="335" y="1703"/>
                  </a:cubicBezTo>
                  <a:cubicBezTo>
                    <a:pt x="518" y="2067"/>
                    <a:pt x="700" y="2432"/>
                    <a:pt x="943" y="2766"/>
                  </a:cubicBezTo>
                  <a:cubicBezTo>
                    <a:pt x="943" y="2766"/>
                    <a:pt x="1247" y="608"/>
                    <a:pt x="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32;p35">
              <a:extLst>
                <a:ext uri="{FF2B5EF4-FFF2-40B4-BE49-F238E27FC236}">
                  <a16:creationId xmlns:a16="http://schemas.microsoft.com/office/drawing/2014/main" id="{73163B30-FDC2-A4A6-FF00-E5559313CED5}"/>
                </a:ext>
              </a:extLst>
            </p:cNvPr>
            <p:cNvSpPr/>
            <p:nvPr/>
          </p:nvSpPr>
          <p:spPr>
            <a:xfrm>
              <a:off x="2059575" y="3182950"/>
              <a:ext cx="22825" cy="19550"/>
            </a:xfrm>
            <a:custGeom>
              <a:avLst/>
              <a:gdLst/>
              <a:ahLst/>
              <a:cxnLst/>
              <a:rect l="l" t="t" r="r" b="b"/>
              <a:pathLst>
                <a:path w="913" h="782" extrusionOk="0">
                  <a:moveTo>
                    <a:pt x="512" y="1"/>
                  </a:moveTo>
                  <a:cubicBezTo>
                    <a:pt x="417" y="1"/>
                    <a:pt x="321" y="35"/>
                    <a:pt x="244" y="112"/>
                  </a:cubicBezTo>
                  <a:cubicBezTo>
                    <a:pt x="1" y="356"/>
                    <a:pt x="183" y="781"/>
                    <a:pt x="517" y="781"/>
                  </a:cubicBezTo>
                  <a:cubicBezTo>
                    <a:pt x="730" y="781"/>
                    <a:pt x="912" y="599"/>
                    <a:pt x="912" y="386"/>
                  </a:cubicBezTo>
                  <a:cubicBezTo>
                    <a:pt x="912" y="158"/>
                    <a:pt x="715" y="1"/>
                    <a:pt x="5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33;p35">
              <a:extLst>
                <a:ext uri="{FF2B5EF4-FFF2-40B4-BE49-F238E27FC236}">
                  <a16:creationId xmlns:a16="http://schemas.microsoft.com/office/drawing/2014/main" id="{C638C08A-A8AF-8A8A-A137-E3740DE23DFC}"/>
                </a:ext>
              </a:extLst>
            </p:cNvPr>
            <p:cNvSpPr/>
            <p:nvPr/>
          </p:nvSpPr>
          <p:spPr>
            <a:xfrm>
              <a:off x="2042850" y="3159450"/>
              <a:ext cx="19025" cy="16450"/>
            </a:xfrm>
            <a:custGeom>
              <a:avLst/>
              <a:gdLst/>
              <a:ahLst/>
              <a:cxnLst/>
              <a:rect l="l" t="t" r="r" b="b"/>
              <a:pathLst>
                <a:path w="761" h="658" extrusionOk="0">
                  <a:moveTo>
                    <a:pt x="427" y="0"/>
                  </a:moveTo>
                  <a:cubicBezTo>
                    <a:pt x="353" y="0"/>
                    <a:pt x="278" y="25"/>
                    <a:pt x="214" y="80"/>
                  </a:cubicBezTo>
                  <a:cubicBezTo>
                    <a:pt x="1" y="293"/>
                    <a:pt x="153" y="657"/>
                    <a:pt x="426" y="657"/>
                  </a:cubicBezTo>
                  <a:cubicBezTo>
                    <a:pt x="609" y="657"/>
                    <a:pt x="761" y="505"/>
                    <a:pt x="761" y="323"/>
                  </a:cubicBezTo>
                  <a:cubicBezTo>
                    <a:pt x="761" y="132"/>
                    <a:pt x="598" y="0"/>
                    <a:pt x="4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34;p35">
              <a:extLst>
                <a:ext uri="{FF2B5EF4-FFF2-40B4-BE49-F238E27FC236}">
                  <a16:creationId xmlns:a16="http://schemas.microsoft.com/office/drawing/2014/main" id="{0D92E068-B5E9-0A82-F5A3-8E49F63C7A7C}"/>
                </a:ext>
              </a:extLst>
            </p:cNvPr>
            <p:cNvSpPr/>
            <p:nvPr/>
          </p:nvSpPr>
          <p:spPr>
            <a:xfrm>
              <a:off x="1963075" y="3220800"/>
              <a:ext cx="130725" cy="27575"/>
            </a:xfrm>
            <a:custGeom>
              <a:avLst/>
              <a:gdLst/>
              <a:ahLst/>
              <a:cxnLst/>
              <a:rect l="l" t="t" r="r" b="b"/>
              <a:pathLst>
                <a:path w="5229" h="1103" extrusionOk="0">
                  <a:moveTo>
                    <a:pt x="1445" y="0"/>
                  </a:moveTo>
                  <a:cubicBezTo>
                    <a:pt x="931" y="0"/>
                    <a:pt x="433" y="84"/>
                    <a:pt x="0" y="301"/>
                  </a:cubicBezTo>
                  <a:cubicBezTo>
                    <a:pt x="912" y="817"/>
                    <a:pt x="1946" y="1091"/>
                    <a:pt x="2979" y="1091"/>
                  </a:cubicBezTo>
                  <a:cubicBezTo>
                    <a:pt x="3183" y="1099"/>
                    <a:pt x="3386" y="1103"/>
                    <a:pt x="3589" y="1103"/>
                  </a:cubicBezTo>
                  <a:cubicBezTo>
                    <a:pt x="4144" y="1103"/>
                    <a:pt x="4694" y="1075"/>
                    <a:pt x="5228" y="1030"/>
                  </a:cubicBezTo>
                  <a:cubicBezTo>
                    <a:pt x="5228" y="1030"/>
                    <a:pt x="3242" y="0"/>
                    <a:pt x="14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35;p35">
              <a:extLst>
                <a:ext uri="{FF2B5EF4-FFF2-40B4-BE49-F238E27FC236}">
                  <a16:creationId xmlns:a16="http://schemas.microsoft.com/office/drawing/2014/main" id="{D33530CD-D065-AC51-CDE7-246F3CA5855E}"/>
                </a:ext>
              </a:extLst>
            </p:cNvPr>
            <p:cNvSpPr/>
            <p:nvPr/>
          </p:nvSpPr>
          <p:spPr>
            <a:xfrm>
              <a:off x="1815650" y="3299725"/>
              <a:ext cx="31175" cy="69175"/>
            </a:xfrm>
            <a:custGeom>
              <a:avLst/>
              <a:gdLst/>
              <a:ahLst/>
              <a:cxnLst/>
              <a:rect l="l" t="t" r="r" b="b"/>
              <a:pathLst>
                <a:path w="1247" h="2767" extrusionOk="0">
                  <a:moveTo>
                    <a:pt x="122" y="1"/>
                  </a:moveTo>
                  <a:lnTo>
                    <a:pt x="122" y="1"/>
                  </a:lnTo>
                  <a:cubicBezTo>
                    <a:pt x="0" y="578"/>
                    <a:pt x="61" y="1156"/>
                    <a:pt x="335" y="1703"/>
                  </a:cubicBezTo>
                  <a:cubicBezTo>
                    <a:pt x="517" y="2068"/>
                    <a:pt x="700" y="2432"/>
                    <a:pt x="943" y="2767"/>
                  </a:cubicBezTo>
                  <a:cubicBezTo>
                    <a:pt x="943" y="2767"/>
                    <a:pt x="1247" y="578"/>
                    <a:pt x="1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36;p35">
              <a:extLst>
                <a:ext uri="{FF2B5EF4-FFF2-40B4-BE49-F238E27FC236}">
                  <a16:creationId xmlns:a16="http://schemas.microsoft.com/office/drawing/2014/main" id="{ECB84726-43E4-99D2-1A08-6FBDC1A651F4}"/>
                </a:ext>
              </a:extLst>
            </p:cNvPr>
            <p:cNvSpPr/>
            <p:nvPr/>
          </p:nvSpPr>
          <p:spPr>
            <a:xfrm>
              <a:off x="1825525" y="3444000"/>
              <a:ext cx="19025" cy="15950"/>
            </a:xfrm>
            <a:custGeom>
              <a:avLst/>
              <a:gdLst/>
              <a:ahLst/>
              <a:cxnLst/>
              <a:rect l="l" t="t" r="r" b="b"/>
              <a:pathLst>
                <a:path w="761" h="638" extrusionOk="0">
                  <a:moveTo>
                    <a:pt x="288" y="1"/>
                  </a:moveTo>
                  <a:cubicBezTo>
                    <a:pt x="127" y="1"/>
                    <a:pt x="1" y="142"/>
                    <a:pt x="1" y="309"/>
                  </a:cubicBezTo>
                  <a:cubicBezTo>
                    <a:pt x="1" y="515"/>
                    <a:pt x="169" y="638"/>
                    <a:pt x="334" y="638"/>
                  </a:cubicBezTo>
                  <a:cubicBezTo>
                    <a:pt x="412" y="638"/>
                    <a:pt x="489" y="610"/>
                    <a:pt x="548" y="552"/>
                  </a:cubicBezTo>
                  <a:cubicBezTo>
                    <a:pt x="761" y="339"/>
                    <a:pt x="609" y="5"/>
                    <a:pt x="335" y="5"/>
                  </a:cubicBezTo>
                  <a:cubicBezTo>
                    <a:pt x="319" y="2"/>
                    <a:pt x="304" y="1"/>
                    <a:pt x="2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37;p35">
              <a:extLst>
                <a:ext uri="{FF2B5EF4-FFF2-40B4-BE49-F238E27FC236}">
                  <a16:creationId xmlns:a16="http://schemas.microsoft.com/office/drawing/2014/main" id="{DFD5C930-0CFA-DB0B-2048-303D6E0333BE}"/>
                </a:ext>
              </a:extLst>
            </p:cNvPr>
            <p:cNvSpPr/>
            <p:nvPr/>
          </p:nvSpPr>
          <p:spPr>
            <a:xfrm>
              <a:off x="1767775" y="3489025"/>
              <a:ext cx="130725" cy="27600"/>
            </a:xfrm>
            <a:custGeom>
              <a:avLst/>
              <a:gdLst/>
              <a:ahLst/>
              <a:cxnLst/>
              <a:rect l="l" t="t" r="r" b="b"/>
              <a:pathLst>
                <a:path w="5229" h="1104" extrusionOk="0">
                  <a:moveTo>
                    <a:pt x="1433" y="1"/>
                  </a:moveTo>
                  <a:cubicBezTo>
                    <a:pt x="921" y="1"/>
                    <a:pt x="426" y="85"/>
                    <a:pt x="1" y="301"/>
                  </a:cubicBezTo>
                  <a:cubicBezTo>
                    <a:pt x="842" y="794"/>
                    <a:pt x="1821" y="1094"/>
                    <a:pt x="2833" y="1094"/>
                  </a:cubicBezTo>
                  <a:cubicBezTo>
                    <a:pt x="2882" y="1094"/>
                    <a:pt x="2931" y="1093"/>
                    <a:pt x="2979" y="1091"/>
                  </a:cubicBezTo>
                  <a:cubicBezTo>
                    <a:pt x="3183" y="1100"/>
                    <a:pt x="3384" y="1103"/>
                    <a:pt x="3585" y="1103"/>
                  </a:cubicBezTo>
                  <a:cubicBezTo>
                    <a:pt x="4132" y="1103"/>
                    <a:pt x="4672" y="1075"/>
                    <a:pt x="5229" y="1031"/>
                  </a:cubicBezTo>
                  <a:cubicBezTo>
                    <a:pt x="5229" y="1031"/>
                    <a:pt x="3224" y="1"/>
                    <a:pt x="14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38;p35">
              <a:extLst>
                <a:ext uri="{FF2B5EF4-FFF2-40B4-BE49-F238E27FC236}">
                  <a16:creationId xmlns:a16="http://schemas.microsoft.com/office/drawing/2014/main" id="{08AD490C-4F0D-132F-4A3B-B30FC2443DE6}"/>
                </a:ext>
              </a:extLst>
            </p:cNvPr>
            <p:cNvSpPr/>
            <p:nvPr/>
          </p:nvSpPr>
          <p:spPr>
            <a:xfrm>
              <a:off x="1744975" y="3138625"/>
              <a:ext cx="290075" cy="233325"/>
            </a:xfrm>
            <a:custGeom>
              <a:avLst/>
              <a:gdLst/>
              <a:ahLst/>
              <a:cxnLst/>
              <a:rect l="l" t="t" r="r" b="b"/>
              <a:pathLst>
                <a:path w="11603" h="9333" extrusionOk="0">
                  <a:moveTo>
                    <a:pt x="11399" y="1"/>
                  </a:moveTo>
                  <a:cubicBezTo>
                    <a:pt x="10548" y="305"/>
                    <a:pt x="9788" y="882"/>
                    <a:pt x="9241" y="1612"/>
                  </a:cubicBezTo>
                  <a:cubicBezTo>
                    <a:pt x="8937" y="2007"/>
                    <a:pt x="8663" y="2402"/>
                    <a:pt x="8420" y="2828"/>
                  </a:cubicBezTo>
                  <a:cubicBezTo>
                    <a:pt x="2432" y="4743"/>
                    <a:pt x="61" y="8998"/>
                    <a:pt x="31" y="9059"/>
                  </a:cubicBezTo>
                  <a:cubicBezTo>
                    <a:pt x="1" y="9150"/>
                    <a:pt x="31" y="9272"/>
                    <a:pt x="122" y="9302"/>
                  </a:cubicBezTo>
                  <a:cubicBezTo>
                    <a:pt x="153" y="9332"/>
                    <a:pt x="183" y="9332"/>
                    <a:pt x="213" y="9332"/>
                  </a:cubicBezTo>
                  <a:cubicBezTo>
                    <a:pt x="274" y="9332"/>
                    <a:pt x="335" y="9302"/>
                    <a:pt x="365" y="9241"/>
                  </a:cubicBezTo>
                  <a:cubicBezTo>
                    <a:pt x="396" y="9180"/>
                    <a:pt x="1885" y="6475"/>
                    <a:pt x="5563" y="4469"/>
                  </a:cubicBezTo>
                  <a:cubicBezTo>
                    <a:pt x="5867" y="4712"/>
                    <a:pt x="6992" y="5594"/>
                    <a:pt x="8238" y="5685"/>
                  </a:cubicBezTo>
                  <a:cubicBezTo>
                    <a:pt x="9697" y="5746"/>
                    <a:pt x="10578" y="5746"/>
                    <a:pt x="10578" y="5746"/>
                  </a:cubicBezTo>
                  <a:cubicBezTo>
                    <a:pt x="10578" y="5746"/>
                    <a:pt x="8825" y="4113"/>
                    <a:pt x="6813" y="4113"/>
                  </a:cubicBezTo>
                  <a:cubicBezTo>
                    <a:pt x="6562" y="4113"/>
                    <a:pt x="6306" y="4138"/>
                    <a:pt x="6049" y="4195"/>
                  </a:cubicBezTo>
                  <a:cubicBezTo>
                    <a:pt x="6718" y="3861"/>
                    <a:pt x="7417" y="3557"/>
                    <a:pt x="8147" y="3314"/>
                  </a:cubicBezTo>
                  <a:lnTo>
                    <a:pt x="8420" y="3223"/>
                  </a:lnTo>
                  <a:cubicBezTo>
                    <a:pt x="9363" y="2919"/>
                    <a:pt x="10366" y="2676"/>
                    <a:pt x="11369" y="2524"/>
                  </a:cubicBezTo>
                  <a:cubicBezTo>
                    <a:pt x="11602" y="2495"/>
                    <a:pt x="11583" y="2157"/>
                    <a:pt x="11339" y="2157"/>
                  </a:cubicBezTo>
                  <a:cubicBezTo>
                    <a:pt x="11329" y="2157"/>
                    <a:pt x="11319" y="2158"/>
                    <a:pt x="11308" y="2159"/>
                  </a:cubicBezTo>
                  <a:cubicBezTo>
                    <a:pt x="10791" y="2250"/>
                    <a:pt x="10274" y="2341"/>
                    <a:pt x="9788" y="2463"/>
                  </a:cubicBezTo>
                  <a:cubicBezTo>
                    <a:pt x="9910" y="2372"/>
                    <a:pt x="10031" y="2281"/>
                    <a:pt x="10122" y="2189"/>
                  </a:cubicBezTo>
                  <a:cubicBezTo>
                    <a:pt x="10670" y="1521"/>
                    <a:pt x="11095" y="791"/>
                    <a:pt x="113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9;p35">
              <a:extLst>
                <a:ext uri="{FF2B5EF4-FFF2-40B4-BE49-F238E27FC236}">
                  <a16:creationId xmlns:a16="http://schemas.microsoft.com/office/drawing/2014/main" id="{E99B9D0A-0AF0-579E-83EA-2F69827C28AA}"/>
                </a:ext>
              </a:extLst>
            </p:cNvPr>
            <p:cNvSpPr/>
            <p:nvPr/>
          </p:nvSpPr>
          <p:spPr>
            <a:xfrm>
              <a:off x="1866175" y="3454550"/>
              <a:ext cx="22075" cy="14850"/>
            </a:xfrm>
            <a:custGeom>
              <a:avLst/>
              <a:gdLst/>
              <a:ahLst/>
              <a:cxnLst/>
              <a:rect l="l" t="t" r="r" b="b"/>
              <a:pathLst>
                <a:path w="883" h="594" extrusionOk="0">
                  <a:moveTo>
                    <a:pt x="442" y="1"/>
                  </a:moveTo>
                  <a:cubicBezTo>
                    <a:pt x="290" y="1"/>
                    <a:pt x="138" y="84"/>
                    <a:pt x="77" y="252"/>
                  </a:cubicBezTo>
                  <a:cubicBezTo>
                    <a:pt x="1" y="480"/>
                    <a:pt x="221" y="594"/>
                    <a:pt x="442" y="594"/>
                  </a:cubicBezTo>
                  <a:cubicBezTo>
                    <a:pt x="662" y="594"/>
                    <a:pt x="882" y="480"/>
                    <a:pt x="806" y="252"/>
                  </a:cubicBezTo>
                  <a:cubicBezTo>
                    <a:pt x="745" y="84"/>
                    <a:pt x="594" y="1"/>
                    <a:pt x="4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40;p35">
              <a:extLst>
                <a:ext uri="{FF2B5EF4-FFF2-40B4-BE49-F238E27FC236}">
                  <a16:creationId xmlns:a16="http://schemas.microsoft.com/office/drawing/2014/main" id="{466390E7-158B-1EE3-D314-0824AF6859D9}"/>
                </a:ext>
              </a:extLst>
            </p:cNvPr>
            <p:cNvSpPr/>
            <p:nvPr/>
          </p:nvSpPr>
          <p:spPr>
            <a:xfrm>
              <a:off x="2017775" y="3625275"/>
              <a:ext cx="131500" cy="19550"/>
            </a:xfrm>
            <a:custGeom>
              <a:avLst/>
              <a:gdLst/>
              <a:ahLst/>
              <a:cxnLst/>
              <a:rect l="l" t="t" r="r" b="b"/>
              <a:pathLst>
                <a:path w="5260" h="782" extrusionOk="0">
                  <a:moveTo>
                    <a:pt x="1403" y="0"/>
                  </a:moveTo>
                  <a:cubicBezTo>
                    <a:pt x="904" y="0"/>
                    <a:pt x="420" y="57"/>
                    <a:pt x="1" y="201"/>
                  </a:cubicBezTo>
                  <a:cubicBezTo>
                    <a:pt x="884" y="571"/>
                    <a:pt x="1847" y="781"/>
                    <a:pt x="2790" y="781"/>
                  </a:cubicBezTo>
                  <a:cubicBezTo>
                    <a:pt x="2853" y="781"/>
                    <a:pt x="2916" y="780"/>
                    <a:pt x="2980" y="778"/>
                  </a:cubicBezTo>
                  <a:cubicBezTo>
                    <a:pt x="4773" y="778"/>
                    <a:pt x="5259" y="748"/>
                    <a:pt x="5259" y="748"/>
                  </a:cubicBezTo>
                  <a:cubicBezTo>
                    <a:pt x="5259" y="748"/>
                    <a:pt x="3221" y="0"/>
                    <a:pt x="14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41;p35">
              <a:extLst>
                <a:ext uri="{FF2B5EF4-FFF2-40B4-BE49-F238E27FC236}">
                  <a16:creationId xmlns:a16="http://schemas.microsoft.com/office/drawing/2014/main" id="{B185BD19-06CE-DE56-14E3-88C45388D322}"/>
                </a:ext>
              </a:extLst>
            </p:cNvPr>
            <p:cNvSpPr/>
            <p:nvPr/>
          </p:nvSpPr>
          <p:spPr>
            <a:xfrm>
              <a:off x="1845275" y="3472975"/>
              <a:ext cx="17525" cy="18275"/>
            </a:xfrm>
            <a:custGeom>
              <a:avLst/>
              <a:gdLst/>
              <a:ahLst/>
              <a:cxnLst/>
              <a:rect l="l" t="t" r="r" b="b"/>
              <a:pathLst>
                <a:path w="701" h="731" extrusionOk="0">
                  <a:moveTo>
                    <a:pt x="350" y="1"/>
                  </a:moveTo>
                  <a:cubicBezTo>
                    <a:pt x="176" y="1"/>
                    <a:pt x="1" y="123"/>
                    <a:pt x="31" y="366"/>
                  </a:cubicBezTo>
                  <a:cubicBezTo>
                    <a:pt x="1" y="609"/>
                    <a:pt x="176" y="730"/>
                    <a:pt x="350" y="730"/>
                  </a:cubicBezTo>
                  <a:cubicBezTo>
                    <a:pt x="525" y="730"/>
                    <a:pt x="700" y="609"/>
                    <a:pt x="670" y="366"/>
                  </a:cubicBezTo>
                  <a:cubicBezTo>
                    <a:pt x="700" y="123"/>
                    <a:pt x="525"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42;p35">
              <a:extLst>
                <a:ext uri="{FF2B5EF4-FFF2-40B4-BE49-F238E27FC236}">
                  <a16:creationId xmlns:a16="http://schemas.microsoft.com/office/drawing/2014/main" id="{BC42B33B-8346-9E20-8968-1E021A2E2592}"/>
                </a:ext>
              </a:extLst>
            </p:cNvPr>
            <p:cNvSpPr/>
            <p:nvPr/>
          </p:nvSpPr>
          <p:spPr>
            <a:xfrm>
              <a:off x="1849850" y="3428150"/>
              <a:ext cx="15975" cy="15975"/>
            </a:xfrm>
            <a:custGeom>
              <a:avLst/>
              <a:gdLst/>
              <a:ahLst/>
              <a:cxnLst/>
              <a:rect l="l" t="t" r="r" b="b"/>
              <a:pathLst>
                <a:path w="639" h="639" extrusionOk="0">
                  <a:moveTo>
                    <a:pt x="335" y="1"/>
                  </a:moveTo>
                  <a:cubicBezTo>
                    <a:pt x="152" y="1"/>
                    <a:pt x="0" y="122"/>
                    <a:pt x="0" y="305"/>
                  </a:cubicBezTo>
                  <a:cubicBezTo>
                    <a:pt x="0" y="487"/>
                    <a:pt x="152" y="639"/>
                    <a:pt x="335" y="639"/>
                  </a:cubicBezTo>
                  <a:cubicBezTo>
                    <a:pt x="517" y="639"/>
                    <a:pt x="639" y="487"/>
                    <a:pt x="639" y="305"/>
                  </a:cubicBezTo>
                  <a:cubicBezTo>
                    <a:pt x="639" y="122"/>
                    <a:pt x="517" y="1"/>
                    <a:pt x="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43;p35">
              <a:extLst>
                <a:ext uri="{FF2B5EF4-FFF2-40B4-BE49-F238E27FC236}">
                  <a16:creationId xmlns:a16="http://schemas.microsoft.com/office/drawing/2014/main" id="{D86EEAD7-8FEC-4E64-C2C6-F27783BB5E36}"/>
                </a:ext>
              </a:extLst>
            </p:cNvPr>
            <p:cNvSpPr/>
            <p:nvPr/>
          </p:nvSpPr>
          <p:spPr>
            <a:xfrm>
              <a:off x="2103650" y="3017800"/>
              <a:ext cx="171750" cy="145925"/>
            </a:xfrm>
            <a:custGeom>
              <a:avLst/>
              <a:gdLst/>
              <a:ahLst/>
              <a:cxnLst/>
              <a:rect l="l" t="t" r="r" b="b"/>
              <a:pathLst>
                <a:path w="6870" h="5837" extrusionOk="0">
                  <a:moveTo>
                    <a:pt x="6748" y="1"/>
                  </a:moveTo>
                  <a:cubicBezTo>
                    <a:pt x="2007" y="2068"/>
                    <a:pt x="92" y="5533"/>
                    <a:pt x="61" y="5563"/>
                  </a:cubicBezTo>
                  <a:cubicBezTo>
                    <a:pt x="0" y="5655"/>
                    <a:pt x="61" y="5776"/>
                    <a:pt x="152" y="5837"/>
                  </a:cubicBezTo>
                  <a:lnTo>
                    <a:pt x="213" y="5837"/>
                  </a:lnTo>
                  <a:cubicBezTo>
                    <a:pt x="304" y="5837"/>
                    <a:pt x="365" y="5807"/>
                    <a:pt x="396" y="5746"/>
                  </a:cubicBezTo>
                  <a:cubicBezTo>
                    <a:pt x="396" y="5715"/>
                    <a:pt x="1915" y="2980"/>
                    <a:pt x="5593" y="974"/>
                  </a:cubicBezTo>
                  <a:cubicBezTo>
                    <a:pt x="5988" y="1308"/>
                    <a:pt x="6414" y="1582"/>
                    <a:pt x="6870" y="1825"/>
                  </a:cubicBezTo>
                  <a:cubicBezTo>
                    <a:pt x="6870" y="1430"/>
                    <a:pt x="6839" y="1065"/>
                    <a:pt x="6809" y="639"/>
                  </a:cubicBezTo>
                  <a:cubicBezTo>
                    <a:pt x="6536" y="639"/>
                    <a:pt x="6292" y="670"/>
                    <a:pt x="6049" y="730"/>
                  </a:cubicBezTo>
                  <a:cubicBezTo>
                    <a:pt x="6262" y="609"/>
                    <a:pt x="6505" y="487"/>
                    <a:pt x="6779" y="396"/>
                  </a:cubicBezTo>
                  <a:cubicBezTo>
                    <a:pt x="6779" y="275"/>
                    <a:pt x="6748" y="123"/>
                    <a:pt x="67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44;p35">
              <a:extLst>
                <a:ext uri="{FF2B5EF4-FFF2-40B4-BE49-F238E27FC236}">
                  <a16:creationId xmlns:a16="http://schemas.microsoft.com/office/drawing/2014/main" id="{E2F7D6BE-881D-22CC-82BD-F7513607A750}"/>
                </a:ext>
              </a:extLst>
            </p:cNvPr>
            <p:cNvSpPr/>
            <p:nvPr/>
          </p:nvSpPr>
          <p:spPr>
            <a:xfrm>
              <a:off x="2143925" y="2817200"/>
              <a:ext cx="31950" cy="69175"/>
            </a:xfrm>
            <a:custGeom>
              <a:avLst/>
              <a:gdLst/>
              <a:ahLst/>
              <a:cxnLst/>
              <a:rect l="l" t="t" r="r" b="b"/>
              <a:pathLst>
                <a:path w="1278" h="2767" extrusionOk="0">
                  <a:moveTo>
                    <a:pt x="152" y="1"/>
                  </a:moveTo>
                  <a:lnTo>
                    <a:pt x="152" y="1"/>
                  </a:lnTo>
                  <a:cubicBezTo>
                    <a:pt x="0" y="578"/>
                    <a:pt x="92" y="1186"/>
                    <a:pt x="335" y="1703"/>
                  </a:cubicBezTo>
                  <a:cubicBezTo>
                    <a:pt x="517" y="2067"/>
                    <a:pt x="730" y="2432"/>
                    <a:pt x="973" y="2767"/>
                  </a:cubicBezTo>
                  <a:cubicBezTo>
                    <a:pt x="973" y="2767"/>
                    <a:pt x="1277" y="608"/>
                    <a:pt x="1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45;p35">
              <a:extLst>
                <a:ext uri="{FF2B5EF4-FFF2-40B4-BE49-F238E27FC236}">
                  <a16:creationId xmlns:a16="http://schemas.microsoft.com/office/drawing/2014/main" id="{64B6000D-E8DE-A265-2FB4-F87481EF3445}"/>
                </a:ext>
              </a:extLst>
            </p:cNvPr>
            <p:cNvSpPr/>
            <p:nvPr/>
          </p:nvSpPr>
          <p:spPr>
            <a:xfrm>
              <a:off x="2280700" y="3635600"/>
              <a:ext cx="12950" cy="4575"/>
            </a:xfrm>
            <a:custGeom>
              <a:avLst/>
              <a:gdLst/>
              <a:ahLst/>
              <a:cxnLst/>
              <a:rect l="l" t="t" r="r" b="b"/>
              <a:pathLst>
                <a:path w="518" h="183" extrusionOk="0">
                  <a:moveTo>
                    <a:pt x="61" y="1"/>
                  </a:moveTo>
                  <a:cubicBezTo>
                    <a:pt x="1" y="183"/>
                    <a:pt x="92" y="183"/>
                    <a:pt x="92" y="183"/>
                  </a:cubicBezTo>
                  <a:cubicBezTo>
                    <a:pt x="92" y="183"/>
                    <a:pt x="244" y="122"/>
                    <a:pt x="5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46;p35">
              <a:extLst>
                <a:ext uri="{FF2B5EF4-FFF2-40B4-BE49-F238E27FC236}">
                  <a16:creationId xmlns:a16="http://schemas.microsoft.com/office/drawing/2014/main" id="{ECC123B4-78D6-D998-E463-F56D276AF68B}"/>
                </a:ext>
              </a:extLst>
            </p:cNvPr>
            <p:cNvSpPr/>
            <p:nvPr/>
          </p:nvSpPr>
          <p:spPr>
            <a:xfrm>
              <a:off x="1868075" y="3135600"/>
              <a:ext cx="96525" cy="104875"/>
            </a:xfrm>
            <a:custGeom>
              <a:avLst/>
              <a:gdLst/>
              <a:ahLst/>
              <a:cxnLst/>
              <a:rect l="l" t="t" r="r" b="b"/>
              <a:pathLst>
                <a:path w="3861" h="4195" extrusionOk="0">
                  <a:moveTo>
                    <a:pt x="3709" y="0"/>
                  </a:moveTo>
                  <a:cubicBezTo>
                    <a:pt x="2645" y="608"/>
                    <a:pt x="1733" y="1459"/>
                    <a:pt x="1065" y="2493"/>
                  </a:cubicBezTo>
                  <a:cubicBezTo>
                    <a:pt x="1" y="4104"/>
                    <a:pt x="335" y="4195"/>
                    <a:pt x="335" y="4195"/>
                  </a:cubicBezTo>
                  <a:cubicBezTo>
                    <a:pt x="335" y="4195"/>
                    <a:pt x="2098" y="3131"/>
                    <a:pt x="2980" y="2006"/>
                  </a:cubicBezTo>
                  <a:cubicBezTo>
                    <a:pt x="3861" y="882"/>
                    <a:pt x="3709" y="0"/>
                    <a:pt x="37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47;p35">
              <a:extLst>
                <a:ext uri="{FF2B5EF4-FFF2-40B4-BE49-F238E27FC236}">
                  <a16:creationId xmlns:a16="http://schemas.microsoft.com/office/drawing/2014/main" id="{06777046-3736-E475-3EEE-21D84F8265E6}"/>
                </a:ext>
              </a:extLst>
            </p:cNvPr>
            <p:cNvSpPr/>
            <p:nvPr/>
          </p:nvSpPr>
          <p:spPr>
            <a:xfrm>
              <a:off x="2156850" y="2802350"/>
              <a:ext cx="70675" cy="20500"/>
            </a:xfrm>
            <a:custGeom>
              <a:avLst/>
              <a:gdLst/>
              <a:ahLst/>
              <a:cxnLst/>
              <a:rect l="l" t="t" r="r" b="b"/>
              <a:pathLst>
                <a:path w="2827" h="820" extrusionOk="0">
                  <a:moveTo>
                    <a:pt x="789" y="1"/>
                  </a:moveTo>
                  <a:cubicBezTo>
                    <a:pt x="507" y="1"/>
                    <a:pt x="234" y="65"/>
                    <a:pt x="0" y="230"/>
                  </a:cubicBezTo>
                  <a:cubicBezTo>
                    <a:pt x="456" y="595"/>
                    <a:pt x="1003" y="807"/>
                    <a:pt x="1611" y="807"/>
                  </a:cubicBezTo>
                  <a:cubicBezTo>
                    <a:pt x="1717" y="815"/>
                    <a:pt x="1823" y="819"/>
                    <a:pt x="1929" y="819"/>
                  </a:cubicBezTo>
                  <a:cubicBezTo>
                    <a:pt x="2220" y="819"/>
                    <a:pt x="2515" y="791"/>
                    <a:pt x="2827" y="747"/>
                  </a:cubicBezTo>
                  <a:cubicBezTo>
                    <a:pt x="2827" y="747"/>
                    <a:pt x="1754" y="1"/>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48;p35">
              <a:extLst>
                <a:ext uri="{FF2B5EF4-FFF2-40B4-BE49-F238E27FC236}">
                  <a16:creationId xmlns:a16="http://schemas.microsoft.com/office/drawing/2014/main" id="{BD1BDB90-F472-9082-8AC1-C7E385BA76A9}"/>
                </a:ext>
              </a:extLst>
            </p:cNvPr>
            <p:cNvSpPr/>
            <p:nvPr/>
          </p:nvSpPr>
          <p:spPr>
            <a:xfrm>
              <a:off x="1964600" y="2919025"/>
              <a:ext cx="18250" cy="16450"/>
            </a:xfrm>
            <a:custGeom>
              <a:avLst/>
              <a:gdLst/>
              <a:ahLst/>
              <a:cxnLst/>
              <a:rect l="l" t="t" r="r" b="b"/>
              <a:pathLst>
                <a:path w="730" h="658" extrusionOk="0">
                  <a:moveTo>
                    <a:pt x="426" y="1"/>
                  </a:moveTo>
                  <a:cubicBezTo>
                    <a:pt x="122" y="1"/>
                    <a:pt x="0" y="365"/>
                    <a:pt x="182" y="578"/>
                  </a:cubicBezTo>
                  <a:cubicBezTo>
                    <a:pt x="247" y="633"/>
                    <a:pt x="322" y="658"/>
                    <a:pt x="396" y="658"/>
                  </a:cubicBezTo>
                  <a:cubicBezTo>
                    <a:pt x="566" y="658"/>
                    <a:pt x="730" y="526"/>
                    <a:pt x="730" y="335"/>
                  </a:cubicBezTo>
                  <a:cubicBezTo>
                    <a:pt x="730" y="153"/>
                    <a:pt x="608" y="1"/>
                    <a:pt x="4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49;p35">
              <a:extLst>
                <a:ext uri="{FF2B5EF4-FFF2-40B4-BE49-F238E27FC236}">
                  <a16:creationId xmlns:a16="http://schemas.microsoft.com/office/drawing/2014/main" id="{CBCF9869-AE09-D090-B790-7D9A4B6C2A85}"/>
                </a:ext>
              </a:extLst>
            </p:cNvPr>
            <p:cNvSpPr/>
            <p:nvPr/>
          </p:nvSpPr>
          <p:spPr>
            <a:xfrm>
              <a:off x="1813375" y="2878750"/>
              <a:ext cx="97275" cy="104900"/>
            </a:xfrm>
            <a:custGeom>
              <a:avLst/>
              <a:gdLst/>
              <a:ahLst/>
              <a:cxnLst/>
              <a:rect l="l" t="t" r="r" b="b"/>
              <a:pathLst>
                <a:path w="3891" h="4196" extrusionOk="0">
                  <a:moveTo>
                    <a:pt x="3709" y="1"/>
                  </a:moveTo>
                  <a:lnTo>
                    <a:pt x="3709" y="1"/>
                  </a:lnTo>
                  <a:cubicBezTo>
                    <a:pt x="2675" y="639"/>
                    <a:pt x="1763" y="1490"/>
                    <a:pt x="1064" y="2493"/>
                  </a:cubicBezTo>
                  <a:cubicBezTo>
                    <a:pt x="0" y="4134"/>
                    <a:pt x="335" y="4195"/>
                    <a:pt x="335" y="4195"/>
                  </a:cubicBezTo>
                  <a:cubicBezTo>
                    <a:pt x="335" y="4195"/>
                    <a:pt x="2098" y="3162"/>
                    <a:pt x="3009" y="2037"/>
                  </a:cubicBezTo>
                  <a:cubicBezTo>
                    <a:pt x="3891" y="882"/>
                    <a:pt x="3709" y="1"/>
                    <a:pt x="37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50;p35">
              <a:extLst>
                <a:ext uri="{FF2B5EF4-FFF2-40B4-BE49-F238E27FC236}">
                  <a16:creationId xmlns:a16="http://schemas.microsoft.com/office/drawing/2014/main" id="{E89283D1-DE14-1E0A-C0A1-A10D8AC9A063}"/>
                </a:ext>
              </a:extLst>
            </p:cNvPr>
            <p:cNvSpPr/>
            <p:nvPr/>
          </p:nvSpPr>
          <p:spPr>
            <a:xfrm>
              <a:off x="2237400" y="4190325"/>
              <a:ext cx="31175" cy="69175"/>
            </a:xfrm>
            <a:custGeom>
              <a:avLst/>
              <a:gdLst/>
              <a:ahLst/>
              <a:cxnLst/>
              <a:rect l="l" t="t" r="r" b="b"/>
              <a:pathLst>
                <a:path w="1247" h="2767" extrusionOk="0">
                  <a:moveTo>
                    <a:pt x="122" y="0"/>
                  </a:moveTo>
                  <a:lnTo>
                    <a:pt x="122" y="0"/>
                  </a:lnTo>
                  <a:cubicBezTo>
                    <a:pt x="0" y="578"/>
                    <a:pt x="91" y="1155"/>
                    <a:pt x="334" y="1702"/>
                  </a:cubicBezTo>
                  <a:cubicBezTo>
                    <a:pt x="517" y="2067"/>
                    <a:pt x="730" y="2432"/>
                    <a:pt x="942" y="2766"/>
                  </a:cubicBezTo>
                  <a:cubicBezTo>
                    <a:pt x="942" y="2766"/>
                    <a:pt x="1246" y="608"/>
                    <a:pt x="1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51;p35">
              <a:extLst>
                <a:ext uri="{FF2B5EF4-FFF2-40B4-BE49-F238E27FC236}">
                  <a16:creationId xmlns:a16="http://schemas.microsoft.com/office/drawing/2014/main" id="{8E72521C-5F63-D998-A024-81A4CFCD7A44}"/>
                </a:ext>
              </a:extLst>
            </p:cNvPr>
            <p:cNvSpPr/>
            <p:nvPr/>
          </p:nvSpPr>
          <p:spPr>
            <a:xfrm>
              <a:off x="2286025" y="4519350"/>
              <a:ext cx="19025" cy="16200"/>
            </a:xfrm>
            <a:custGeom>
              <a:avLst/>
              <a:gdLst/>
              <a:ahLst/>
              <a:cxnLst/>
              <a:rect l="l" t="t" r="r" b="b"/>
              <a:pathLst>
                <a:path w="761" h="648" extrusionOk="0">
                  <a:moveTo>
                    <a:pt x="304" y="1"/>
                  </a:moveTo>
                  <a:cubicBezTo>
                    <a:pt x="122" y="1"/>
                    <a:pt x="0" y="153"/>
                    <a:pt x="0" y="335"/>
                  </a:cubicBezTo>
                  <a:cubicBezTo>
                    <a:pt x="0" y="519"/>
                    <a:pt x="152" y="648"/>
                    <a:pt x="315" y="648"/>
                  </a:cubicBezTo>
                  <a:cubicBezTo>
                    <a:pt x="395" y="648"/>
                    <a:pt x="478" y="617"/>
                    <a:pt x="548" y="548"/>
                  </a:cubicBezTo>
                  <a:cubicBezTo>
                    <a:pt x="760" y="335"/>
                    <a:pt x="608" y="1"/>
                    <a:pt x="3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52;p35">
              <a:extLst>
                <a:ext uri="{FF2B5EF4-FFF2-40B4-BE49-F238E27FC236}">
                  <a16:creationId xmlns:a16="http://schemas.microsoft.com/office/drawing/2014/main" id="{E5525B58-C4AE-987F-6577-049EC5E08E62}"/>
                </a:ext>
              </a:extLst>
            </p:cNvPr>
            <p:cNvSpPr/>
            <p:nvPr/>
          </p:nvSpPr>
          <p:spPr>
            <a:xfrm>
              <a:off x="1709275" y="2882550"/>
              <a:ext cx="270875" cy="213550"/>
            </a:xfrm>
            <a:custGeom>
              <a:avLst/>
              <a:gdLst/>
              <a:ahLst/>
              <a:cxnLst/>
              <a:rect l="l" t="t" r="r" b="b"/>
              <a:pathLst>
                <a:path w="10835" h="8542" extrusionOk="0">
                  <a:moveTo>
                    <a:pt x="10639" y="1"/>
                  </a:moveTo>
                  <a:lnTo>
                    <a:pt x="10639" y="1"/>
                  </a:lnTo>
                  <a:cubicBezTo>
                    <a:pt x="9757" y="305"/>
                    <a:pt x="8997" y="852"/>
                    <a:pt x="8450" y="1612"/>
                  </a:cubicBezTo>
                  <a:cubicBezTo>
                    <a:pt x="8177" y="2007"/>
                    <a:pt x="7903" y="2402"/>
                    <a:pt x="7660" y="2827"/>
                  </a:cubicBezTo>
                  <a:cubicBezTo>
                    <a:pt x="4620" y="3739"/>
                    <a:pt x="1976" y="5563"/>
                    <a:pt x="0" y="8025"/>
                  </a:cubicBezTo>
                  <a:cubicBezTo>
                    <a:pt x="0" y="8207"/>
                    <a:pt x="30" y="8390"/>
                    <a:pt x="61" y="8542"/>
                  </a:cubicBezTo>
                  <a:cubicBezTo>
                    <a:pt x="1307" y="6840"/>
                    <a:pt x="2948" y="5441"/>
                    <a:pt x="4833" y="4438"/>
                  </a:cubicBezTo>
                  <a:cubicBezTo>
                    <a:pt x="5137" y="4712"/>
                    <a:pt x="6231" y="5563"/>
                    <a:pt x="7477" y="5654"/>
                  </a:cubicBezTo>
                  <a:cubicBezTo>
                    <a:pt x="8936" y="5745"/>
                    <a:pt x="9818" y="5745"/>
                    <a:pt x="9818" y="5745"/>
                  </a:cubicBezTo>
                  <a:cubicBezTo>
                    <a:pt x="9818" y="5745"/>
                    <a:pt x="8065" y="4112"/>
                    <a:pt x="6031" y="4112"/>
                  </a:cubicBezTo>
                  <a:cubicBezTo>
                    <a:pt x="5777" y="4112"/>
                    <a:pt x="5519" y="4138"/>
                    <a:pt x="5259" y="4195"/>
                  </a:cubicBezTo>
                  <a:cubicBezTo>
                    <a:pt x="5958" y="3861"/>
                    <a:pt x="6657" y="3557"/>
                    <a:pt x="7386" y="3314"/>
                  </a:cubicBezTo>
                  <a:cubicBezTo>
                    <a:pt x="7386" y="3314"/>
                    <a:pt x="7477" y="3283"/>
                    <a:pt x="7629" y="3222"/>
                  </a:cubicBezTo>
                  <a:cubicBezTo>
                    <a:pt x="8602" y="2919"/>
                    <a:pt x="9605" y="2675"/>
                    <a:pt x="10608" y="2523"/>
                  </a:cubicBezTo>
                  <a:cubicBezTo>
                    <a:pt x="10834" y="2495"/>
                    <a:pt x="10798" y="2152"/>
                    <a:pt x="10597" y="2152"/>
                  </a:cubicBezTo>
                  <a:cubicBezTo>
                    <a:pt x="10581" y="2152"/>
                    <a:pt x="10565" y="2154"/>
                    <a:pt x="10547" y="2159"/>
                  </a:cubicBezTo>
                  <a:cubicBezTo>
                    <a:pt x="10031" y="2219"/>
                    <a:pt x="9514" y="2341"/>
                    <a:pt x="9028" y="2432"/>
                  </a:cubicBezTo>
                  <a:cubicBezTo>
                    <a:pt x="9149" y="2341"/>
                    <a:pt x="9240" y="2250"/>
                    <a:pt x="9332" y="2159"/>
                  </a:cubicBezTo>
                  <a:cubicBezTo>
                    <a:pt x="9879" y="1520"/>
                    <a:pt x="10335" y="791"/>
                    <a:pt x="106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53;p35">
              <a:extLst>
                <a:ext uri="{FF2B5EF4-FFF2-40B4-BE49-F238E27FC236}">
                  <a16:creationId xmlns:a16="http://schemas.microsoft.com/office/drawing/2014/main" id="{EE1FEF1B-C77C-F952-9432-CB603B38E11E}"/>
                </a:ext>
              </a:extLst>
            </p:cNvPr>
            <p:cNvSpPr/>
            <p:nvPr/>
          </p:nvSpPr>
          <p:spPr>
            <a:xfrm>
              <a:off x="2166725" y="4029225"/>
              <a:ext cx="289825" cy="232825"/>
            </a:xfrm>
            <a:custGeom>
              <a:avLst/>
              <a:gdLst/>
              <a:ahLst/>
              <a:cxnLst/>
              <a:rect l="l" t="t" r="r" b="b"/>
              <a:pathLst>
                <a:path w="11593" h="9313" extrusionOk="0">
                  <a:moveTo>
                    <a:pt x="11399" y="0"/>
                  </a:moveTo>
                  <a:cubicBezTo>
                    <a:pt x="10517" y="335"/>
                    <a:pt x="9757" y="882"/>
                    <a:pt x="9210" y="1611"/>
                  </a:cubicBezTo>
                  <a:cubicBezTo>
                    <a:pt x="8937" y="2007"/>
                    <a:pt x="8663" y="2432"/>
                    <a:pt x="8420" y="2858"/>
                  </a:cubicBezTo>
                  <a:cubicBezTo>
                    <a:pt x="2432" y="4742"/>
                    <a:pt x="91" y="8998"/>
                    <a:pt x="61" y="9058"/>
                  </a:cubicBezTo>
                  <a:cubicBezTo>
                    <a:pt x="0" y="9150"/>
                    <a:pt x="31" y="9241"/>
                    <a:pt x="122" y="9302"/>
                  </a:cubicBezTo>
                  <a:cubicBezTo>
                    <a:pt x="145" y="9309"/>
                    <a:pt x="169" y="9313"/>
                    <a:pt x="194" y="9313"/>
                  </a:cubicBezTo>
                  <a:cubicBezTo>
                    <a:pt x="268" y="9313"/>
                    <a:pt x="342" y="9279"/>
                    <a:pt x="365" y="9210"/>
                  </a:cubicBezTo>
                  <a:cubicBezTo>
                    <a:pt x="395" y="9180"/>
                    <a:pt x="1885" y="6444"/>
                    <a:pt x="5593" y="4438"/>
                  </a:cubicBezTo>
                  <a:cubicBezTo>
                    <a:pt x="5867" y="4712"/>
                    <a:pt x="6991" y="5593"/>
                    <a:pt x="8238" y="5654"/>
                  </a:cubicBezTo>
                  <a:cubicBezTo>
                    <a:pt x="9697" y="5745"/>
                    <a:pt x="10578" y="5745"/>
                    <a:pt x="10578" y="5745"/>
                  </a:cubicBezTo>
                  <a:cubicBezTo>
                    <a:pt x="10578" y="5745"/>
                    <a:pt x="8848" y="4133"/>
                    <a:pt x="6831" y="4133"/>
                  </a:cubicBezTo>
                  <a:cubicBezTo>
                    <a:pt x="6564" y="4133"/>
                    <a:pt x="6292" y="4162"/>
                    <a:pt x="6019" y="4225"/>
                  </a:cubicBezTo>
                  <a:cubicBezTo>
                    <a:pt x="6718" y="3861"/>
                    <a:pt x="7417" y="3557"/>
                    <a:pt x="8146" y="3314"/>
                  </a:cubicBezTo>
                  <a:cubicBezTo>
                    <a:pt x="8146" y="3314"/>
                    <a:pt x="8238" y="3283"/>
                    <a:pt x="8390" y="3222"/>
                  </a:cubicBezTo>
                  <a:cubicBezTo>
                    <a:pt x="9362" y="2918"/>
                    <a:pt x="10365" y="2675"/>
                    <a:pt x="11368" y="2523"/>
                  </a:cubicBezTo>
                  <a:cubicBezTo>
                    <a:pt x="11593" y="2495"/>
                    <a:pt x="11558" y="2182"/>
                    <a:pt x="11360" y="2182"/>
                  </a:cubicBezTo>
                  <a:cubicBezTo>
                    <a:pt x="11344" y="2182"/>
                    <a:pt x="11326" y="2184"/>
                    <a:pt x="11307" y="2189"/>
                  </a:cubicBezTo>
                  <a:cubicBezTo>
                    <a:pt x="10791" y="2250"/>
                    <a:pt x="10274" y="2341"/>
                    <a:pt x="9788" y="2463"/>
                  </a:cubicBezTo>
                  <a:cubicBezTo>
                    <a:pt x="9909" y="2371"/>
                    <a:pt x="10000" y="2280"/>
                    <a:pt x="10092" y="2189"/>
                  </a:cubicBezTo>
                  <a:cubicBezTo>
                    <a:pt x="10639" y="1551"/>
                    <a:pt x="11095" y="821"/>
                    <a:pt x="113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54;p35">
              <a:extLst>
                <a:ext uri="{FF2B5EF4-FFF2-40B4-BE49-F238E27FC236}">
                  <a16:creationId xmlns:a16="http://schemas.microsoft.com/office/drawing/2014/main" id="{D38853A2-C9B3-134A-70D8-33B7D095C7C6}"/>
                </a:ext>
              </a:extLst>
            </p:cNvPr>
            <p:cNvSpPr/>
            <p:nvPr/>
          </p:nvSpPr>
          <p:spPr>
            <a:xfrm>
              <a:off x="1760925" y="3042900"/>
              <a:ext cx="31200" cy="69175"/>
            </a:xfrm>
            <a:custGeom>
              <a:avLst/>
              <a:gdLst/>
              <a:ahLst/>
              <a:cxnLst/>
              <a:rect l="l" t="t" r="r" b="b"/>
              <a:pathLst>
                <a:path w="1248" h="2767" extrusionOk="0">
                  <a:moveTo>
                    <a:pt x="123" y="0"/>
                  </a:moveTo>
                  <a:lnTo>
                    <a:pt x="123" y="0"/>
                  </a:lnTo>
                  <a:cubicBezTo>
                    <a:pt x="1" y="578"/>
                    <a:pt x="92" y="1185"/>
                    <a:pt x="335" y="1733"/>
                  </a:cubicBezTo>
                  <a:cubicBezTo>
                    <a:pt x="518" y="2097"/>
                    <a:pt x="730" y="2432"/>
                    <a:pt x="943" y="2766"/>
                  </a:cubicBezTo>
                  <a:cubicBezTo>
                    <a:pt x="943" y="2766"/>
                    <a:pt x="1247" y="608"/>
                    <a:pt x="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55;p35">
              <a:extLst>
                <a:ext uri="{FF2B5EF4-FFF2-40B4-BE49-F238E27FC236}">
                  <a16:creationId xmlns:a16="http://schemas.microsoft.com/office/drawing/2014/main" id="{9F6ED99E-AC7E-0C73-277E-0A17EE50F7EF}"/>
                </a:ext>
              </a:extLst>
            </p:cNvPr>
            <p:cNvSpPr/>
            <p:nvPr/>
          </p:nvSpPr>
          <p:spPr>
            <a:xfrm>
              <a:off x="1773100" y="3028150"/>
              <a:ext cx="70700" cy="20850"/>
            </a:xfrm>
            <a:custGeom>
              <a:avLst/>
              <a:gdLst/>
              <a:ahLst/>
              <a:cxnLst/>
              <a:rect l="l" t="t" r="r" b="b"/>
              <a:pathLst>
                <a:path w="2828" h="834" extrusionOk="0">
                  <a:moveTo>
                    <a:pt x="786" y="0"/>
                  </a:moveTo>
                  <a:cubicBezTo>
                    <a:pt x="508" y="0"/>
                    <a:pt x="237" y="63"/>
                    <a:pt x="0" y="225"/>
                  </a:cubicBezTo>
                  <a:cubicBezTo>
                    <a:pt x="456" y="590"/>
                    <a:pt x="1034" y="803"/>
                    <a:pt x="1611" y="833"/>
                  </a:cubicBezTo>
                  <a:cubicBezTo>
                    <a:pt x="2006" y="833"/>
                    <a:pt x="2432" y="803"/>
                    <a:pt x="2827" y="772"/>
                  </a:cubicBezTo>
                  <a:cubicBezTo>
                    <a:pt x="2827" y="772"/>
                    <a:pt x="1761"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56;p35">
              <a:extLst>
                <a:ext uri="{FF2B5EF4-FFF2-40B4-BE49-F238E27FC236}">
                  <a16:creationId xmlns:a16="http://schemas.microsoft.com/office/drawing/2014/main" id="{05C6768E-66E2-EB8F-A7CF-8421B7A50C73}"/>
                </a:ext>
              </a:extLst>
            </p:cNvPr>
            <p:cNvSpPr/>
            <p:nvPr/>
          </p:nvSpPr>
          <p:spPr>
            <a:xfrm>
              <a:off x="2305775" y="4549750"/>
              <a:ext cx="19025" cy="16200"/>
            </a:xfrm>
            <a:custGeom>
              <a:avLst/>
              <a:gdLst/>
              <a:ahLst/>
              <a:cxnLst/>
              <a:rect l="l" t="t" r="r" b="b"/>
              <a:pathLst>
                <a:path w="761" h="648" extrusionOk="0">
                  <a:moveTo>
                    <a:pt x="335" y="0"/>
                  </a:moveTo>
                  <a:cubicBezTo>
                    <a:pt x="153" y="0"/>
                    <a:pt x="1" y="152"/>
                    <a:pt x="1" y="335"/>
                  </a:cubicBezTo>
                  <a:cubicBezTo>
                    <a:pt x="1" y="519"/>
                    <a:pt x="166" y="648"/>
                    <a:pt x="329" y="648"/>
                  </a:cubicBezTo>
                  <a:cubicBezTo>
                    <a:pt x="409" y="648"/>
                    <a:pt x="488" y="617"/>
                    <a:pt x="548" y="548"/>
                  </a:cubicBezTo>
                  <a:cubicBezTo>
                    <a:pt x="761" y="335"/>
                    <a:pt x="609" y="0"/>
                    <a:pt x="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057;p35">
              <a:extLst>
                <a:ext uri="{FF2B5EF4-FFF2-40B4-BE49-F238E27FC236}">
                  <a16:creationId xmlns:a16="http://schemas.microsoft.com/office/drawing/2014/main" id="{8165EA1E-71E8-28DD-ACA3-8851C409B640}"/>
                </a:ext>
              </a:extLst>
            </p:cNvPr>
            <p:cNvSpPr/>
            <p:nvPr/>
          </p:nvSpPr>
          <p:spPr>
            <a:xfrm>
              <a:off x="2249550" y="4175125"/>
              <a:ext cx="70700" cy="20850"/>
            </a:xfrm>
            <a:custGeom>
              <a:avLst/>
              <a:gdLst/>
              <a:ahLst/>
              <a:cxnLst/>
              <a:rect l="l" t="t" r="r" b="b"/>
              <a:pathLst>
                <a:path w="2828" h="834" extrusionOk="0">
                  <a:moveTo>
                    <a:pt x="774" y="0"/>
                  </a:moveTo>
                  <a:cubicBezTo>
                    <a:pt x="500" y="0"/>
                    <a:pt x="233" y="60"/>
                    <a:pt x="0" y="213"/>
                  </a:cubicBezTo>
                  <a:cubicBezTo>
                    <a:pt x="456" y="608"/>
                    <a:pt x="1034" y="821"/>
                    <a:pt x="1611" y="821"/>
                  </a:cubicBezTo>
                  <a:cubicBezTo>
                    <a:pt x="1717" y="829"/>
                    <a:pt x="1825" y="833"/>
                    <a:pt x="1934" y="833"/>
                  </a:cubicBezTo>
                  <a:cubicBezTo>
                    <a:pt x="2232" y="833"/>
                    <a:pt x="2538" y="805"/>
                    <a:pt x="2827" y="760"/>
                  </a:cubicBezTo>
                  <a:cubicBezTo>
                    <a:pt x="2827" y="760"/>
                    <a:pt x="1752" y="0"/>
                    <a:pt x="7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058;p35">
              <a:extLst>
                <a:ext uri="{FF2B5EF4-FFF2-40B4-BE49-F238E27FC236}">
                  <a16:creationId xmlns:a16="http://schemas.microsoft.com/office/drawing/2014/main" id="{DFB75074-DDA0-D79F-D018-2550BCDE8C00}"/>
                </a:ext>
              </a:extLst>
            </p:cNvPr>
            <p:cNvSpPr/>
            <p:nvPr/>
          </p:nvSpPr>
          <p:spPr>
            <a:xfrm>
              <a:off x="1574000" y="3757175"/>
              <a:ext cx="231550" cy="164925"/>
            </a:xfrm>
            <a:custGeom>
              <a:avLst/>
              <a:gdLst/>
              <a:ahLst/>
              <a:cxnLst/>
              <a:rect l="l" t="t" r="r" b="b"/>
              <a:pathLst>
                <a:path w="9262" h="6597" extrusionOk="0">
                  <a:moveTo>
                    <a:pt x="9059" y="1"/>
                  </a:moveTo>
                  <a:lnTo>
                    <a:pt x="9059" y="1"/>
                  </a:lnTo>
                  <a:cubicBezTo>
                    <a:pt x="8177" y="305"/>
                    <a:pt x="7417" y="882"/>
                    <a:pt x="6870" y="1612"/>
                  </a:cubicBezTo>
                  <a:cubicBezTo>
                    <a:pt x="6597" y="2007"/>
                    <a:pt x="6323" y="2402"/>
                    <a:pt x="6080" y="2828"/>
                  </a:cubicBezTo>
                  <a:cubicBezTo>
                    <a:pt x="3800" y="3527"/>
                    <a:pt x="1733" y="4743"/>
                    <a:pt x="1" y="6323"/>
                  </a:cubicBezTo>
                  <a:lnTo>
                    <a:pt x="244" y="6597"/>
                  </a:lnTo>
                  <a:cubicBezTo>
                    <a:pt x="1156" y="5746"/>
                    <a:pt x="2189" y="5016"/>
                    <a:pt x="3253" y="4439"/>
                  </a:cubicBezTo>
                  <a:cubicBezTo>
                    <a:pt x="3527" y="4712"/>
                    <a:pt x="4651" y="5594"/>
                    <a:pt x="5897" y="5654"/>
                  </a:cubicBezTo>
                  <a:cubicBezTo>
                    <a:pt x="7326" y="5746"/>
                    <a:pt x="8238" y="5746"/>
                    <a:pt x="8238" y="5746"/>
                  </a:cubicBezTo>
                  <a:cubicBezTo>
                    <a:pt x="8238" y="5746"/>
                    <a:pt x="6478" y="4104"/>
                    <a:pt x="4472" y="4104"/>
                  </a:cubicBezTo>
                  <a:cubicBezTo>
                    <a:pt x="4211" y="4104"/>
                    <a:pt x="3945" y="4132"/>
                    <a:pt x="3679" y="4195"/>
                  </a:cubicBezTo>
                  <a:cubicBezTo>
                    <a:pt x="4378" y="3861"/>
                    <a:pt x="5077" y="3557"/>
                    <a:pt x="5806" y="3314"/>
                  </a:cubicBezTo>
                  <a:cubicBezTo>
                    <a:pt x="5806" y="3314"/>
                    <a:pt x="5897" y="3284"/>
                    <a:pt x="6049" y="3223"/>
                  </a:cubicBezTo>
                  <a:cubicBezTo>
                    <a:pt x="7022" y="2888"/>
                    <a:pt x="8025" y="2676"/>
                    <a:pt x="9028" y="2524"/>
                  </a:cubicBezTo>
                  <a:cubicBezTo>
                    <a:pt x="9262" y="2495"/>
                    <a:pt x="9215" y="2157"/>
                    <a:pt x="8996" y="2157"/>
                  </a:cubicBezTo>
                  <a:cubicBezTo>
                    <a:pt x="8987" y="2157"/>
                    <a:pt x="8977" y="2158"/>
                    <a:pt x="8967" y="2159"/>
                  </a:cubicBezTo>
                  <a:cubicBezTo>
                    <a:pt x="8451" y="2250"/>
                    <a:pt x="7934" y="2341"/>
                    <a:pt x="7448" y="2463"/>
                  </a:cubicBezTo>
                  <a:cubicBezTo>
                    <a:pt x="7569" y="2372"/>
                    <a:pt x="7660" y="2281"/>
                    <a:pt x="7752" y="2189"/>
                  </a:cubicBezTo>
                  <a:cubicBezTo>
                    <a:pt x="8299" y="1521"/>
                    <a:pt x="8755" y="791"/>
                    <a:pt x="90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059;p35">
              <a:extLst>
                <a:ext uri="{FF2B5EF4-FFF2-40B4-BE49-F238E27FC236}">
                  <a16:creationId xmlns:a16="http://schemas.microsoft.com/office/drawing/2014/main" id="{0DD61F97-047E-176F-1F82-9213FFDCED4B}"/>
                </a:ext>
              </a:extLst>
            </p:cNvPr>
            <p:cNvSpPr/>
            <p:nvPr/>
          </p:nvSpPr>
          <p:spPr>
            <a:xfrm>
              <a:off x="2307300" y="4503175"/>
              <a:ext cx="19025" cy="16200"/>
            </a:xfrm>
            <a:custGeom>
              <a:avLst/>
              <a:gdLst/>
              <a:ahLst/>
              <a:cxnLst/>
              <a:rect l="l" t="t" r="r" b="b"/>
              <a:pathLst>
                <a:path w="761" h="648" extrusionOk="0">
                  <a:moveTo>
                    <a:pt x="432" y="0"/>
                  </a:moveTo>
                  <a:cubicBezTo>
                    <a:pt x="352" y="0"/>
                    <a:pt x="273" y="31"/>
                    <a:pt x="213" y="101"/>
                  </a:cubicBezTo>
                  <a:cubicBezTo>
                    <a:pt x="1" y="313"/>
                    <a:pt x="152" y="648"/>
                    <a:pt x="426" y="648"/>
                  </a:cubicBezTo>
                  <a:cubicBezTo>
                    <a:pt x="608" y="648"/>
                    <a:pt x="760" y="496"/>
                    <a:pt x="760" y="313"/>
                  </a:cubicBezTo>
                  <a:cubicBezTo>
                    <a:pt x="760" y="129"/>
                    <a:pt x="595" y="0"/>
                    <a:pt x="4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060;p35">
              <a:extLst>
                <a:ext uri="{FF2B5EF4-FFF2-40B4-BE49-F238E27FC236}">
                  <a16:creationId xmlns:a16="http://schemas.microsoft.com/office/drawing/2014/main" id="{0157E0E0-675C-F8F0-FEC8-5430D8C6144F}"/>
                </a:ext>
              </a:extLst>
            </p:cNvPr>
            <p:cNvSpPr/>
            <p:nvPr/>
          </p:nvSpPr>
          <p:spPr>
            <a:xfrm>
              <a:off x="1525375" y="3397750"/>
              <a:ext cx="140600" cy="171000"/>
            </a:xfrm>
            <a:custGeom>
              <a:avLst/>
              <a:gdLst/>
              <a:ahLst/>
              <a:cxnLst/>
              <a:rect l="l" t="t" r="r" b="b"/>
              <a:pathLst>
                <a:path w="5624" h="6840" extrusionOk="0">
                  <a:moveTo>
                    <a:pt x="5624" y="1"/>
                  </a:moveTo>
                  <a:cubicBezTo>
                    <a:pt x="5624" y="1"/>
                    <a:pt x="4985" y="244"/>
                    <a:pt x="4347" y="1673"/>
                  </a:cubicBezTo>
                  <a:cubicBezTo>
                    <a:pt x="3921" y="2645"/>
                    <a:pt x="3617" y="3648"/>
                    <a:pt x="3374" y="4682"/>
                  </a:cubicBezTo>
                  <a:cubicBezTo>
                    <a:pt x="3131" y="4013"/>
                    <a:pt x="2766" y="3375"/>
                    <a:pt x="2310" y="2828"/>
                  </a:cubicBezTo>
                  <a:cubicBezTo>
                    <a:pt x="2037" y="3223"/>
                    <a:pt x="1794" y="3648"/>
                    <a:pt x="1520" y="4043"/>
                  </a:cubicBezTo>
                  <a:cubicBezTo>
                    <a:pt x="1854" y="4408"/>
                    <a:pt x="2189" y="4712"/>
                    <a:pt x="2584" y="4986"/>
                  </a:cubicBezTo>
                  <a:cubicBezTo>
                    <a:pt x="2584" y="4986"/>
                    <a:pt x="1885" y="5046"/>
                    <a:pt x="851" y="5168"/>
                  </a:cubicBezTo>
                  <a:cubicBezTo>
                    <a:pt x="517" y="5746"/>
                    <a:pt x="243" y="6293"/>
                    <a:pt x="0" y="6840"/>
                  </a:cubicBezTo>
                  <a:lnTo>
                    <a:pt x="578" y="6840"/>
                  </a:lnTo>
                  <a:cubicBezTo>
                    <a:pt x="1490" y="6779"/>
                    <a:pt x="2371" y="6566"/>
                    <a:pt x="3222" y="6201"/>
                  </a:cubicBezTo>
                  <a:lnTo>
                    <a:pt x="1186" y="6049"/>
                  </a:lnTo>
                  <a:lnTo>
                    <a:pt x="3800" y="5958"/>
                  </a:lnTo>
                  <a:lnTo>
                    <a:pt x="3861" y="5928"/>
                  </a:lnTo>
                  <a:lnTo>
                    <a:pt x="4833" y="3375"/>
                  </a:lnTo>
                  <a:lnTo>
                    <a:pt x="4377" y="5715"/>
                  </a:lnTo>
                  <a:lnTo>
                    <a:pt x="4681" y="5563"/>
                  </a:lnTo>
                  <a:cubicBezTo>
                    <a:pt x="4681" y="5563"/>
                    <a:pt x="5624" y="4043"/>
                    <a:pt x="5624" y="2828"/>
                  </a:cubicBezTo>
                  <a:lnTo>
                    <a:pt x="56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061;p35">
              <a:extLst>
                <a:ext uri="{FF2B5EF4-FFF2-40B4-BE49-F238E27FC236}">
                  <a16:creationId xmlns:a16="http://schemas.microsoft.com/office/drawing/2014/main" id="{EC797B63-C211-585B-14C2-1A295F416D77}"/>
                </a:ext>
              </a:extLst>
            </p:cNvPr>
            <p:cNvSpPr/>
            <p:nvPr/>
          </p:nvSpPr>
          <p:spPr>
            <a:xfrm>
              <a:off x="2132525" y="4482875"/>
              <a:ext cx="165675" cy="109450"/>
            </a:xfrm>
            <a:custGeom>
              <a:avLst/>
              <a:gdLst/>
              <a:ahLst/>
              <a:cxnLst/>
              <a:rect l="l" t="t" r="r" b="b"/>
              <a:pathLst>
                <a:path w="6627" h="4378" extrusionOk="0">
                  <a:moveTo>
                    <a:pt x="6444" y="1"/>
                  </a:moveTo>
                  <a:lnTo>
                    <a:pt x="6444" y="1"/>
                  </a:lnTo>
                  <a:cubicBezTo>
                    <a:pt x="5593" y="305"/>
                    <a:pt x="4833" y="882"/>
                    <a:pt x="4286" y="1612"/>
                  </a:cubicBezTo>
                  <a:cubicBezTo>
                    <a:pt x="3982" y="2007"/>
                    <a:pt x="3709" y="2402"/>
                    <a:pt x="3466" y="2827"/>
                  </a:cubicBezTo>
                  <a:cubicBezTo>
                    <a:pt x="2250" y="3223"/>
                    <a:pt x="1095" y="3739"/>
                    <a:pt x="0" y="4378"/>
                  </a:cubicBezTo>
                  <a:lnTo>
                    <a:pt x="213" y="4378"/>
                  </a:lnTo>
                  <a:cubicBezTo>
                    <a:pt x="1399" y="4378"/>
                    <a:pt x="2432" y="4378"/>
                    <a:pt x="3344" y="4347"/>
                  </a:cubicBezTo>
                  <a:cubicBezTo>
                    <a:pt x="2900" y="4181"/>
                    <a:pt x="2444" y="4104"/>
                    <a:pt x="1992" y="4104"/>
                  </a:cubicBezTo>
                  <a:cubicBezTo>
                    <a:pt x="1700" y="4104"/>
                    <a:pt x="1410" y="4136"/>
                    <a:pt x="1125" y="4195"/>
                  </a:cubicBezTo>
                  <a:cubicBezTo>
                    <a:pt x="1794" y="3861"/>
                    <a:pt x="2493" y="3557"/>
                    <a:pt x="3222" y="3314"/>
                  </a:cubicBezTo>
                  <a:lnTo>
                    <a:pt x="3496" y="3223"/>
                  </a:lnTo>
                  <a:cubicBezTo>
                    <a:pt x="4438" y="2888"/>
                    <a:pt x="5441" y="2675"/>
                    <a:pt x="6444" y="2523"/>
                  </a:cubicBezTo>
                  <a:cubicBezTo>
                    <a:pt x="6536" y="2493"/>
                    <a:pt x="6627" y="2402"/>
                    <a:pt x="6596" y="2311"/>
                  </a:cubicBezTo>
                  <a:cubicBezTo>
                    <a:pt x="6596" y="2232"/>
                    <a:pt x="6528" y="2153"/>
                    <a:pt x="6431" y="2153"/>
                  </a:cubicBezTo>
                  <a:cubicBezTo>
                    <a:pt x="6416" y="2153"/>
                    <a:pt x="6400" y="2155"/>
                    <a:pt x="6384" y="2159"/>
                  </a:cubicBezTo>
                  <a:cubicBezTo>
                    <a:pt x="5867" y="2220"/>
                    <a:pt x="5350" y="2341"/>
                    <a:pt x="4864" y="2463"/>
                  </a:cubicBezTo>
                  <a:cubicBezTo>
                    <a:pt x="4955" y="2371"/>
                    <a:pt x="5077" y="2280"/>
                    <a:pt x="5168" y="2189"/>
                  </a:cubicBezTo>
                  <a:cubicBezTo>
                    <a:pt x="5715" y="1520"/>
                    <a:pt x="6140" y="791"/>
                    <a:pt x="6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062;p35">
              <a:extLst>
                <a:ext uri="{FF2B5EF4-FFF2-40B4-BE49-F238E27FC236}">
                  <a16:creationId xmlns:a16="http://schemas.microsoft.com/office/drawing/2014/main" id="{102365EB-BF86-D8D7-1F17-60F645E73833}"/>
                </a:ext>
              </a:extLst>
            </p:cNvPr>
            <p:cNvSpPr/>
            <p:nvPr/>
          </p:nvSpPr>
          <p:spPr>
            <a:xfrm>
              <a:off x="1966100" y="3285300"/>
              <a:ext cx="194575" cy="171100"/>
            </a:xfrm>
            <a:custGeom>
              <a:avLst/>
              <a:gdLst/>
              <a:ahLst/>
              <a:cxnLst/>
              <a:rect l="l" t="t" r="r" b="b"/>
              <a:pathLst>
                <a:path w="7783" h="6844" extrusionOk="0">
                  <a:moveTo>
                    <a:pt x="7782" y="0"/>
                  </a:moveTo>
                  <a:cubicBezTo>
                    <a:pt x="7782" y="0"/>
                    <a:pt x="7113" y="243"/>
                    <a:pt x="6475" y="1672"/>
                  </a:cubicBezTo>
                  <a:cubicBezTo>
                    <a:pt x="6050" y="2645"/>
                    <a:pt x="5746" y="3648"/>
                    <a:pt x="5502" y="4681"/>
                  </a:cubicBezTo>
                  <a:cubicBezTo>
                    <a:pt x="5229" y="3921"/>
                    <a:pt x="4803" y="3253"/>
                    <a:pt x="4287" y="2645"/>
                  </a:cubicBezTo>
                  <a:cubicBezTo>
                    <a:pt x="3679" y="2098"/>
                    <a:pt x="2949" y="1642"/>
                    <a:pt x="2189" y="1277"/>
                  </a:cubicBezTo>
                  <a:lnTo>
                    <a:pt x="2189" y="1277"/>
                  </a:lnTo>
                  <a:cubicBezTo>
                    <a:pt x="2402" y="2067"/>
                    <a:pt x="2736" y="2797"/>
                    <a:pt x="3162" y="3465"/>
                  </a:cubicBezTo>
                  <a:cubicBezTo>
                    <a:pt x="3618" y="4043"/>
                    <a:pt x="4104" y="4529"/>
                    <a:pt x="4682" y="4985"/>
                  </a:cubicBezTo>
                  <a:cubicBezTo>
                    <a:pt x="4682" y="4985"/>
                    <a:pt x="3800" y="5046"/>
                    <a:pt x="2524" y="5228"/>
                  </a:cubicBezTo>
                  <a:cubicBezTo>
                    <a:pt x="1217" y="5380"/>
                    <a:pt x="1" y="6444"/>
                    <a:pt x="1" y="6444"/>
                  </a:cubicBezTo>
                  <a:cubicBezTo>
                    <a:pt x="761" y="6711"/>
                    <a:pt x="1557" y="6843"/>
                    <a:pt x="2352" y="6843"/>
                  </a:cubicBezTo>
                  <a:cubicBezTo>
                    <a:pt x="3368" y="6843"/>
                    <a:pt x="4382" y="6627"/>
                    <a:pt x="5320" y="6201"/>
                  </a:cubicBezTo>
                  <a:lnTo>
                    <a:pt x="5350" y="6171"/>
                  </a:lnTo>
                  <a:lnTo>
                    <a:pt x="3344" y="6019"/>
                  </a:lnTo>
                  <a:lnTo>
                    <a:pt x="5928" y="5927"/>
                  </a:lnTo>
                  <a:lnTo>
                    <a:pt x="6019" y="5927"/>
                  </a:lnTo>
                  <a:lnTo>
                    <a:pt x="6961" y="3344"/>
                  </a:lnTo>
                  <a:lnTo>
                    <a:pt x="6506" y="5684"/>
                  </a:lnTo>
                  <a:lnTo>
                    <a:pt x="6809" y="5532"/>
                  </a:lnTo>
                  <a:cubicBezTo>
                    <a:pt x="6809" y="5532"/>
                    <a:pt x="7782" y="4012"/>
                    <a:pt x="7782" y="2797"/>
                  </a:cubicBezTo>
                  <a:lnTo>
                    <a:pt x="7782" y="1794"/>
                  </a:lnTo>
                  <a:lnTo>
                    <a:pt x="7782" y="1733"/>
                  </a:lnTo>
                  <a:lnTo>
                    <a:pt x="7782" y="1672"/>
                  </a:lnTo>
                  <a:lnTo>
                    <a:pt x="77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063;p35">
              <a:extLst>
                <a:ext uri="{FF2B5EF4-FFF2-40B4-BE49-F238E27FC236}">
                  <a16:creationId xmlns:a16="http://schemas.microsoft.com/office/drawing/2014/main" id="{341478A7-B918-7688-7D2F-CB8E871715A9}"/>
                </a:ext>
              </a:extLst>
            </p:cNvPr>
            <p:cNvSpPr/>
            <p:nvPr/>
          </p:nvSpPr>
          <p:spPr>
            <a:xfrm>
              <a:off x="2343775" y="3710825"/>
              <a:ext cx="193025" cy="148200"/>
            </a:xfrm>
            <a:custGeom>
              <a:avLst/>
              <a:gdLst/>
              <a:ahLst/>
              <a:cxnLst/>
              <a:rect l="l" t="t" r="r" b="b"/>
              <a:pathLst>
                <a:path w="7721" h="5928" extrusionOk="0">
                  <a:moveTo>
                    <a:pt x="6870" y="1"/>
                  </a:moveTo>
                  <a:cubicBezTo>
                    <a:pt x="6718" y="244"/>
                    <a:pt x="6566" y="487"/>
                    <a:pt x="6444" y="761"/>
                  </a:cubicBezTo>
                  <a:cubicBezTo>
                    <a:pt x="6049" y="1733"/>
                    <a:pt x="5745" y="2736"/>
                    <a:pt x="5502" y="3770"/>
                  </a:cubicBezTo>
                  <a:cubicBezTo>
                    <a:pt x="5229" y="3010"/>
                    <a:pt x="4833" y="2341"/>
                    <a:pt x="4286" y="1733"/>
                  </a:cubicBezTo>
                  <a:cubicBezTo>
                    <a:pt x="3678" y="1186"/>
                    <a:pt x="2949" y="730"/>
                    <a:pt x="2189" y="365"/>
                  </a:cubicBezTo>
                  <a:lnTo>
                    <a:pt x="2189" y="365"/>
                  </a:lnTo>
                  <a:cubicBezTo>
                    <a:pt x="2402" y="1125"/>
                    <a:pt x="2736" y="1885"/>
                    <a:pt x="3162" y="2554"/>
                  </a:cubicBezTo>
                  <a:cubicBezTo>
                    <a:pt x="3618" y="3131"/>
                    <a:pt x="4104" y="3618"/>
                    <a:pt x="4681" y="4074"/>
                  </a:cubicBezTo>
                  <a:cubicBezTo>
                    <a:pt x="4681" y="4074"/>
                    <a:pt x="3800" y="4165"/>
                    <a:pt x="2523" y="4317"/>
                  </a:cubicBezTo>
                  <a:cubicBezTo>
                    <a:pt x="1216" y="4469"/>
                    <a:pt x="0" y="5533"/>
                    <a:pt x="0" y="5533"/>
                  </a:cubicBezTo>
                  <a:cubicBezTo>
                    <a:pt x="852" y="5806"/>
                    <a:pt x="1763" y="5928"/>
                    <a:pt x="2675" y="5928"/>
                  </a:cubicBezTo>
                  <a:cubicBezTo>
                    <a:pt x="3587" y="5867"/>
                    <a:pt x="4469" y="5654"/>
                    <a:pt x="5320" y="5290"/>
                  </a:cubicBezTo>
                  <a:lnTo>
                    <a:pt x="3314" y="5107"/>
                  </a:lnTo>
                  <a:lnTo>
                    <a:pt x="5897" y="5046"/>
                  </a:lnTo>
                  <a:lnTo>
                    <a:pt x="5988" y="5016"/>
                  </a:lnTo>
                  <a:lnTo>
                    <a:pt x="6931" y="2463"/>
                  </a:lnTo>
                  <a:lnTo>
                    <a:pt x="6475" y="4773"/>
                  </a:lnTo>
                  <a:lnTo>
                    <a:pt x="6779" y="4621"/>
                  </a:lnTo>
                  <a:cubicBezTo>
                    <a:pt x="7235" y="3891"/>
                    <a:pt x="7569" y="3071"/>
                    <a:pt x="7721" y="2220"/>
                  </a:cubicBezTo>
                  <a:cubicBezTo>
                    <a:pt x="7660" y="1551"/>
                    <a:pt x="7447" y="913"/>
                    <a:pt x="7113" y="335"/>
                  </a:cubicBezTo>
                  <a:cubicBezTo>
                    <a:pt x="7022" y="214"/>
                    <a:pt x="6931" y="92"/>
                    <a:pt x="68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064;p35">
              <a:extLst>
                <a:ext uri="{FF2B5EF4-FFF2-40B4-BE49-F238E27FC236}">
                  <a16:creationId xmlns:a16="http://schemas.microsoft.com/office/drawing/2014/main" id="{B0360D47-AE0B-7064-A15D-C128E7482838}"/>
                </a:ext>
              </a:extLst>
            </p:cNvPr>
            <p:cNvSpPr/>
            <p:nvPr/>
          </p:nvSpPr>
          <p:spPr>
            <a:xfrm>
              <a:off x="1997275" y="2713850"/>
              <a:ext cx="167950" cy="104225"/>
            </a:xfrm>
            <a:custGeom>
              <a:avLst/>
              <a:gdLst/>
              <a:ahLst/>
              <a:cxnLst/>
              <a:rect l="l" t="t" r="r" b="b"/>
              <a:pathLst>
                <a:path w="6718" h="4169" extrusionOk="0">
                  <a:moveTo>
                    <a:pt x="2675" y="1"/>
                  </a:moveTo>
                  <a:lnTo>
                    <a:pt x="2675" y="1"/>
                  </a:lnTo>
                  <a:cubicBezTo>
                    <a:pt x="2827" y="274"/>
                    <a:pt x="2979" y="548"/>
                    <a:pt x="3161" y="791"/>
                  </a:cubicBezTo>
                  <a:cubicBezTo>
                    <a:pt x="3587" y="1369"/>
                    <a:pt x="4103" y="1885"/>
                    <a:pt x="4681" y="2311"/>
                  </a:cubicBezTo>
                  <a:cubicBezTo>
                    <a:pt x="4681" y="2311"/>
                    <a:pt x="3769" y="2402"/>
                    <a:pt x="2493" y="2554"/>
                  </a:cubicBezTo>
                  <a:cubicBezTo>
                    <a:pt x="1185" y="2706"/>
                    <a:pt x="0" y="3770"/>
                    <a:pt x="0" y="3770"/>
                  </a:cubicBezTo>
                  <a:cubicBezTo>
                    <a:pt x="761" y="4037"/>
                    <a:pt x="1550" y="4169"/>
                    <a:pt x="2341" y="4169"/>
                  </a:cubicBezTo>
                  <a:cubicBezTo>
                    <a:pt x="3352" y="4169"/>
                    <a:pt x="4364" y="3953"/>
                    <a:pt x="5319" y="3527"/>
                  </a:cubicBezTo>
                  <a:lnTo>
                    <a:pt x="3283" y="3375"/>
                  </a:lnTo>
                  <a:lnTo>
                    <a:pt x="5897" y="3283"/>
                  </a:lnTo>
                  <a:lnTo>
                    <a:pt x="5958" y="3253"/>
                  </a:lnTo>
                  <a:lnTo>
                    <a:pt x="6718" y="1247"/>
                  </a:lnTo>
                  <a:lnTo>
                    <a:pt x="5775" y="882"/>
                  </a:lnTo>
                  <a:cubicBezTo>
                    <a:pt x="5562" y="1521"/>
                    <a:pt x="5471" y="1976"/>
                    <a:pt x="5471" y="1976"/>
                  </a:cubicBezTo>
                  <a:cubicBezTo>
                    <a:pt x="5259" y="1460"/>
                    <a:pt x="4985" y="943"/>
                    <a:pt x="4681" y="457"/>
                  </a:cubicBezTo>
                  <a:lnTo>
                    <a:pt x="4134" y="274"/>
                  </a:lnTo>
                  <a:cubicBezTo>
                    <a:pt x="3648" y="122"/>
                    <a:pt x="3161" y="31"/>
                    <a:pt x="26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065;p35">
              <a:extLst>
                <a:ext uri="{FF2B5EF4-FFF2-40B4-BE49-F238E27FC236}">
                  <a16:creationId xmlns:a16="http://schemas.microsoft.com/office/drawing/2014/main" id="{E34790D5-CB54-9D49-D351-F9272BAA92D4}"/>
                </a:ext>
              </a:extLst>
            </p:cNvPr>
            <p:cNvSpPr/>
            <p:nvPr/>
          </p:nvSpPr>
          <p:spPr>
            <a:xfrm>
              <a:off x="1988150" y="2903200"/>
              <a:ext cx="19025" cy="15850"/>
            </a:xfrm>
            <a:custGeom>
              <a:avLst/>
              <a:gdLst/>
              <a:ahLst/>
              <a:cxnLst/>
              <a:rect l="l" t="t" r="r" b="b"/>
              <a:pathLst>
                <a:path w="761" h="634" extrusionOk="0">
                  <a:moveTo>
                    <a:pt x="440" y="1"/>
                  </a:moveTo>
                  <a:cubicBezTo>
                    <a:pt x="362" y="1"/>
                    <a:pt x="281" y="28"/>
                    <a:pt x="213" y="86"/>
                  </a:cubicBezTo>
                  <a:cubicBezTo>
                    <a:pt x="0" y="299"/>
                    <a:pt x="152" y="634"/>
                    <a:pt x="456" y="634"/>
                  </a:cubicBezTo>
                  <a:cubicBezTo>
                    <a:pt x="608" y="634"/>
                    <a:pt x="760" y="512"/>
                    <a:pt x="760" y="330"/>
                  </a:cubicBezTo>
                  <a:cubicBezTo>
                    <a:pt x="760" y="123"/>
                    <a:pt x="606" y="1"/>
                    <a:pt x="4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066;p35">
              <a:extLst>
                <a:ext uri="{FF2B5EF4-FFF2-40B4-BE49-F238E27FC236}">
                  <a16:creationId xmlns:a16="http://schemas.microsoft.com/office/drawing/2014/main" id="{4C83611E-B466-9922-68C0-9BD4A093BE56}"/>
                </a:ext>
              </a:extLst>
            </p:cNvPr>
            <p:cNvSpPr/>
            <p:nvPr/>
          </p:nvSpPr>
          <p:spPr>
            <a:xfrm>
              <a:off x="2027650" y="2921300"/>
              <a:ext cx="193800" cy="171775"/>
            </a:xfrm>
            <a:custGeom>
              <a:avLst/>
              <a:gdLst/>
              <a:ahLst/>
              <a:cxnLst/>
              <a:rect l="l" t="t" r="r" b="b"/>
              <a:pathLst>
                <a:path w="7752" h="6871" extrusionOk="0">
                  <a:moveTo>
                    <a:pt x="7752" y="1"/>
                  </a:moveTo>
                  <a:cubicBezTo>
                    <a:pt x="7752" y="1"/>
                    <a:pt x="7113" y="244"/>
                    <a:pt x="6445" y="1703"/>
                  </a:cubicBezTo>
                  <a:cubicBezTo>
                    <a:pt x="6050" y="2645"/>
                    <a:pt x="5715" y="3648"/>
                    <a:pt x="5472" y="4682"/>
                  </a:cubicBezTo>
                  <a:cubicBezTo>
                    <a:pt x="5199" y="3952"/>
                    <a:pt x="4803" y="3253"/>
                    <a:pt x="4287" y="2676"/>
                  </a:cubicBezTo>
                  <a:cubicBezTo>
                    <a:pt x="3648" y="2098"/>
                    <a:pt x="2919" y="1642"/>
                    <a:pt x="2159" y="1277"/>
                  </a:cubicBezTo>
                  <a:lnTo>
                    <a:pt x="2159" y="1277"/>
                  </a:lnTo>
                  <a:cubicBezTo>
                    <a:pt x="2372" y="2068"/>
                    <a:pt x="2706" y="2797"/>
                    <a:pt x="3132" y="3466"/>
                  </a:cubicBezTo>
                  <a:cubicBezTo>
                    <a:pt x="3588" y="4043"/>
                    <a:pt x="4104" y="4560"/>
                    <a:pt x="4651" y="4986"/>
                  </a:cubicBezTo>
                  <a:cubicBezTo>
                    <a:pt x="4651" y="4986"/>
                    <a:pt x="3770" y="5077"/>
                    <a:pt x="2493" y="5229"/>
                  </a:cubicBezTo>
                  <a:cubicBezTo>
                    <a:pt x="1186" y="5411"/>
                    <a:pt x="1" y="6475"/>
                    <a:pt x="1" y="6475"/>
                  </a:cubicBezTo>
                  <a:cubicBezTo>
                    <a:pt x="852" y="6749"/>
                    <a:pt x="1764" y="6870"/>
                    <a:pt x="2645" y="6870"/>
                  </a:cubicBezTo>
                  <a:cubicBezTo>
                    <a:pt x="3557" y="6809"/>
                    <a:pt x="4469" y="6566"/>
                    <a:pt x="5320" y="6232"/>
                  </a:cubicBezTo>
                  <a:lnTo>
                    <a:pt x="3284" y="6049"/>
                  </a:lnTo>
                  <a:lnTo>
                    <a:pt x="5898" y="5989"/>
                  </a:lnTo>
                  <a:lnTo>
                    <a:pt x="5958" y="5958"/>
                  </a:lnTo>
                  <a:lnTo>
                    <a:pt x="6931" y="3405"/>
                  </a:lnTo>
                  <a:lnTo>
                    <a:pt x="6475" y="5715"/>
                  </a:lnTo>
                  <a:lnTo>
                    <a:pt x="6475" y="5715"/>
                  </a:lnTo>
                  <a:lnTo>
                    <a:pt x="6779" y="5563"/>
                  </a:lnTo>
                  <a:cubicBezTo>
                    <a:pt x="6779" y="5563"/>
                    <a:pt x="7752" y="4043"/>
                    <a:pt x="7752" y="2797"/>
                  </a:cubicBezTo>
                  <a:lnTo>
                    <a:pt x="77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067;p35">
              <a:extLst>
                <a:ext uri="{FF2B5EF4-FFF2-40B4-BE49-F238E27FC236}">
                  <a16:creationId xmlns:a16="http://schemas.microsoft.com/office/drawing/2014/main" id="{F36F4259-49BE-5038-7C06-A9F494480B36}"/>
                </a:ext>
              </a:extLst>
            </p:cNvPr>
            <p:cNvSpPr/>
            <p:nvPr/>
          </p:nvSpPr>
          <p:spPr>
            <a:xfrm>
              <a:off x="1908350" y="2964250"/>
              <a:ext cx="131500" cy="28025"/>
            </a:xfrm>
            <a:custGeom>
              <a:avLst/>
              <a:gdLst/>
              <a:ahLst/>
              <a:cxnLst/>
              <a:rect l="l" t="t" r="r" b="b"/>
              <a:pathLst>
                <a:path w="5260" h="1121" extrusionOk="0">
                  <a:moveTo>
                    <a:pt x="1445" y="1"/>
                  </a:moveTo>
                  <a:cubicBezTo>
                    <a:pt x="933" y="1"/>
                    <a:pt x="435" y="82"/>
                    <a:pt x="1" y="289"/>
                  </a:cubicBezTo>
                  <a:cubicBezTo>
                    <a:pt x="913" y="836"/>
                    <a:pt x="1946" y="1110"/>
                    <a:pt x="2980" y="1110"/>
                  </a:cubicBezTo>
                  <a:cubicBezTo>
                    <a:pt x="3170" y="1117"/>
                    <a:pt x="3359" y="1121"/>
                    <a:pt x="3549" y="1121"/>
                  </a:cubicBezTo>
                  <a:cubicBezTo>
                    <a:pt x="4119" y="1121"/>
                    <a:pt x="4689" y="1087"/>
                    <a:pt x="5259" y="1018"/>
                  </a:cubicBezTo>
                  <a:cubicBezTo>
                    <a:pt x="5259" y="1018"/>
                    <a:pt x="3261" y="1"/>
                    <a:pt x="14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068;p35">
              <a:extLst>
                <a:ext uri="{FF2B5EF4-FFF2-40B4-BE49-F238E27FC236}">
                  <a16:creationId xmlns:a16="http://schemas.microsoft.com/office/drawing/2014/main" id="{1E87504A-CADA-FE11-2A94-E10A1A0599A9}"/>
                </a:ext>
              </a:extLst>
            </p:cNvPr>
            <p:cNvSpPr/>
            <p:nvPr/>
          </p:nvSpPr>
          <p:spPr>
            <a:xfrm>
              <a:off x="2007525" y="2929675"/>
              <a:ext cx="21675" cy="15400"/>
            </a:xfrm>
            <a:custGeom>
              <a:avLst/>
              <a:gdLst/>
              <a:ahLst/>
              <a:cxnLst/>
              <a:rect l="l" t="t" r="r" b="b"/>
              <a:pathLst>
                <a:path w="867" h="616" extrusionOk="0">
                  <a:moveTo>
                    <a:pt x="441" y="0"/>
                  </a:moveTo>
                  <a:cubicBezTo>
                    <a:pt x="289" y="0"/>
                    <a:pt x="137" y="91"/>
                    <a:pt x="76" y="274"/>
                  </a:cubicBezTo>
                  <a:cubicBezTo>
                    <a:pt x="0" y="502"/>
                    <a:pt x="213" y="616"/>
                    <a:pt x="430" y="616"/>
                  </a:cubicBezTo>
                  <a:cubicBezTo>
                    <a:pt x="646" y="616"/>
                    <a:pt x="867" y="502"/>
                    <a:pt x="806" y="274"/>
                  </a:cubicBezTo>
                  <a:cubicBezTo>
                    <a:pt x="745" y="91"/>
                    <a:pt x="593" y="0"/>
                    <a:pt x="4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069;p35">
              <a:extLst>
                <a:ext uri="{FF2B5EF4-FFF2-40B4-BE49-F238E27FC236}">
                  <a16:creationId xmlns:a16="http://schemas.microsoft.com/office/drawing/2014/main" id="{8705ED0B-28CF-F6E6-F1F3-4D263445E246}"/>
                </a:ext>
              </a:extLst>
            </p:cNvPr>
            <p:cNvSpPr/>
            <p:nvPr/>
          </p:nvSpPr>
          <p:spPr>
            <a:xfrm>
              <a:off x="2227500" y="2970700"/>
              <a:ext cx="44100" cy="61575"/>
            </a:xfrm>
            <a:custGeom>
              <a:avLst/>
              <a:gdLst/>
              <a:ahLst/>
              <a:cxnLst/>
              <a:rect l="l" t="t" r="r" b="b"/>
              <a:pathLst>
                <a:path w="1764" h="2463" extrusionOk="0">
                  <a:moveTo>
                    <a:pt x="1642" y="0"/>
                  </a:moveTo>
                  <a:cubicBezTo>
                    <a:pt x="1430" y="244"/>
                    <a:pt x="1217" y="487"/>
                    <a:pt x="1034" y="760"/>
                  </a:cubicBezTo>
                  <a:cubicBezTo>
                    <a:pt x="1" y="2371"/>
                    <a:pt x="305" y="2462"/>
                    <a:pt x="305" y="2462"/>
                  </a:cubicBezTo>
                  <a:cubicBezTo>
                    <a:pt x="822" y="2159"/>
                    <a:pt x="1308" y="1824"/>
                    <a:pt x="1764" y="1459"/>
                  </a:cubicBezTo>
                  <a:cubicBezTo>
                    <a:pt x="1734" y="973"/>
                    <a:pt x="1673" y="487"/>
                    <a:pt x="16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070;p35">
              <a:extLst>
                <a:ext uri="{FF2B5EF4-FFF2-40B4-BE49-F238E27FC236}">
                  <a16:creationId xmlns:a16="http://schemas.microsoft.com/office/drawing/2014/main" id="{BEFD1AF7-9A1C-0EB0-12C9-03C0DDCFFE79}"/>
                </a:ext>
              </a:extLst>
            </p:cNvPr>
            <p:cNvSpPr/>
            <p:nvPr/>
          </p:nvSpPr>
          <p:spPr>
            <a:xfrm>
              <a:off x="2033750" y="3810375"/>
              <a:ext cx="96525" cy="104900"/>
            </a:xfrm>
            <a:custGeom>
              <a:avLst/>
              <a:gdLst/>
              <a:ahLst/>
              <a:cxnLst/>
              <a:rect l="l" t="t" r="r" b="b"/>
              <a:pathLst>
                <a:path w="3861" h="4196" extrusionOk="0">
                  <a:moveTo>
                    <a:pt x="3708" y="1"/>
                  </a:moveTo>
                  <a:lnTo>
                    <a:pt x="3708" y="1"/>
                  </a:lnTo>
                  <a:cubicBezTo>
                    <a:pt x="2644" y="608"/>
                    <a:pt x="1733" y="1460"/>
                    <a:pt x="1064" y="2493"/>
                  </a:cubicBezTo>
                  <a:cubicBezTo>
                    <a:pt x="0" y="4104"/>
                    <a:pt x="334" y="4195"/>
                    <a:pt x="334" y="4195"/>
                  </a:cubicBezTo>
                  <a:cubicBezTo>
                    <a:pt x="334" y="4195"/>
                    <a:pt x="2097" y="3131"/>
                    <a:pt x="2979" y="2007"/>
                  </a:cubicBezTo>
                  <a:cubicBezTo>
                    <a:pt x="3860" y="882"/>
                    <a:pt x="3708" y="1"/>
                    <a:pt x="37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071;p35">
              <a:extLst>
                <a:ext uri="{FF2B5EF4-FFF2-40B4-BE49-F238E27FC236}">
                  <a16:creationId xmlns:a16="http://schemas.microsoft.com/office/drawing/2014/main" id="{03AEC742-39BC-B0ED-43F0-764A73BF9968}"/>
                </a:ext>
              </a:extLst>
            </p:cNvPr>
            <p:cNvSpPr/>
            <p:nvPr/>
          </p:nvSpPr>
          <p:spPr>
            <a:xfrm>
              <a:off x="2074025" y="3570250"/>
              <a:ext cx="194550" cy="114875"/>
            </a:xfrm>
            <a:custGeom>
              <a:avLst/>
              <a:gdLst/>
              <a:ahLst/>
              <a:cxnLst/>
              <a:rect l="l" t="t" r="r" b="b"/>
              <a:pathLst>
                <a:path w="7782" h="4595" extrusionOk="0">
                  <a:moveTo>
                    <a:pt x="7143" y="1"/>
                  </a:moveTo>
                  <a:cubicBezTo>
                    <a:pt x="6869" y="244"/>
                    <a:pt x="6657" y="517"/>
                    <a:pt x="6474" y="791"/>
                  </a:cubicBezTo>
                  <a:cubicBezTo>
                    <a:pt x="6079" y="1490"/>
                    <a:pt x="5745" y="2219"/>
                    <a:pt x="5532" y="2979"/>
                  </a:cubicBezTo>
                  <a:cubicBezTo>
                    <a:pt x="5228" y="2402"/>
                    <a:pt x="4803" y="1915"/>
                    <a:pt x="4316" y="1520"/>
                  </a:cubicBezTo>
                  <a:cubicBezTo>
                    <a:pt x="3648" y="1095"/>
                    <a:pt x="2948" y="760"/>
                    <a:pt x="2219" y="517"/>
                  </a:cubicBezTo>
                  <a:lnTo>
                    <a:pt x="2219" y="517"/>
                  </a:lnTo>
                  <a:cubicBezTo>
                    <a:pt x="2432" y="1095"/>
                    <a:pt x="2766" y="1642"/>
                    <a:pt x="3192" y="2098"/>
                  </a:cubicBezTo>
                  <a:cubicBezTo>
                    <a:pt x="3617" y="2554"/>
                    <a:pt x="4134" y="2919"/>
                    <a:pt x="4711" y="3253"/>
                  </a:cubicBezTo>
                  <a:cubicBezTo>
                    <a:pt x="4711" y="3253"/>
                    <a:pt x="3799" y="3314"/>
                    <a:pt x="2523" y="3405"/>
                  </a:cubicBezTo>
                  <a:cubicBezTo>
                    <a:pt x="1641" y="3526"/>
                    <a:pt x="790" y="3830"/>
                    <a:pt x="0" y="4317"/>
                  </a:cubicBezTo>
                  <a:cubicBezTo>
                    <a:pt x="791" y="4480"/>
                    <a:pt x="1605" y="4595"/>
                    <a:pt x="2401" y="4595"/>
                  </a:cubicBezTo>
                  <a:cubicBezTo>
                    <a:pt x="2493" y="4595"/>
                    <a:pt x="2584" y="4593"/>
                    <a:pt x="2675" y="4590"/>
                  </a:cubicBezTo>
                  <a:cubicBezTo>
                    <a:pt x="3587" y="4560"/>
                    <a:pt x="4468" y="4378"/>
                    <a:pt x="5319" y="4134"/>
                  </a:cubicBezTo>
                  <a:lnTo>
                    <a:pt x="3313" y="4013"/>
                  </a:lnTo>
                  <a:lnTo>
                    <a:pt x="5897" y="3952"/>
                  </a:lnTo>
                  <a:lnTo>
                    <a:pt x="5988" y="3922"/>
                  </a:lnTo>
                  <a:lnTo>
                    <a:pt x="6930" y="2067"/>
                  </a:lnTo>
                  <a:lnTo>
                    <a:pt x="6505" y="3770"/>
                  </a:lnTo>
                  <a:cubicBezTo>
                    <a:pt x="6717" y="3678"/>
                    <a:pt x="6809" y="3648"/>
                    <a:pt x="6809" y="3648"/>
                  </a:cubicBezTo>
                  <a:cubicBezTo>
                    <a:pt x="6809" y="3648"/>
                    <a:pt x="7751" y="2554"/>
                    <a:pt x="7781" y="1672"/>
                  </a:cubicBezTo>
                  <a:lnTo>
                    <a:pt x="71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072;p35">
              <a:extLst>
                <a:ext uri="{FF2B5EF4-FFF2-40B4-BE49-F238E27FC236}">
                  <a16:creationId xmlns:a16="http://schemas.microsoft.com/office/drawing/2014/main" id="{FF205468-CA75-7D13-F8AD-4C42305BE671}"/>
                </a:ext>
              </a:extLst>
            </p:cNvPr>
            <p:cNvSpPr/>
            <p:nvPr/>
          </p:nvSpPr>
          <p:spPr>
            <a:xfrm>
              <a:off x="1986850" y="2950075"/>
              <a:ext cx="19550" cy="15800"/>
            </a:xfrm>
            <a:custGeom>
              <a:avLst/>
              <a:gdLst/>
              <a:ahLst/>
              <a:cxnLst/>
              <a:rect l="l" t="t" r="r" b="b"/>
              <a:pathLst>
                <a:path w="782" h="632" extrusionOk="0">
                  <a:moveTo>
                    <a:pt x="310" y="1"/>
                  </a:moveTo>
                  <a:cubicBezTo>
                    <a:pt x="149" y="1"/>
                    <a:pt x="22" y="142"/>
                    <a:pt x="22" y="309"/>
                  </a:cubicBezTo>
                  <a:cubicBezTo>
                    <a:pt x="1" y="500"/>
                    <a:pt x="172" y="631"/>
                    <a:pt x="350" y="631"/>
                  </a:cubicBezTo>
                  <a:cubicBezTo>
                    <a:pt x="427" y="631"/>
                    <a:pt x="505" y="607"/>
                    <a:pt x="569" y="552"/>
                  </a:cubicBezTo>
                  <a:cubicBezTo>
                    <a:pt x="782" y="339"/>
                    <a:pt x="630" y="5"/>
                    <a:pt x="356" y="5"/>
                  </a:cubicBezTo>
                  <a:cubicBezTo>
                    <a:pt x="340" y="2"/>
                    <a:pt x="325" y="1"/>
                    <a:pt x="3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073;p35">
              <a:extLst>
                <a:ext uri="{FF2B5EF4-FFF2-40B4-BE49-F238E27FC236}">
                  <a16:creationId xmlns:a16="http://schemas.microsoft.com/office/drawing/2014/main" id="{1429D7D8-BE57-23B8-F808-23FCCFDF172B}"/>
                </a:ext>
              </a:extLst>
            </p:cNvPr>
            <p:cNvSpPr/>
            <p:nvPr/>
          </p:nvSpPr>
          <p:spPr>
            <a:xfrm>
              <a:off x="1735100" y="2786050"/>
              <a:ext cx="25" cy="25"/>
            </a:xfrm>
            <a:custGeom>
              <a:avLst/>
              <a:gdLst/>
              <a:ahLst/>
              <a:cxnLst/>
              <a:rect l="l" t="t" r="r" b="b"/>
              <a:pathLst>
                <a:path w="1" h="1" extrusionOk="0">
                  <a:moveTo>
                    <a:pt x="1"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074;p35">
              <a:extLst>
                <a:ext uri="{FF2B5EF4-FFF2-40B4-BE49-F238E27FC236}">
                  <a16:creationId xmlns:a16="http://schemas.microsoft.com/office/drawing/2014/main" id="{295D5638-C1E2-3F7E-9C95-58B0C42DEF8A}"/>
                </a:ext>
              </a:extLst>
            </p:cNvPr>
            <p:cNvSpPr/>
            <p:nvPr/>
          </p:nvSpPr>
          <p:spPr>
            <a:xfrm>
              <a:off x="1760925" y="2786050"/>
              <a:ext cx="70700" cy="20825"/>
            </a:xfrm>
            <a:custGeom>
              <a:avLst/>
              <a:gdLst/>
              <a:ahLst/>
              <a:cxnLst/>
              <a:rect l="l" t="t" r="r" b="b"/>
              <a:pathLst>
                <a:path w="2828" h="833" extrusionOk="0">
                  <a:moveTo>
                    <a:pt x="775" y="0"/>
                  </a:moveTo>
                  <a:cubicBezTo>
                    <a:pt x="501" y="0"/>
                    <a:pt x="234" y="60"/>
                    <a:pt x="1" y="213"/>
                  </a:cubicBezTo>
                  <a:cubicBezTo>
                    <a:pt x="457" y="608"/>
                    <a:pt x="1034" y="821"/>
                    <a:pt x="1612" y="821"/>
                  </a:cubicBezTo>
                  <a:cubicBezTo>
                    <a:pt x="1726" y="829"/>
                    <a:pt x="1838" y="833"/>
                    <a:pt x="1948" y="833"/>
                  </a:cubicBezTo>
                  <a:cubicBezTo>
                    <a:pt x="2249" y="833"/>
                    <a:pt x="2539" y="805"/>
                    <a:pt x="2828" y="760"/>
                  </a:cubicBezTo>
                  <a:cubicBezTo>
                    <a:pt x="2828" y="760"/>
                    <a:pt x="1753" y="0"/>
                    <a:pt x="7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075;p35">
              <a:extLst>
                <a:ext uri="{FF2B5EF4-FFF2-40B4-BE49-F238E27FC236}">
                  <a16:creationId xmlns:a16="http://schemas.microsoft.com/office/drawing/2014/main" id="{AD1B5545-56FF-B508-BE52-35D230CFFEAB}"/>
                </a:ext>
              </a:extLst>
            </p:cNvPr>
            <p:cNvSpPr/>
            <p:nvPr/>
          </p:nvSpPr>
          <p:spPr>
            <a:xfrm>
              <a:off x="1706975" y="2872675"/>
              <a:ext cx="100350" cy="151250"/>
            </a:xfrm>
            <a:custGeom>
              <a:avLst/>
              <a:gdLst/>
              <a:ahLst/>
              <a:cxnLst/>
              <a:rect l="l" t="t" r="r" b="b"/>
              <a:pathLst>
                <a:path w="4014" h="6050" extrusionOk="0">
                  <a:moveTo>
                    <a:pt x="4013" y="0"/>
                  </a:moveTo>
                  <a:cubicBezTo>
                    <a:pt x="4013" y="0"/>
                    <a:pt x="3375" y="244"/>
                    <a:pt x="2737" y="1703"/>
                  </a:cubicBezTo>
                  <a:cubicBezTo>
                    <a:pt x="2311" y="2675"/>
                    <a:pt x="2007" y="3678"/>
                    <a:pt x="1764" y="4681"/>
                  </a:cubicBezTo>
                  <a:cubicBezTo>
                    <a:pt x="1490" y="3952"/>
                    <a:pt x="1065" y="3253"/>
                    <a:pt x="548" y="2675"/>
                  </a:cubicBezTo>
                  <a:cubicBezTo>
                    <a:pt x="426" y="2523"/>
                    <a:pt x="274" y="2402"/>
                    <a:pt x="92" y="2280"/>
                  </a:cubicBezTo>
                  <a:cubicBezTo>
                    <a:pt x="62" y="2918"/>
                    <a:pt x="31" y="3557"/>
                    <a:pt x="1" y="4195"/>
                  </a:cubicBezTo>
                  <a:cubicBezTo>
                    <a:pt x="305" y="4499"/>
                    <a:pt x="609" y="4773"/>
                    <a:pt x="974" y="5016"/>
                  </a:cubicBezTo>
                  <a:lnTo>
                    <a:pt x="1" y="5107"/>
                  </a:lnTo>
                  <a:lnTo>
                    <a:pt x="1" y="6049"/>
                  </a:lnTo>
                  <a:lnTo>
                    <a:pt x="2189" y="5988"/>
                  </a:lnTo>
                  <a:lnTo>
                    <a:pt x="2250" y="5958"/>
                  </a:lnTo>
                  <a:lnTo>
                    <a:pt x="3223" y="3405"/>
                  </a:lnTo>
                  <a:lnTo>
                    <a:pt x="3223" y="3405"/>
                  </a:lnTo>
                  <a:lnTo>
                    <a:pt x="2767" y="5715"/>
                  </a:lnTo>
                  <a:lnTo>
                    <a:pt x="3040" y="5593"/>
                  </a:lnTo>
                  <a:cubicBezTo>
                    <a:pt x="3040" y="5593"/>
                    <a:pt x="4013" y="4073"/>
                    <a:pt x="4013" y="2827"/>
                  </a:cubicBezTo>
                  <a:lnTo>
                    <a:pt x="40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076;p35">
              <a:extLst>
                <a:ext uri="{FF2B5EF4-FFF2-40B4-BE49-F238E27FC236}">
                  <a16:creationId xmlns:a16="http://schemas.microsoft.com/office/drawing/2014/main" id="{762ED810-A327-E93A-1CEE-8501435F22A8}"/>
                </a:ext>
              </a:extLst>
            </p:cNvPr>
            <p:cNvSpPr/>
            <p:nvPr/>
          </p:nvSpPr>
          <p:spPr>
            <a:xfrm>
              <a:off x="1827800" y="3284525"/>
              <a:ext cx="70700" cy="20550"/>
            </a:xfrm>
            <a:custGeom>
              <a:avLst/>
              <a:gdLst/>
              <a:ahLst/>
              <a:cxnLst/>
              <a:rect l="l" t="t" r="r" b="b"/>
              <a:pathLst>
                <a:path w="2828" h="822" extrusionOk="0">
                  <a:moveTo>
                    <a:pt x="762" y="1"/>
                  </a:moveTo>
                  <a:cubicBezTo>
                    <a:pt x="490" y="1"/>
                    <a:pt x="227" y="60"/>
                    <a:pt x="1" y="214"/>
                  </a:cubicBezTo>
                  <a:cubicBezTo>
                    <a:pt x="457" y="609"/>
                    <a:pt x="1004" y="822"/>
                    <a:pt x="1612" y="822"/>
                  </a:cubicBezTo>
                  <a:cubicBezTo>
                    <a:pt x="2007" y="822"/>
                    <a:pt x="2432" y="822"/>
                    <a:pt x="2828" y="761"/>
                  </a:cubicBezTo>
                  <a:cubicBezTo>
                    <a:pt x="2828" y="761"/>
                    <a:pt x="1734" y="1"/>
                    <a:pt x="7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077;p35">
              <a:extLst>
                <a:ext uri="{FF2B5EF4-FFF2-40B4-BE49-F238E27FC236}">
                  <a16:creationId xmlns:a16="http://schemas.microsoft.com/office/drawing/2014/main" id="{F7C17734-F1F1-6A06-D1F3-FDF1739FFE49}"/>
                </a:ext>
              </a:extLst>
            </p:cNvPr>
            <p:cNvSpPr/>
            <p:nvPr/>
          </p:nvSpPr>
          <p:spPr>
            <a:xfrm>
              <a:off x="1748775" y="2801250"/>
              <a:ext cx="31175" cy="69175"/>
            </a:xfrm>
            <a:custGeom>
              <a:avLst/>
              <a:gdLst/>
              <a:ahLst/>
              <a:cxnLst/>
              <a:rect l="l" t="t" r="r" b="b"/>
              <a:pathLst>
                <a:path w="1247" h="2767" extrusionOk="0">
                  <a:moveTo>
                    <a:pt x="122" y="0"/>
                  </a:moveTo>
                  <a:lnTo>
                    <a:pt x="122" y="0"/>
                  </a:lnTo>
                  <a:cubicBezTo>
                    <a:pt x="1" y="578"/>
                    <a:pt x="92" y="1186"/>
                    <a:pt x="335" y="1702"/>
                  </a:cubicBezTo>
                  <a:cubicBezTo>
                    <a:pt x="517" y="2067"/>
                    <a:pt x="730" y="2432"/>
                    <a:pt x="943" y="2766"/>
                  </a:cubicBezTo>
                  <a:cubicBezTo>
                    <a:pt x="943" y="2766"/>
                    <a:pt x="1247" y="608"/>
                    <a:pt x="1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078;p35">
              <a:extLst>
                <a:ext uri="{FF2B5EF4-FFF2-40B4-BE49-F238E27FC236}">
                  <a16:creationId xmlns:a16="http://schemas.microsoft.com/office/drawing/2014/main" id="{09962A3B-6E61-19F8-25BD-9E219ADF4529}"/>
                </a:ext>
              </a:extLst>
            </p:cNvPr>
            <p:cNvSpPr/>
            <p:nvPr/>
          </p:nvSpPr>
          <p:spPr>
            <a:xfrm>
              <a:off x="1706975" y="3025400"/>
              <a:ext cx="40300" cy="15225"/>
            </a:xfrm>
            <a:custGeom>
              <a:avLst/>
              <a:gdLst/>
              <a:ahLst/>
              <a:cxnLst/>
              <a:rect l="l" t="t" r="r" b="b"/>
              <a:pathLst>
                <a:path w="1612" h="609" extrusionOk="0">
                  <a:moveTo>
                    <a:pt x="1" y="1"/>
                  </a:moveTo>
                  <a:lnTo>
                    <a:pt x="1" y="609"/>
                  </a:lnTo>
                  <a:cubicBezTo>
                    <a:pt x="548" y="487"/>
                    <a:pt x="1065" y="305"/>
                    <a:pt x="1612" y="123"/>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079;p35">
              <a:extLst>
                <a:ext uri="{FF2B5EF4-FFF2-40B4-BE49-F238E27FC236}">
                  <a16:creationId xmlns:a16="http://schemas.microsoft.com/office/drawing/2014/main" id="{A77DF5A5-FF1C-C838-9CA1-D3506BD3D1AA}"/>
                </a:ext>
              </a:extLst>
            </p:cNvPr>
            <p:cNvSpPr/>
            <p:nvPr/>
          </p:nvSpPr>
          <p:spPr>
            <a:xfrm>
              <a:off x="2076300" y="3593050"/>
              <a:ext cx="15975" cy="11425"/>
            </a:xfrm>
            <a:custGeom>
              <a:avLst/>
              <a:gdLst/>
              <a:ahLst/>
              <a:cxnLst/>
              <a:rect l="l" t="t" r="r" b="b"/>
              <a:pathLst>
                <a:path w="639" h="457" extrusionOk="0">
                  <a:moveTo>
                    <a:pt x="335" y="0"/>
                  </a:moveTo>
                  <a:cubicBezTo>
                    <a:pt x="152" y="0"/>
                    <a:pt x="0" y="122"/>
                    <a:pt x="0" y="244"/>
                  </a:cubicBezTo>
                  <a:cubicBezTo>
                    <a:pt x="0" y="365"/>
                    <a:pt x="152" y="456"/>
                    <a:pt x="335" y="456"/>
                  </a:cubicBezTo>
                  <a:cubicBezTo>
                    <a:pt x="517" y="456"/>
                    <a:pt x="639" y="365"/>
                    <a:pt x="639" y="244"/>
                  </a:cubicBezTo>
                  <a:cubicBezTo>
                    <a:pt x="639" y="92"/>
                    <a:pt x="517" y="0"/>
                    <a:pt x="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080;p35">
              <a:extLst>
                <a:ext uri="{FF2B5EF4-FFF2-40B4-BE49-F238E27FC236}">
                  <a16:creationId xmlns:a16="http://schemas.microsoft.com/office/drawing/2014/main" id="{53789D7D-C585-3809-E3D4-4581AFA039A3}"/>
                </a:ext>
              </a:extLst>
            </p:cNvPr>
            <p:cNvSpPr/>
            <p:nvPr/>
          </p:nvSpPr>
          <p:spPr>
            <a:xfrm>
              <a:off x="2152275" y="3636350"/>
              <a:ext cx="263725" cy="100350"/>
            </a:xfrm>
            <a:custGeom>
              <a:avLst/>
              <a:gdLst/>
              <a:ahLst/>
              <a:cxnLst/>
              <a:rect l="l" t="t" r="r" b="b"/>
              <a:pathLst>
                <a:path w="10549" h="4014" extrusionOk="0">
                  <a:moveTo>
                    <a:pt x="5989" y="1"/>
                  </a:moveTo>
                  <a:cubicBezTo>
                    <a:pt x="1764" y="1521"/>
                    <a:pt x="31" y="3800"/>
                    <a:pt x="1" y="3831"/>
                  </a:cubicBezTo>
                  <a:cubicBezTo>
                    <a:pt x="1" y="3861"/>
                    <a:pt x="1" y="3952"/>
                    <a:pt x="92" y="4013"/>
                  </a:cubicBezTo>
                  <a:lnTo>
                    <a:pt x="153" y="4013"/>
                  </a:lnTo>
                  <a:cubicBezTo>
                    <a:pt x="244" y="4013"/>
                    <a:pt x="305" y="3983"/>
                    <a:pt x="335" y="3922"/>
                  </a:cubicBezTo>
                  <a:cubicBezTo>
                    <a:pt x="366" y="3892"/>
                    <a:pt x="1855" y="1916"/>
                    <a:pt x="5533" y="427"/>
                  </a:cubicBezTo>
                  <a:cubicBezTo>
                    <a:pt x="6353" y="943"/>
                    <a:pt x="7265" y="1247"/>
                    <a:pt x="8208" y="1338"/>
                  </a:cubicBezTo>
                  <a:cubicBezTo>
                    <a:pt x="9636" y="1399"/>
                    <a:pt x="10548" y="1399"/>
                    <a:pt x="10548" y="1399"/>
                  </a:cubicBezTo>
                  <a:cubicBezTo>
                    <a:pt x="10548" y="1399"/>
                    <a:pt x="8755" y="188"/>
                    <a:pt x="6726" y="188"/>
                  </a:cubicBezTo>
                  <a:cubicBezTo>
                    <a:pt x="6483" y="188"/>
                    <a:pt x="6236" y="205"/>
                    <a:pt x="5989" y="244"/>
                  </a:cubicBezTo>
                  <a:cubicBezTo>
                    <a:pt x="6232" y="153"/>
                    <a:pt x="6445" y="92"/>
                    <a:pt x="6688" y="1"/>
                  </a:cubicBezTo>
                  <a:lnTo>
                    <a:pt x="6688" y="1"/>
                  </a:lnTo>
                  <a:cubicBezTo>
                    <a:pt x="6597" y="11"/>
                    <a:pt x="6512" y="14"/>
                    <a:pt x="6432" y="14"/>
                  </a:cubicBezTo>
                  <a:cubicBezTo>
                    <a:pt x="6272" y="14"/>
                    <a:pt x="6131" y="1"/>
                    <a:pt x="59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081;p35">
              <a:extLst>
                <a:ext uri="{FF2B5EF4-FFF2-40B4-BE49-F238E27FC236}">
                  <a16:creationId xmlns:a16="http://schemas.microsoft.com/office/drawing/2014/main" id="{73086BBB-D46D-5229-CEAF-F4A8E6340601}"/>
                </a:ext>
              </a:extLst>
            </p:cNvPr>
            <p:cNvSpPr/>
            <p:nvPr/>
          </p:nvSpPr>
          <p:spPr>
            <a:xfrm>
              <a:off x="2420525" y="3811900"/>
              <a:ext cx="116275" cy="118850"/>
            </a:xfrm>
            <a:custGeom>
              <a:avLst/>
              <a:gdLst/>
              <a:ahLst/>
              <a:cxnLst/>
              <a:rect l="l" t="t" r="r" b="b"/>
              <a:pathLst>
                <a:path w="4651" h="4754" extrusionOk="0">
                  <a:moveTo>
                    <a:pt x="4651" y="0"/>
                  </a:moveTo>
                  <a:lnTo>
                    <a:pt x="4651" y="0"/>
                  </a:lnTo>
                  <a:cubicBezTo>
                    <a:pt x="1429" y="2037"/>
                    <a:pt x="92" y="4438"/>
                    <a:pt x="61" y="4499"/>
                  </a:cubicBezTo>
                  <a:cubicBezTo>
                    <a:pt x="0" y="4560"/>
                    <a:pt x="31" y="4681"/>
                    <a:pt x="122" y="4742"/>
                  </a:cubicBezTo>
                  <a:cubicBezTo>
                    <a:pt x="145" y="4750"/>
                    <a:pt x="170" y="4753"/>
                    <a:pt x="195" y="4753"/>
                  </a:cubicBezTo>
                  <a:cubicBezTo>
                    <a:pt x="270" y="4753"/>
                    <a:pt x="350" y="4719"/>
                    <a:pt x="396" y="4651"/>
                  </a:cubicBezTo>
                  <a:cubicBezTo>
                    <a:pt x="1459" y="2979"/>
                    <a:pt x="2888" y="1551"/>
                    <a:pt x="4590" y="487"/>
                  </a:cubicBezTo>
                  <a:cubicBezTo>
                    <a:pt x="4621" y="304"/>
                    <a:pt x="4621" y="152"/>
                    <a:pt x="46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082;p35">
              <a:extLst>
                <a:ext uri="{FF2B5EF4-FFF2-40B4-BE49-F238E27FC236}">
                  <a16:creationId xmlns:a16="http://schemas.microsoft.com/office/drawing/2014/main" id="{8566068E-908C-8EE3-B615-BE9FF961CC5E}"/>
                </a:ext>
              </a:extLst>
            </p:cNvPr>
            <p:cNvSpPr/>
            <p:nvPr/>
          </p:nvSpPr>
          <p:spPr>
            <a:xfrm>
              <a:off x="2504100" y="3843250"/>
              <a:ext cx="27400" cy="18075"/>
            </a:xfrm>
            <a:custGeom>
              <a:avLst/>
              <a:gdLst/>
              <a:ahLst/>
              <a:cxnLst/>
              <a:rect l="l" t="t" r="r" b="b"/>
              <a:pathLst>
                <a:path w="1096" h="723" extrusionOk="0">
                  <a:moveTo>
                    <a:pt x="809" y="1"/>
                  </a:moveTo>
                  <a:cubicBezTo>
                    <a:pt x="514" y="1"/>
                    <a:pt x="231" y="75"/>
                    <a:pt x="1" y="236"/>
                  </a:cubicBezTo>
                  <a:cubicBezTo>
                    <a:pt x="275" y="449"/>
                    <a:pt x="609" y="631"/>
                    <a:pt x="943" y="722"/>
                  </a:cubicBezTo>
                  <a:cubicBezTo>
                    <a:pt x="1004" y="509"/>
                    <a:pt x="1065" y="266"/>
                    <a:pt x="1095" y="23"/>
                  </a:cubicBezTo>
                  <a:cubicBezTo>
                    <a:pt x="999" y="8"/>
                    <a:pt x="903" y="1"/>
                    <a:pt x="8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083;p35">
              <a:extLst>
                <a:ext uri="{FF2B5EF4-FFF2-40B4-BE49-F238E27FC236}">
                  <a16:creationId xmlns:a16="http://schemas.microsoft.com/office/drawing/2014/main" id="{467E3E6F-A3E4-C8B4-DEE5-83421D9348F2}"/>
                </a:ext>
              </a:extLst>
            </p:cNvPr>
            <p:cNvSpPr/>
            <p:nvPr/>
          </p:nvSpPr>
          <p:spPr>
            <a:xfrm>
              <a:off x="1975225" y="2710825"/>
              <a:ext cx="15975" cy="12550"/>
            </a:xfrm>
            <a:custGeom>
              <a:avLst/>
              <a:gdLst/>
              <a:ahLst/>
              <a:cxnLst/>
              <a:rect l="l" t="t" r="r" b="b"/>
              <a:pathLst>
                <a:path w="639" h="502" extrusionOk="0">
                  <a:moveTo>
                    <a:pt x="578" y="0"/>
                  </a:moveTo>
                  <a:lnTo>
                    <a:pt x="1" y="91"/>
                  </a:lnTo>
                  <a:cubicBezTo>
                    <a:pt x="1" y="122"/>
                    <a:pt x="1" y="152"/>
                    <a:pt x="1" y="183"/>
                  </a:cubicBezTo>
                  <a:cubicBezTo>
                    <a:pt x="1" y="395"/>
                    <a:pt x="160" y="502"/>
                    <a:pt x="320" y="502"/>
                  </a:cubicBezTo>
                  <a:cubicBezTo>
                    <a:pt x="479" y="502"/>
                    <a:pt x="639" y="395"/>
                    <a:pt x="639" y="183"/>
                  </a:cubicBezTo>
                  <a:cubicBezTo>
                    <a:pt x="639" y="122"/>
                    <a:pt x="608" y="31"/>
                    <a:pt x="5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084;p35">
              <a:extLst>
                <a:ext uri="{FF2B5EF4-FFF2-40B4-BE49-F238E27FC236}">
                  <a16:creationId xmlns:a16="http://schemas.microsoft.com/office/drawing/2014/main" id="{5CB9C61C-9987-FC17-9D96-84E9053282ED}"/>
                </a:ext>
              </a:extLst>
            </p:cNvPr>
            <p:cNvSpPr/>
            <p:nvPr/>
          </p:nvSpPr>
          <p:spPr>
            <a:xfrm>
              <a:off x="2491200" y="3858250"/>
              <a:ext cx="25100" cy="63850"/>
            </a:xfrm>
            <a:custGeom>
              <a:avLst/>
              <a:gdLst/>
              <a:ahLst/>
              <a:cxnLst/>
              <a:rect l="l" t="t" r="r" b="b"/>
              <a:pathLst>
                <a:path w="1004" h="2554" extrusionOk="0">
                  <a:moveTo>
                    <a:pt x="152" y="0"/>
                  </a:moveTo>
                  <a:lnTo>
                    <a:pt x="152" y="0"/>
                  </a:lnTo>
                  <a:cubicBezTo>
                    <a:pt x="0" y="578"/>
                    <a:pt x="91" y="1186"/>
                    <a:pt x="365" y="1703"/>
                  </a:cubicBezTo>
                  <a:cubicBezTo>
                    <a:pt x="578" y="2128"/>
                    <a:pt x="730" y="2402"/>
                    <a:pt x="821" y="2554"/>
                  </a:cubicBezTo>
                  <a:lnTo>
                    <a:pt x="1003" y="1946"/>
                  </a:lnTo>
                  <a:cubicBezTo>
                    <a:pt x="973" y="1277"/>
                    <a:pt x="821" y="365"/>
                    <a:pt x="1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085;p35">
              <a:extLst>
                <a:ext uri="{FF2B5EF4-FFF2-40B4-BE49-F238E27FC236}">
                  <a16:creationId xmlns:a16="http://schemas.microsoft.com/office/drawing/2014/main" id="{C6BB098E-9F62-E1B3-A93A-30597238802D}"/>
                </a:ext>
              </a:extLst>
            </p:cNvPr>
            <p:cNvSpPr/>
            <p:nvPr/>
          </p:nvSpPr>
          <p:spPr>
            <a:xfrm>
              <a:off x="2159875" y="2746525"/>
              <a:ext cx="23575" cy="43350"/>
            </a:xfrm>
            <a:custGeom>
              <a:avLst/>
              <a:gdLst/>
              <a:ahLst/>
              <a:cxnLst/>
              <a:rect l="l" t="t" r="r" b="b"/>
              <a:pathLst>
                <a:path w="943" h="1734" extrusionOk="0">
                  <a:moveTo>
                    <a:pt x="335" y="1"/>
                  </a:moveTo>
                  <a:lnTo>
                    <a:pt x="1" y="1733"/>
                  </a:lnTo>
                  <a:lnTo>
                    <a:pt x="274" y="1581"/>
                  </a:lnTo>
                  <a:cubicBezTo>
                    <a:pt x="517" y="1156"/>
                    <a:pt x="761" y="700"/>
                    <a:pt x="943" y="244"/>
                  </a:cubicBezTo>
                  <a:lnTo>
                    <a:pt x="3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086;p35">
              <a:extLst>
                <a:ext uri="{FF2B5EF4-FFF2-40B4-BE49-F238E27FC236}">
                  <a16:creationId xmlns:a16="http://schemas.microsoft.com/office/drawing/2014/main" id="{981A008C-F16D-721F-2F3D-2842EA1BBEAE}"/>
                </a:ext>
              </a:extLst>
            </p:cNvPr>
            <p:cNvSpPr/>
            <p:nvPr/>
          </p:nvSpPr>
          <p:spPr>
            <a:xfrm>
              <a:off x="2074025" y="2761725"/>
              <a:ext cx="174800" cy="128450"/>
            </a:xfrm>
            <a:custGeom>
              <a:avLst/>
              <a:gdLst/>
              <a:ahLst/>
              <a:cxnLst/>
              <a:rect l="l" t="t" r="r" b="b"/>
              <a:pathLst>
                <a:path w="6992" h="5138" extrusionOk="0">
                  <a:moveTo>
                    <a:pt x="5258" y="1"/>
                  </a:moveTo>
                  <a:cubicBezTo>
                    <a:pt x="1581" y="2068"/>
                    <a:pt x="61" y="4803"/>
                    <a:pt x="30" y="4864"/>
                  </a:cubicBezTo>
                  <a:cubicBezTo>
                    <a:pt x="0" y="4955"/>
                    <a:pt x="30" y="5077"/>
                    <a:pt x="122" y="5107"/>
                  </a:cubicBezTo>
                  <a:cubicBezTo>
                    <a:pt x="152" y="5138"/>
                    <a:pt x="152" y="5138"/>
                    <a:pt x="213" y="5138"/>
                  </a:cubicBezTo>
                  <a:cubicBezTo>
                    <a:pt x="274" y="5138"/>
                    <a:pt x="334" y="5107"/>
                    <a:pt x="365" y="5046"/>
                  </a:cubicBezTo>
                  <a:cubicBezTo>
                    <a:pt x="395" y="4986"/>
                    <a:pt x="1885" y="2280"/>
                    <a:pt x="5562" y="274"/>
                  </a:cubicBezTo>
                  <a:cubicBezTo>
                    <a:pt x="5988" y="609"/>
                    <a:pt x="6474" y="913"/>
                    <a:pt x="6991" y="1156"/>
                  </a:cubicBezTo>
                  <a:cubicBezTo>
                    <a:pt x="6961" y="852"/>
                    <a:pt x="6930" y="700"/>
                    <a:pt x="6930" y="700"/>
                  </a:cubicBezTo>
                  <a:lnTo>
                    <a:pt x="52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087;p35">
              <a:extLst>
                <a:ext uri="{FF2B5EF4-FFF2-40B4-BE49-F238E27FC236}">
                  <a16:creationId xmlns:a16="http://schemas.microsoft.com/office/drawing/2014/main" id="{7224CC34-536E-B1DD-C7BC-FE6F86430917}"/>
                </a:ext>
              </a:extLst>
            </p:cNvPr>
            <p:cNvSpPr/>
            <p:nvPr/>
          </p:nvSpPr>
          <p:spPr>
            <a:xfrm>
              <a:off x="1974475" y="4354550"/>
              <a:ext cx="131475" cy="27575"/>
            </a:xfrm>
            <a:custGeom>
              <a:avLst/>
              <a:gdLst/>
              <a:ahLst/>
              <a:cxnLst/>
              <a:rect l="l" t="t" r="r" b="b"/>
              <a:pathLst>
                <a:path w="5259" h="1103" extrusionOk="0">
                  <a:moveTo>
                    <a:pt x="1436" y="1"/>
                  </a:moveTo>
                  <a:cubicBezTo>
                    <a:pt x="922" y="1"/>
                    <a:pt x="426" y="85"/>
                    <a:pt x="0" y="301"/>
                  </a:cubicBezTo>
                  <a:cubicBezTo>
                    <a:pt x="841" y="794"/>
                    <a:pt x="1821" y="1093"/>
                    <a:pt x="2833" y="1093"/>
                  </a:cubicBezTo>
                  <a:cubicBezTo>
                    <a:pt x="2882" y="1093"/>
                    <a:pt x="2930" y="1092"/>
                    <a:pt x="2979" y="1091"/>
                  </a:cubicBezTo>
                  <a:cubicBezTo>
                    <a:pt x="3183" y="1099"/>
                    <a:pt x="3386" y="1103"/>
                    <a:pt x="3590" y="1103"/>
                  </a:cubicBezTo>
                  <a:cubicBezTo>
                    <a:pt x="4146" y="1103"/>
                    <a:pt x="4702" y="1075"/>
                    <a:pt x="5259" y="1030"/>
                  </a:cubicBezTo>
                  <a:cubicBezTo>
                    <a:pt x="5259" y="1030"/>
                    <a:pt x="3236" y="1"/>
                    <a:pt x="14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088;p35">
              <a:extLst>
                <a:ext uri="{FF2B5EF4-FFF2-40B4-BE49-F238E27FC236}">
                  <a16:creationId xmlns:a16="http://schemas.microsoft.com/office/drawing/2014/main" id="{C8ADEC04-5CC4-531F-1304-AA6DA51C6148}"/>
                </a:ext>
              </a:extLst>
            </p:cNvPr>
            <p:cNvSpPr/>
            <p:nvPr/>
          </p:nvSpPr>
          <p:spPr>
            <a:xfrm>
              <a:off x="2365800" y="4239725"/>
              <a:ext cx="48675" cy="72975"/>
            </a:xfrm>
            <a:custGeom>
              <a:avLst/>
              <a:gdLst/>
              <a:ahLst/>
              <a:cxnLst/>
              <a:rect l="l" t="t" r="r" b="b"/>
              <a:pathLst>
                <a:path w="1947" h="2919" extrusionOk="0">
                  <a:moveTo>
                    <a:pt x="1" y="0"/>
                  </a:moveTo>
                  <a:lnTo>
                    <a:pt x="1" y="0"/>
                  </a:lnTo>
                  <a:cubicBezTo>
                    <a:pt x="214" y="790"/>
                    <a:pt x="548" y="1520"/>
                    <a:pt x="974" y="2189"/>
                  </a:cubicBezTo>
                  <a:cubicBezTo>
                    <a:pt x="1156" y="2462"/>
                    <a:pt x="1369" y="2675"/>
                    <a:pt x="1612" y="2918"/>
                  </a:cubicBezTo>
                  <a:cubicBezTo>
                    <a:pt x="1703" y="2371"/>
                    <a:pt x="1825" y="1824"/>
                    <a:pt x="1946" y="1246"/>
                  </a:cubicBezTo>
                  <a:cubicBezTo>
                    <a:pt x="1369" y="760"/>
                    <a:pt x="700" y="334"/>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089;p35">
              <a:extLst>
                <a:ext uri="{FF2B5EF4-FFF2-40B4-BE49-F238E27FC236}">
                  <a16:creationId xmlns:a16="http://schemas.microsoft.com/office/drawing/2014/main" id="{DD4FE950-5387-6D91-2790-AF1184478095}"/>
                </a:ext>
              </a:extLst>
            </p:cNvPr>
            <p:cNvSpPr/>
            <p:nvPr/>
          </p:nvSpPr>
          <p:spPr>
            <a:xfrm>
              <a:off x="2089200" y="4020100"/>
              <a:ext cx="194575" cy="171100"/>
            </a:xfrm>
            <a:custGeom>
              <a:avLst/>
              <a:gdLst/>
              <a:ahLst/>
              <a:cxnLst/>
              <a:rect l="l" t="t" r="r" b="b"/>
              <a:pathLst>
                <a:path w="7783" h="6844" extrusionOk="0">
                  <a:moveTo>
                    <a:pt x="7782" y="1"/>
                  </a:moveTo>
                  <a:cubicBezTo>
                    <a:pt x="7782" y="1"/>
                    <a:pt x="7144" y="244"/>
                    <a:pt x="6475" y="1672"/>
                  </a:cubicBezTo>
                  <a:cubicBezTo>
                    <a:pt x="6080" y="2645"/>
                    <a:pt x="5746" y="3648"/>
                    <a:pt x="5533" y="4682"/>
                  </a:cubicBezTo>
                  <a:cubicBezTo>
                    <a:pt x="5229" y="3922"/>
                    <a:pt x="4834" y="3253"/>
                    <a:pt x="4317" y="2645"/>
                  </a:cubicBezTo>
                  <a:cubicBezTo>
                    <a:pt x="3679" y="2098"/>
                    <a:pt x="2980" y="1642"/>
                    <a:pt x="2220" y="1277"/>
                  </a:cubicBezTo>
                  <a:lnTo>
                    <a:pt x="2220" y="1277"/>
                  </a:lnTo>
                  <a:cubicBezTo>
                    <a:pt x="2402" y="2037"/>
                    <a:pt x="2737" y="2797"/>
                    <a:pt x="3192" y="3466"/>
                  </a:cubicBezTo>
                  <a:cubicBezTo>
                    <a:pt x="3618" y="4043"/>
                    <a:pt x="4135" y="4530"/>
                    <a:pt x="4712" y="4986"/>
                  </a:cubicBezTo>
                  <a:cubicBezTo>
                    <a:pt x="4712" y="4986"/>
                    <a:pt x="3800" y="5077"/>
                    <a:pt x="2524" y="5229"/>
                  </a:cubicBezTo>
                  <a:cubicBezTo>
                    <a:pt x="1217" y="5381"/>
                    <a:pt x="1" y="6445"/>
                    <a:pt x="1" y="6445"/>
                  </a:cubicBezTo>
                  <a:cubicBezTo>
                    <a:pt x="775" y="6711"/>
                    <a:pt x="1572" y="6844"/>
                    <a:pt x="2365" y="6844"/>
                  </a:cubicBezTo>
                  <a:cubicBezTo>
                    <a:pt x="3377" y="6844"/>
                    <a:pt x="4382" y="6628"/>
                    <a:pt x="5320" y="6201"/>
                  </a:cubicBezTo>
                  <a:lnTo>
                    <a:pt x="5381" y="6201"/>
                  </a:lnTo>
                  <a:lnTo>
                    <a:pt x="3344" y="6049"/>
                  </a:lnTo>
                  <a:lnTo>
                    <a:pt x="5958" y="5958"/>
                  </a:lnTo>
                  <a:lnTo>
                    <a:pt x="6019" y="5928"/>
                  </a:lnTo>
                  <a:lnTo>
                    <a:pt x="6962" y="3375"/>
                  </a:lnTo>
                  <a:lnTo>
                    <a:pt x="6536" y="5685"/>
                  </a:lnTo>
                  <a:lnTo>
                    <a:pt x="6810" y="5563"/>
                  </a:lnTo>
                  <a:cubicBezTo>
                    <a:pt x="6810" y="5563"/>
                    <a:pt x="7782" y="4043"/>
                    <a:pt x="7782" y="2828"/>
                  </a:cubicBezTo>
                  <a:lnTo>
                    <a:pt x="77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090;p35">
              <a:extLst>
                <a:ext uri="{FF2B5EF4-FFF2-40B4-BE49-F238E27FC236}">
                  <a16:creationId xmlns:a16="http://schemas.microsoft.com/office/drawing/2014/main" id="{9BB7B179-EAEB-4F67-B931-2159F06247D2}"/>
                </a:ext>
              </a:extLst>
            </p:cNvPr>
            <p:cNvSpPr/>
            <p:nvPr/>
          </p:nvSpPr>
          <p:spPr>
            <a:xfrm>
              <a:off x="1897725" y="2722225"/>
              <a:ext cx="129950" cy="27675"/>
            </a:xfrm>
            <a:custGeom>
              <a:avLst/>
              <a:gdLst/>
              <a:ahLst/>
              <a:cxnLst/>
              <a:rect l="l" t="t" r="r" b="b"/>
              <a:pathLst>
                <a:path w="5198" h="1107" extrusionOk="0">
                  <a:moveTo>
                    <a:pt x="1459" y="0"/>
                  </a:moveTo>
                  <a:lnTo>
                    <a:pt x="0" y="334"/>
                  </a:lnTo>
                  <a:cubicBezTo>
                    <a:pt x="882" y="851"/>
                    <a:pt x="1915" y="1094"/>
                    <a:pt x="2949" y="1094"/>
                  </a:cubicBezTo>
                  <a:cubicBezTo>
                    <a:pt x="3144" y="1102"/>
                    <a:pt x="3342" y="1106"/>
                    <a:pt x="3541" y="1106"/>
                  </a:cubicBezTo>
                  <a:cubicBezTo>
                    <a:pt x="4085" y="1106"/>
                    <a:pt x="4642" y="1078"/>
                    <a:pt x="5198" y="1034"/>
                  </a:cubicBezTo>
                  <a:cubicBezTo>
                    <a:pt x="5198" y="1034"/>
                    <a:pt x="3253" y="30"/>
                    <a:pt x="14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091;p35">
              <a:extLst>
                <a:ext uri="{FF2B5EF4-FFF2-40B4-BE49-F238E27FC236}">
                  <a16:creationId xmlns:a16="http://schemas.microsoft.com/office/drawing/2014/main" id="{D5E0F159-5588-2DA1-7C40-96AF09261A09}"/>
                </a:ext>
              </a:extLst>
            </p:cNvPr>
            <p:cNvSpPr/>
            <p:nvPr/>
          </p:nvSpPr>
          <p:spPr>
            <a:xfrm>
              <a:off x="2132525" y="4479075"/>
              <a:ext cx="96525" cy="104900"/>
            </a:xfrm>
            <a:custGeom>
              <a:avLst/>
              <a:gdLst/>
              <a:ahLst/>
              <a:cxnLst/>
              <a:rect l="l" t="t" r="r" b="b"/>
              <a:pathLst>
                <a:path w="3861" h="4196" extrusionOk="0">
                  <a:moveTo>
                    <a:pt x="3709" y="1"/>
                  </a:moveTo>
                  <a:lnTo>
                    <a:pt x="3709" y="1"/>
                  </a:lnTo>
                  <a:cubicBezTo>
                    <a:pt x="2645" y="639"/>
                    <a:pt x="1733" y="1490"/>
                    <a:pt x="1064" y="2493"/>
                  </a:cubicBezTo>
                  <a:cubicBezTo>
                    <a:pt x="0" y="4104"/>
                    <a:pt x="335" y="4195"/>
                    <a:pt x="335" y="4195"/>
                  </a:cubicBezTo>
                  <a:cubicBezTo>
                    <a:pt x="335" y="4195"/>
                    <a:pt x="2098" y="3131"/>
                    <a:pt x="2979" y="2007"/>
                  </a:cubicBezTo>
                  <a:cubicBezTo>
                    <a:pt x="3861" y="882"/>
                    <a:pt x="3709" y="1"/>
                    <a:pt x="37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092;p35">
              <a:extLst>
                <a:ext uri="{FF2B5EF4-FFF2-40B4-BE49-F238E27FC236}">
                  <a16:creationId xmlns:a16="http://schemas.microsoft.com/office/drawing/2014/main" id="{ECF6581C-5E35-AD5E-533E-AE3A8DC2E0CA}"/>
                </a:ext>
              </a:extLst>
            </p:cNvPr>
            <p:cNvSpPr/>
            <p:nvPr/>
          </p:nvSpPr>
          <p:spPr>
            <a:xfrm>
              <a:off x="2467625" y="4051250"/>
              <a:ext cx="3825" cy="10675"/>
            </a:xfrm>
            <a:custGeom>
              <a:avLst/>
              <a:gdLst/>
              <a:ahLst/>
              <a:cxnLst/>
              <a:rect l="l" t="t" r="r" b="b"/>
              <a:pathLst>
                <a:path w="153" h="427" extrusionOk="0">
                  <a:moveTo>
                    <a:pt x="153" y="1"/>
                  </a:moveTo>
                  <a:lnTo>
                    <a:pt x="153" y="1"/>
                  </a:lnTo>
                  <a:cubicBezTo>
                    <a:pt x="62" y="62"/>
                    <a:pt x="1" y="153"/>
                    <a:pt x="1" y="275"/>
                  </a:cubicBezTo>
                  <a:cubicBezTo>
                    <a:pt x="1" y="335"/>
                    <a:pt x="1" y="366"/>
                    <a:pt x="31" y="426"/>
                  </a:cubicBezTo>
                  <a:lnTo>
                    <a:pt x="15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093;p35">
              <a:extLst>
                <a:ext uri="{FF2B5EF4-FFF2-40B4-BE49-F238E27FC236}">
                  <a16:creationId xmlns:a16="http://schemas.microsoft.com/office/drawing/2014/main" id="{BD07F115-F9B5-BBC7-3D30-0CD059D1CB2D}"/>
                </a:ext>
              </a:extLst>
            </p:cNvPr>
            <p:cNvSpPr/>
            <p:nvPr/>
          </p:nvSpPr>
          <p:spPr>
            <a:xfrm>
              <a:off x="2384800" y="4111225"/>
              <a:ext cx="67675" cy="26700"/>
            </a:xfrm>
            <a:custGeom>
              <a:avLst/>
              <a:gdLst/>
              <a:ahLst/>
              <a:cxnLst/>
              <a:rect l="l" t="t" r="r" b="b"/>
              <a:pathLst>
                <a:path w="2707" h="1068" extrusionOk="0">
                  <a:moveTo>
                    <a:pt x="1450" y="1"/>
                  </a:moveTo>
                  <a:cubicBezTo>
                    <a:pt x="936" y="1"/>
                    <a:pt x="436" y="89"/>
                    <a:pt x="1" y="307"/>
                  </a:cubicBezTo>
                  <a:cubicBezTo>
                    <a:pt x="761" y="733"/>
                    <a:pt x="1581" y="1006"/>
                    <a:pt x="2463" y="1067"/>
                  </a:cubicBezTo>
                  <a:cubicBezTo>
                    <a:pt x="2524" y="763"/>
                    <a:pt x="2615" y="459"/>
                    <a:pt x="2706" y="155"/>
                  </a:cubicBezTo>
                  <a:cubicBezTo>
                    <a:pt x="2297" y="60"/>
                    <a:pt x="1869" y="1"/>
                    <a:pt x="14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094;p35">
              <a:extLst>
                <a:ext uri="{FF2B5EF4-FFF2-40B4-BE49-F238E27FC236}">
                  <a16:creationId xmlns:a16="http://schemas.microsoft.com/office/drawing/2014/main" id="{96E9DF47-1DA4-6D89-5629-5884ECDF7ABF}"/>
                </a:ext>
              </a:extLst>
            </p:cNvPr>
            <p:cNvSpPr/>
            <p:nvPr/>
          </p:nvSpPr>
          <p:spPr>
            <a:xfrm>
              <a:off x="2440275" y="4066450"/>
              <a:ext cx="19025" cy="15850"/>
            </a:xfrm>
            <a:custGeom>
              <a:avLst/>
              <a:gdLst/>
              <a:ahLst/>
              <a:cxnLst/>
              <a:rect l="l" t="t" r="r" b="b"/>
              <a:pathLst>
                <a:path w="761" h="634" extrusionOk="0">
                  <a:moveTo>
                    <a:pt x="457" y="1"/>
                  </a:moveTo>
                  <a:cubicBezTo>
                    <a:pt x="153" y="1"/>
                    <a:pt x="1" y="335"/>
                    <a:pt x="214" y="548"/>
                  </a:cubicBezTo>
                  <a:cubicBezTo>
                    <a:pt x="282" y="606"/>
                    <a:pt x="362" y="634"/>
                    <a:pt x="441" y="634"/>
                  </a:cubicBezTo>
                  <a:cubicBezTo>
                    <a:pt x="606" y="634"/>
                    <a:pt x="761" y="511"/>
                    <a:pt x="761" y="305"/>
                  </a:cubicBezTo>
                  <a:cubicBezTo>
                    <a:pt x="761" y="122"/>
                    <a:pt x="609" y="1"/>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095;p35">
              <a:extLst>
                <a:ext uri="{FF2B5EF4-FFF2-40B4-BE49-F238E27FC236}">
                  <a16:creationId xmlns:a16="http://schemas.microsoft.com/office/drawing/2014/main" id="{384455C3-B33A-9C0C-6F96-0234FC1F513F}"/>
                </a:ext>
              </a:extLst>
            </p:cNvPr>
            <p:cNvSpPr/>
            <p:nvPr/>
          </p:nvSpPr>
          <p:spPr>
            <a:xfrm>
              <a:off x="1587675" y="3917525"/>
              <a:ext cx="19025" cy="25100"/>
            </a:xfrm>
            <a:custGeom>
              <a:avLst/>
              <a:gdLst/>
              <a:ahLst/>
              <a:cxnLst/>
              <a:rect l="l" t="t" r="r" b="b"/>
              <a:pathLst>
                <a:path w="761" h="1004" extrusionOk="0">
                  <a:moveTo>
                    <a:pt x="62" y="0"/>
                  </a:moveTo>
                  <a:cubicBezTo>
                    <a:pt x="1" y="152"/>
                    <a:pt x="1" y="304"/>
                    <a:pt x="1" y="487"/>
                  </a:cubicBezTo>
                  <a:cubicBezTo>
                    <a:pt x="244" y="669"/>
                    <a:pt x="487" y="851"/>
                    <a:pt x="761" y="1003"/>
                  </a:cubicBezTo>
                  <a:cubicBezTo>
                    <a:pt x="669" y="578"/>
                    <a:pt x="396" y="213"/>
                    <a:pt x="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096;p35">
              <a:extLst>
                <a:ext uri="{FF2B5EF4-FFF2-40B4-BE49-F238E27FC236}">
                  <a16:creationId xmlns:a16="http://schemas.microsoft.com/office/drawing/2014/main" id="{C8DE17D8-0EBC-2B9F-BA04-D58C3A96A323}"/>
                </a:ext>
              </a:extLst>
            </p:cNvPr>
            <p:cNvSpPr/>
            <p:nvPr/>
          </p:nvSpPr>
          <p:spPr>
            <a:xfrm>
              <a:off x="1987375" y="4473000"/>
              <a:ext cx="139100" cy="119325"/>
            </a:xfrm>
            <a:custGeom>
              <a:avLst/>
              <a:gdLst/>
              <a:ahLst/>
              <a:cxnLst/>
              <a:rect l="l" t="t" r="r" b="b"/>
              <a:pathLst>
                <a:path w="5564" h="4773" extrusionOk="0">
                  <a:moveTo>
                    <a:pt x="5563" y="0"/>
                  </a:moveTo>
                  <a:cubicBezTo>
                    <a:pt x="5563" y="0"/>
                    <a:pt x="4925" y="244"/>
                    <a:pt x="4256" y="1703"/>
                  </a:cubicBezTo>
                  <a:cubicBezTo>
                    <a:pt x="3861" y="2645"/>
                    <a:pt x="3527" y="3648"/>
                    <a:pt x="3314" y="4681"/>
                  </a:cubicBezTo>
                  <a:cubicBezTo>
                    <a:pt x="3010" y="3952"/>
                    <a:pt x="2615" y="3253"/>
                    <a:pt x="2098" y="2645"/>
                  </a:cubicBezTo>
                  <a:cubicBezTo>
                    <a:pt x="1460" y="2098"/>
                    <a:pt x="761" y="1642"/>
                    <a:pt x="1" y="1277"/>
                  </a:cubicBezTo>
                  <a:lnTo>
                    <a:pt x="1" y="1277"/>
                  </a:lnTo>
                  <a:cubicBezTo>
                    <a:pt x="183" y="2067"/>
                    <a:pt x="518" y="2797"/>
                    <a:pt x="943" y="3466"/>
                  </a:cubicBezTo>
                  <a:cubicBezTo>
                    <a:pt x="1308" y="3922"/>
                    <a:pt x="1703" y="4347"/>
                    <a:pt x="2159" y="4742"/>
                  </a:cubicBezTo>
                  <a:cubicBezTo>
                    <a:pt x="2797" y="4742"/>
                    <a:pt x="3466" y="4742"/>
                    <a:pt x="4226" y="4773"/>
                  </a:cubicBezTo>
                  <a:lnTo>
                    <a:pt x="4743" y="3405"/>
                  </a:lnTo>
                  <a:lnTo>
                    <a:pt x="4469" y="4773"/>
                  </a:lnTo>
                  <a:lnTo>
                    <a:pt x="5016" y="4773"/>
                  </a:lnTo>
                  <a:cubicBezTo>
                    <a:pt x="5320" y="4165"/>
                    <a:pt x="5503" y="3496"/>
                    <a:pt x="5563" y="2827"/>
                  </a:cubicBezTo>
                  <a:lnTo>
                    <a:pt x="55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097;p35">
              <a:extLst>
                <a:ext uri="{FF2B5EF4-FFF2-40B4-BE49-F238E27FC236}">
                  <a16:creationId xmlns:a16="http://schemas.microsoft.com/office/drawing/2014/main" id="{DFD17800-C8FC-E84A-07AA-3CA720617F45}"/>
                </a:ext>
              </a:extLst>
            </p:cNvPr>
            <p:cNvSpPr/>
            <p:nvPr/>
          </p:nvSpPr>
          <p:spPr>
            <a:xfrm>
              <a:off x="1598325" y="3902675"/>
              <a:ext cx="69925" cy="20500"/>
            </a:xfrm>
            <a:custGeom>
              <a:avLst/>
              <a:gdLst/>
              <a:ahLst/>
              <a:cxnLst/>
              <a:rect l="l" t="t" r="r" b="b"/>
              <a:pathLst>
                <a:path w="2797" h="820" extrusionOk="0">
                  <a:moveTo>
                    <a:pt x="786" y="1"/>
                  </a:moveTo>
                  <a:cubicBezTo>
                    <a:pt x="506" y="1"/>
                    <a:pt x="234" y="64"/>
                    <a:pt x="0" y="230"/>
                  </a:cubicBezTo>
                  <a:cubicBezTo>
                    <a:pt x="426" y="594"/>
                    <a:pt x="1003" y="807"/>
                    <a:pt x="1581" y="807"/>
                  </a:cubicBezTo>
                  <a:cubicBezTo>
                    <a:pt x="1695" y="815"/>
                    <a:pt x="1807" y="819"/>
                    <a:pt x="1917" y="819"/>
                  </a:cubicBezTo>
                  <a:cubicBezTo>
                    <a:pt x="2218" y="819"/>
                    <a:pt x="2507" y="791"/>
                    <a:pt x="2797" y="746"/>
                  </a:cubicBezTo>
                  <a:cubicBezTo>
                    <a:pt x="2797" y="746"/>
                    <a:pt x="1742"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098;p35">
              <a:extLst>
                <a:ext uri="{FF2B5EF4-FFF2-40B4-BE49-F238E27FC236}">
                  <a16:creationId xmlns:a16="http://schemas.microsoft.com/office/drawing/2014/main" id="{5D19793F-E14A-ED56-6245-5D39635BB58C}"/>
                </a:ext>
              </a:extLst>
            </p:cNvPr>
            <p:cNvSpPr/>
            <p:nvPr/>
          </p:nvSpPr>
          <p:spPr>
            <a:xfrm>
              <a:off x="1916725" y="4273150"/>
              <a:ext cx="129500" cy="100325"/>
            </a:xfrm>
            <a:custGeom>
              <a:avLst/>
              <a:gdLst/>
              <a:ahLst/>
              <a:cxnLst/>
              <a:rect l="l" t="t" r="r" b="b"/>
              <a:pathLst>
                <a:path w="5180" h="4013" extrusionOk="0">
                  <a:moveTo>
                    <a:pt x="4985" y="0"/>
                  </a:moveTo>
                  <a:lnTo>
                    <a:pt x="4985" y="0"/>
                  </a:lnTo>
                  <a:cubicBezTo>
                    <a:pt x="4104" y="304"/>
                    <a:pt x="3344" y="852"/>
                    <a:pt x="2797" y="1611"/>
                  </a:cubicBezTo>
                  <a:cubicBezTo>
                    <a:pt x="2523" y="2007"/>
                    <a:pt x="2249" y="2402"/>
                    <a:pt x="2006" y="2827"/>
                  </a:cubicBezTo>
                  <a:cubicBezTo>
                    <a:pt x="1307" y="3040"/>
                    <a:pt x="638" y="3283"/>
                    <a:pt x="0" y="3587"/>
                  </a:cubicBezTo>
                  <a:lnTo>
                    <a:pt x="0" y="4013"/>
                  </a:lnTo>
                  <a:cubicBezTo>
                    <a:pt x="547" y="3739"/>
                    <a:pt x="1155" y="3496"/>
                    <a:pt x="1733" y="3314"/>
                  </a:cubicBezTo>
                  <a:lnTo>
                    <a:pt x="1976" y="3192"/>
                  </a:lnTo>
                  <a:cubicBezTo>
                    <a:pt x="2948" y="2888"/>
                    <a:pt x="3952" y="2645"/>
                    <a:pt x="4955" y="2523"/>
                  </a:cubicBezTo>
                  <a:cubicBezTo>
                    <a:pt x="5179" y="2467"/>
                    <a:pt x="5145" y="2152"/>
                    <a:pt x="4946" y="2152"/>
                  </a:cubicBezTo>
                  <a:cubicBezTo>
                    <a:pt x="4930" y="2152"/>
                    <a:pt x="4912" y="2154"/>
                    <a:pt x="4894" y="2159"/>
                  </a:cubicBezTo>
                  <a:cubicBezTo>
                    <a:pt x="4377" y="2219"/>
                    <a:pt x="3860" y="2341"/>
                    <a:pt x="3374" y="2432"/>
                  </a:cubicBezTo>
                  <a:cubicBezTo>
                    <a:pt x="3496" y="2341"/>
                    <a:pt x="3587" y="2250"/>
                    <a:pt x="3678" y="2159"/>
                  </a:cubicBezTo>
                  <a:cubicBezTo>
                    <a:pt x="4225" y="1520"/>
                    <a:pt x="4681" y="791"/>
                    <a:pt x="49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099;p35">
              <a:extLst>
                <a:ext uri="{FF2B5EF4-FFF2-40B4-BE49-F238E27FC236}">
                  <a16:creationId xmlns:a16="http://schemas.microsoft.com/office/drawing/2014/main" id="{EAEBED56-E836-EA8E-3906-F0CE2F729691}"/>
                </a:ext>
              </a:extLst>
            </p:cNvPr>
            <p:cNvSpPr/>
            <p:nvPr/>
          </p:nvSpPr>
          <p:spPr>
            <a:xfrm>
              <a:off x="1914425" y="4375825"/>
              <a:ext cx="106425" cy="40975"/>
            </a:xfrm>
            <a:custGeom>
              <a:avLst/>
              <a:gdLst/>
              <a:ahLst/>
              <a:cxnLst/>
              <a:rect l="l" t="t" r="r" b="b"/>
              <a:pathLst>
                <a:path w="4257" h="1639" extrusionOk="0">
                  <a:moveTo>
                    <a:pt x="473" y="0"/>
                  </a:moveTo>
                  <a:cubicBezTo>
                    <a:pt x="327" y="0"/>
                    <a:pt x="179" y="9"/>
                    <a:pt x="31" y="27"/>
                  </a:cubicBezTo>
                  <a:lnTo>
                    <a:pt x="1" y="878"/>
                  </a:lnTo>
                  <a:cubicBezTo>
                    <a:pt x="578" y="1243"/>
                    <a:pt x="1217" y="1486"/>
                    <a:pt x="1885" y="1547"/>
                  </a:cubicBezTo>
                  <a:cubicBezTo>
                    <a:pt x="3375" y="1638"/>
                    <a:pt x="4256" y="1638"/>
                    <a:pt x="4256" y="1638"/>
                  </a:cubicBezTo>
                  <a:cubicBezTo>
                    <a:pt x="4256" y="1638"/>
                    <a:pt x="2486" y="0"/>
                    <a:pt x="4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100;p35">
              <a:extLst>
                <a:ext uri="{FF2B5EF4-FFF2-40B4-BE49-F238E27FC236}">
                  <a16:creationId xmlns:a16="http://schemas.microsoft.com/office/drawing/2014/main" id="{523F8828-549E-A462-4EC8-81309BA43545}"/>
                </a:ext>
              </a:extLst>
            </p:cNvPr>
            <p:cNvSpPr/>
            <p:nvPr/>
          </p:nvSpPr>
          <p:spPr>
            <a:xfrm>
              <a:off x="2311850" y="4335450"/>
              <a:ext cx="88950" cy="44100"/>
            </a:xfrm>
            <a:custGeom>
              <a:avLst/>
              <a:gdLst/>
              <a:ahLst/>
              <a:cxnLst/>
              <a:rect l="l" t="t" r="r" b="b"/>
              <a:pathLst>
                <a:path w="3558" h="1764" extrusionOk="0">
                  <a:moveTo>
                    <a:pt x="3557" y="1"/>
                  </a:moveTo>
                  <a:lnTo>
                    <a:pt x="2493" y="153"/>
                  </a:lnTo>
                  <a:cubicBezTo>
                    <a:pt x="1217" y="305"/>
                    <a:pt x="1" y="1338"/>
                    <a:pt x="1" y="1338"/>
                  </a:cubicBezTo>
                  <a:cubicBezTo>
                    <a:pt x="852" y="1642"/>
                    <a:pt x="1733" y="1764"/>
                    <a:pt x="2645" y="1764"/>
                  </a:cubicBezTo>
                  <a:cubicBezTo>
                    <a:pt x="2828" y="1764"/>
                    <a:pt x="3010" y="1733"/>
                    <a:pt x="3223" y="1703"/>
                  </a:cubicBezTo>
                  <a:cubicBezTo>
                    <a:pt x="3253" y="1460"/>
                    <a:pt x="3314" y="1217"/>
                    <a:pt x="3375" y="943"/>
                  </a:cubicBezTo>
                  <a:cubicBezTo>
                    <a:pt x="3436" y="639"/>
                    <a:pt x="3496" y="335"/>
                    <a:pt x="35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101;p35">
              <a:extLst>
                <a:ext uri="{FF2B5EF4-FFF2-40B4-BE49-F238E27FC236}">
                  <a16:creationId xmlns:a16="http://schemas.microsoft.com/office/drawing/2014/main" id="{2E5A3030-C8F9-94F9-EC73-298D2DD42155}"/>
                </a:ext>
              </a:extLst>
            </p:cNvPr>
            <p:cNvSpPr/>
            <p:nvPr/>
          </p:nvSpPr>
          <p:spPr>
            <a:xfrm>
              <a:off x="2324775" y="4527025"/>
              <a:ext cx="22075" cy="18950"/>
            </a:xfrm>
            <a:custGeom>
              <a:avLst/>
              <a:gdLst/>
              <a:ahLst/>
              <a:cxnLst/>
              <a:rect l="l" t="t" r="r" b="b"/>
              <a:pathLst>
                <a:path w="883" h="758" extrusionOk="0">
                  <a:moveTo>
                    <a:pt x="517" y="1"/>
                  </a:moveTo>
                  <a:cubicBezTo>
                    <a:pt x="423" y="1"/>
                    <a:pt x="325" y="38"/>
                    <a:pt x="244" y="119"/>
                  </a:cubicBezTo>
                  <a:cubicBezTo>
                    <a:pt x="1" y="362"/>
                    <a:pt x="153" y="757"/>
                    <a:pt x="517" y="757"/>
                  </a:cubicBezTo>
                  <a:cubicBezTo>
                    <a:pt x="700" y="757"/>
                    <a:pt x="882" y="605"/>
                    <a:pt x="882" y="393"/>
                  </a:cubicBezTo>
                  <a:cubicBezTo>
                    <a:pt x="882" y="150"/>
                    <a:pt x="706" y="1"/>
                    <a:pt x="5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102;p35">
              <a:extLst>
                <a:ext uri="{FF2B5EF4-FFF2-40B4-BE49-F238E27FC236}">
                  <a16:creationId xmlns:a16="http://schemas.microsoft.com/office/drawing/2014/main" id="{14297C62-546A-93FD-46D2-95B34DDDC84B}"/>
                </a:ext>
              </a:extLst>
            </p:cNvPr>
            <p:cNvSpPr/>
            <p:nvPr/>
          </p:nvSpPr>
          <p:spPr>
            <a:xfrm>
              <a:off x="2227500" y="4564275"/>
              <a:ext cx="122375" cy="25775"/>
            </a:xfrm>
            <a:custGeom>
              <a:avLst/>
              <a:gdLst/>
              <a:ahLst/>
              <a:cxnLst/>
              <a:rect l="l" t="t" r="r" b="b"/>
              <a:pathLst>
                <a:path w="4895" h="1031" extrusionOk="0">
                  <a:moveTo>
                    <a:pt x="1429" y="0"/>
                  </a:moveTo>
                  <a:cubicBezTo>
                    <a:pt x="919" y="0"/>
                    <a:pt x="426" y="84"/>
                    <a:pt x="1" y="301"/>
                  </a:cubicBezTo>
                  <a:cubicBezTo>
                    <a:pt x="639" y="696"/>
                    <a:pt x="1338" y="939"/>
                    <a:pt x="2068" y="1030"/>
                  </a:cubicBezTo>
                  <a:cubicBezTo>
                    <a:pt x="3709" y="970"/>
                    <a:pt x="4560" y="909"/>
                    <a:pt x="4895" y="878"/>
                  </a:cubicBezTo>
                  <a:cubicBezTo>
                    <a:pt x="4255" y="592"/>
                    <a:pt x="2782"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103;p35">
              <a:extLst>
                <a:ext uri="{FF2B5EF4-FFF2-40B4-BE49-F238E27FC236}">
                  <a16:creationId xmlns:a16="http://schemas.microsoft.com/office/drawing/2014/main" id="{44DB5A47-6A42-C54E-0320-919FCB37F95D}"/>
                </a:ext>
              </a:extLst>
            </p:cNvPr>
            <p:cNvSpPr/>
            <p:nvPr/>
          </p:nvSpPr>
          <p:spPr>
            <a:xfrm>
              <a:off x="1722175" y="2743400"/>
              <a:ext cx="220400" cy="82175"/>
            </a:xfrm>
            <a:custGeom>
              <a:avLst/>
              <a:gdLst/>
              <a:ahLst/>
              <a:cxnLst/>
              <a:rect l="l" t="t" r="r" b="b"/>
              <a:pathLst>
                <a:path w="8816" h="3287" extrusionOk="0">
                  <a:moveTo>
                    <a:pt x="5058" y="1"/>
                  </a:moveTo>
                  <a:cubicBezTo>
                    <a:pt x="5004" y="1"/>
                    <a:pt x="4949" y="2"/>
                    <a:pt x="4895" y="4"/>
                  </a:cubicBezTo>
                  <a:cubicBezTo>
                    <a:pt x="4043" y="217"/>
                    <a:pt x="3223" y="460"/>
                    <a:pt x="2524" y="673"/>
                  </a:cubicBezTo>
                  <a:cubicBezTo>
                    <a:pt x="1673" y="1250"/>
                    <a:pt x="882" y="1889"/>
                    <a:pt x="153" y="2588"/>
                  </a:cubicBezTo>
                  <a:cubicBezTo>
                    <a:pt x="92" y="2801"/>
                    <a:pt x="62" y="3044"/>
                    <a:pt x="1" y="3287"/>
                  </a:cubicBezTo>
                  <a:cubicBezTo>
                    <a:pt x="1095" y="2101"/>
                    <a:pt x="2402" y="1098"/>
                    <a:pt x="3831" y="339"/>
                  </a:cubicBezTo>
                  <a:cubicBezTo>
                    <a:pt x="4135" y="582"/>
                    <a:pt x="5259" y="1463"/>
                    <a:pt x="6475" y="1554"/>
                  </a:cubicBezTo>
                  <a:cubicBezTo>
                    <a:pt x="7934" y="1615"/>
                    <a:pt x="8816" y="1615"/>
                    <a:pt x="8816" y="1615"/>
                  </a:cubicBezTo>
                  <a:cubicBezTo>
                    <a:pt x="8816" y="1615"/>
                    <a:pt x="7086" y="1"/>
                    <a:pt x="50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104;p35">
              <a:extLst>
                <a:ext uri="{FF2B5EF4-FFF2-40B4-BE49-F238E27FC236}">
                  <a16:creationId xmlns:a16="http://schemas.microsoft.com/office/drawing/2014/main" id="{4A0AE12F-5675-C076-0E79-EBCC40F80907}"/>
                </a:ext>
              </a:extLst>
            </p:cNvPr>
            <p:cNvSpPr/>
            <p:nvPr/>
          </p:nvSpPr>
          <p:spPr>
            <a:xfrm>
              <a:off x="1738900" y="2771600"/>
              <a:ext cx="15225" cy="9150"/>
            </a:xfrm>
            <a:custGeom>
              <a:avLst/>
              <a:gdLst/>
              <a:ahLst/>
              <a:cxnLst/>
              <a:rect l="l" t="t" r="r" b="b"/>
              <a:pathLst>
                <a:path w="609" h="366" extrusionOk="0">
                  <a:moveTo>
                    <a:pt x="608" y="1"/>
                  </a:moveTo>
                  <a:lnTo>
                    <a:pt x="608" y="1"/>
                  </a:lnTo>
                  <a:cubicBezTo>
                    <a:pt x="396" y="92"/>
                    <a:pt x="183" y="214"/>
                    <a:pt x="1" y="366"/>
                  </a:cubicBezTo>
                  <a:lnTo>
                    <a:pt x="426" y="335"/>
                  </a:lnTo>
                  <a:lnTo>
                    <a:pt x="487" y="305"/>
                  </a:lnTo>
                  <a:lnTo>
                    <a:pt x="6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105;p35">
              <a:extLst>
                <a:ext uri="{FF2B5EF4-FFF2-40B4-BE49-F238E27FC236}">
                  <a16:creationId xmlns:a16="http://schemas.microsoft.com/office/drawing/2014/main" id="{FC866710-7D66-3326-68FF-49D91F1BCD8F}"/>
                </a:ext>
              </a:extLst>
            </p:cNvPr>
            <p:cNvSpPr/>
            <p:nvPr/>
          </p:nvSpPr>
          <p:spPr>
            <a:xfrm>
              <a:off x="1763975" y="2764000"/>
              <a:ext cx="10675" cy="9900"/>
            </a:xfrm>
            <a:custGeom>
              <a:avLst/>
              <a:gdLst/>
              <a:ahLst/>
              <a:cxnLst/>
              <a:rect l="l" t="t" r="r" b="b"/>
              <a:pathLst>
                <a:path w="427" h="396" extrusionOk="0">
                  <a:moveTo>
                    <a:pt x="426" y="1"/>
                  </a:moveTo>
                  <a:lnTo>
                    <a:pt x="61" y="122"/>
                  </a:lnTo>
                  <a:lnTo>
                    <a:pt x="1" y="396"/>
                  </a:lnTo>
                  <a:lnTo>
                    <a:pt x="305" y="244"/>
                  </a:lnTo>
                  <a:lnTo>
                    <a:pt x="4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106;p35">
              <a:extLst>
                <a:ext uri="{FF2B5EF4-FFF2-40B4-BE49-F238E27FC236}">
                  <a16:creationId xmlns:a16="http://schemas.microsoft.com/office/drawing/2014/main" id="{63CA34B4-D732-D301-8EA9-73C1F831F0EA}"/>
                </a:ext>
              </a:extLst>
            </p:cNvPr>
            <p:cNvSpPr/>
            <p:nvPr/>
          </p:nvSpPr>
          <p:spPr>
            <a:xfrm>
              <a:off x="1716875" y="3129525"/>
              <a:ext cx="145150" cy="171000"/>
            </a:xfrm>
            <a:custGeom>
              <a:avLst/>
              <a:gdLst/>
              <a:ahLst/>
              <a:cxnLst/>
              <a:rect l="l" t="t" r="r" b="b"/>
              <a:pathLst>
                <a:path w="5806" h="6840" extrusionOk="0">
                  <a:moveTo>
                    <a:pt x="5806" y="0"/>
                  </a:moveTo>
                  <a:cubicBezTo>
                    <a:pt x="5806" y="0"/>
                    <a:pt x="5167" y="243"/>
                    <a:pt x="4499" y="1672"/>
                  </a:cubicBezTo>
                  <a:cubicBezTo>
                    <a:pt x="4103" y="2645"/>
                    <a:pt x="3769" y="3648"/>
                    <a:pt x="3556" y="4681"/>
                  </a:cubicBezTo>
                  <a:cubicBezTo>
                    <a:pt x="3252" y="3921"/>
                    <a:pt x="2857" y="3252"/>
                    <a:pt x="2341" y="2645"/>
                  </a:cubicBezTo>
                  <a:cubicBezTo>
                    <a:pt x="1702" y="2097"/>
                    <a:pt x="1003" y="1641"/>
                    <a:pt x="243" y="1277"/>
                  </a:cubicBezTo>
                  <a:lnTo>
                    <a:pt x="243" y="1277"/>
                  </a:lnTo>
                  <a:cubicBezTo>
                    <a:pt x="426" y="2037"/>
                    <a:pt x="760" y="2797"/>
                    <a:pt x="1216" y="3465"/>
                  </a:cubicBezTo>
                  <a:cubicBezTo>
                    <a:pt x="1641" y="4012"/>
                    <a:pt x="2158" y="4529"/>
                    <a:pt x="2736" y="4985"/>
                  </a:cubicBezTo>
                  <a:cubicBezTo>
                    <a:pt x="2736" y="4985"/>
                    <a:pt x="1824" y="5046"/>
                    <a:pt x="547" y="5228"/>
                  </a:cubicBezTo>
                  <a:lnTo>
                    <a:pt x="456" y="5228"/>
                  </a:lnTo>
                  <a:cubicBezTo>
                    <a:pt x="486" y="5866"/>
                    <a:pt x="486" y="6262"/>
                    <a:pt x="486" y="6262"/>
                  </a:cubicBezTo>
                  <a:cubicBezTo>
                    <a:pt x="486" y="6262"/>
                    <a:pt x="304" y="6444"/>
                    <a:pt x="0" y="6778"/>
                  </a:cubicBezTo>
                  <a:cubicBezTo>
                    <a:pt x="243" y="6839"/>
                    <a:pt x="486" y="6839"/>
                    <a:pt x="730" y="6839"/>
                  </a:cubicBezTo>
                  <a:cubicBezTo>
                    <a:pt x="1641" y="6778"/>
                    <a:pt x="2523" y="6566"/>
                    <a:pt x="3374" y="6201"/>
                  </a:cubicBezTo>
                  <a:lnTo>
                    <a:pt x="1368" y="6049"/>
                  </a:lnTo>
                  <a:lnTo>
                    <a:pt x="3951" y="5958"/>
                  </a:lnTo>
                  <a:lnTo>
                    <a:pt x="4043" y="5927"/>
                  </a:lnTo>
                  <a:lnTo>
                    <a:pt x="4985" y="3374"/>
                  </a:lnTo>
                  <a:lnTo>
                    <a:pt x="4529" y="5684"/>
                  </a:lnTo>
                  <a:lnTo>
                    <a:pt x="4833" y="5563"/>
                  </a:lnTo>
                  <a:cubicBezTo>
                    <a:pt x="4833" y="5563"/>
                    <a:pt x="5806" y="4043"/>
                    <a:pt x="5806" y="2797"/>
                  </a:cubicBezTo>
                  <a:lnTo>
                    <a:pt x="58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107;p35">
              <a:extLst>
                <a:ext uri="{FF2B5EF4-FFF2-40B4-BE49-F238E27FC236}">
                  <a16:creationId xmlns:a16="http://schemas.microsoft.com/office/drawing/2014/main" id="{B46038CE-8E60-C911-9B7A-740E572EBF8A}"/>
                </a:ext>
              </a:extLst>
            </p:cNvPr>
            <p:cNvSpPr/>
            <p:nvPr/>
          </p:nvSpPr>
          <p:spPr>
            <a:xfrm>
              <a:off x="1672800" y="3403825"/>
              <a:ext cx="96525" cy="104900"/>
            </a:xfrm>
            <a:custGeom>
              <a:avLst/>
              <a:gdLst/>
              <a:ahLst/>
              <a:cxnLst/>
              <a:rect l="l" t="t" r="r" b="b"/>
              <a:pathLst>
                <a:path w="3861" h="4196" extrusionOk="0">
                  <a:moveTo>
                    <a:pt x="3708" y="1"/>
                  </a:moveTo>
                  <a:lnTo>
                    <a:pt x="3708" y="1"/>
                  </a:lnTo>
                  <a:cubicBezTo>
                    <a:pt x="2645" y="609"/>
                    <a:pt x="1733" y="1460"/>
                    <a:pt x="1034" y="2493"/>
                  </a:cubicBezTo>
                  <a:cubicBezTo>
                    <a:pt x="0" y="4104"/>
                    <a:pt x="304" y="4196"/>
                    <a:pt x="304" y="4196"/>
                  </a:cubicBezTo>
                  <a:cubicBezTo>
                    <a:pt x="304" y="4196"/>
                    <a:pt x="2067" y="3132"/>
                    <a:pt x="2979" y="2007"/>
                  </a:cubicBezTo>
                  <a:cubicBezTo>
                    <a:pt x="3860" y="882"/>
                    <a:pt x="3708" y="1"/>
                    <a:pt x="37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108;p35">
              <a:extLst>
                <a:ext uri="{FF2B5EF4-FFF2-40B4-BE49-F238E27FC236}">
                  <a16:creationId xmlns:a16="http://schemas.microsoft.com/office/drawing/2014/main" id="{7BD8E422-7626-8D38-64BE-8BC2D4C86B55}"/>
                </a:ext>
              </a:extLst>
            </p:cNvPr>
            <p:cNvSpPr/>
            <p:nvPr/>
          </p:nvSpPr>
          <p:spPr>
            <a:xfrm>
              <a:off x="2032975" y="4309625"/>
              <a:ext cx="18275" cy="16200"/>
            </a:xfrm>
            <a:custGeom>
              <a:avLst/>
              <a:gdLst/>
              <a:ahLst/>
              <a:cxnLst/>
              <a:rect l="l" t="t" r="r" b="b"/>
              <a:pathLst>
                <a:path w="731" h="648" extrusionOk="0">
                  <a:moveTo>
                    <a:pt x="305" y="0"/>
                  </a:moveTo>
                  <a:cubicBezTo>
                    <a:pt x="122" y="0"/>
                    <a:pt x="1" y="152"/>
                    <a:pt x="1" y="335"/>
                  </a:cubicBezTo>
                  <a:cubicBezTo>
                    <a:pt x="1" y="519"/>
                    <a:pt x="152" y="648"/>
                    <a:pt x="316" y="648"/>
                  </a:cubicBezTo>
                  <a:cubicBezTo>
                    <a:pt x="395" y="648"/>
                    <a:pt x="478" y="617"/>
                    <a:pt x="548" y="548"/>
                  </a:cubicBezTo>
                  <a:cubicBezTo>
                    <a:pt x="730" y="335"/>
                    <a:pt x="609" y="0"/>
                    <a:pt x="3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109;p35">
              <a:extLst>
                <a:ext uri="{FF2B5EF4-FFF2-40B4-BE49-F238E27FC236}">
                  <a16:creationId xmlns:a16="http://schemas.microsoft.com/office/drawing/2014/main" id="{F0B09BF6-5485-BB1C-F6A0-7D6ED10BBF5E}"/>
                </a:ext>
              </a:extLst>
            </p:cNvPr>
            <p:cNvSpPr/>
            <p:nvPr/>
          </p:nvSpPr>
          <p:spPr>
            <a:xfrm>
              <a:off x="1560325" y="3901575"/>
              <a:ext cx="11425" cy="3800"/>
            </a:xfrm>
            <a:custGeom>
              <a:avLst/>
              <a:gdLst/>
              <a:ahLst/>
              <a:cxnLst/>
              <a:rect l="l" t="t" r="r" b="b"/>
              <a:pathLst>
                <a:path w="457" h="152" extrusionOk="0">
                  <a:moveTo>
                    <a:pt x="1" y="0"/>
                  </a:moveTo>
                  <a:lnTo>
                    <a:pt x="122" y="152"/>
                  </a:lnTo>
                  <a:lnTo>
                    <a:pt x="456" y="3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110;p35">
              <a:extLst>
                <a:ext uri="{FF2B5EF4-FFF2-40B4-BE49-F238E27FC236}">
                  <a16:creationId xmlns:a16="http://schemas.microsoft.com/office/drawing/2014/main" id="{D6916649-64EF-9E38-CC32-6BD530812B4B}"/>
                </a:ext>
              </a:extLst>
            </p:cNvPr>
            <p:cNvSpPr/>
            <p:nvPr/>
          </p:nvSpPr>
          <p:spPr>
            <a:xfrm>
              <a:off x="1507900" y="3748075"/>
              <a:ext cx="124650" cy="149725"/>
            </a:xfrm>
            <a:custGeom>
              <a:avLst/>
              <a:gdLst/>
              <a:ahLst/>
              <a:cxnLst/>
              <a:rect l="l" t="t" r="r" b="b"/>
              <a:pathLst>
                <a:path w="4986" h="5989" extrusionOk="0">
                  <a:moveTo>
                    <a:pt x="4985" y="0"/>
                  </a:moveTo>
                  <a:cubicBezTo>
                    <a:pt x="4985" y="0"/>
                    <a:pt x="4316" y="243"/>
                    <a:pt x="3678" y="1672"/>
                  </a:cubicBezTo>
                  <a:cubicBezTo>
                    <a:pt x="3283" y="2645"/>
                    <a:pt x="2949" y="3648"/>
                    <a:pt x="2705" y="4681"/>
                  </a:cubicBezTo>
                  <a:cubicBezTo>
                    <a:pt x="2432" y="3921"/>
                    <a:pt x="2037" y="3252"/>
                    <a:pt x="1490" y="2645"/>
                  </a:cubicBezTo>
                  <a:cubicBezTo>
                    <a:pt x="1064" y="2249"/>
                    <a:pt x="547" y="1885"/>
                    <a:pt x="0" y="1581"/>
                  </a:cubicBezTo>
                  <a:lnTo>
                    <a:pt x="0" y="1581"/>
                  </a:lnTo>
                  <a:cubicBezTo>
                    <a:pt x="213" y="2401"/>
                    <a:pt x="456" y="3222"/>
                    <a:pt x="791" y="3982"/>
                  </a:cubicBezTo>
                  <a:cubicBezTo>
                    <a:pt x="1125" y="4347"/>
                    <a:pt x="1520" y="4681"/>
                    <a:pt x="1915" y="4985"/>
                  </a:cubicBezTo>
                  <a:lnTo>
                    <a:pt x="1338" y="5046"/>
                  </a:lnTo>
                  <a:cubicBezTo>
                    <a:pt x="1520" y="5380"/>
                    <a:pt x="1733" y="5684"/>
                    <a:pt x="1976" y="5988"/>
                  </a:cubicBezTo>
                  <a:lnTo>
                    <a:pt x="3131" y="5958"/>
                  </a:lnTo>
                  <a:lnTo>
                    <a:pt x="3222" y="5897"/>
                  </a:lnTo>
                  <a:lnTo>
                    <a:pt x="4164" y="3344"/>
                  </a:lnTo>
                  <a:lnTo>
                    <a:pt x="3708" y="5684"/>
                  </a:lnTo>
                  <a:lnTo>
                    <a:pt x="4012" y="5532"/>
                  </a:lnTo>
                  <a:cubicBezTo>
                    <a:pt x="4012" y="5532"/>
                    <a:pt x="4985" y="4012"/>
                    <a:pt x="4985" y="2797"/>
                  </a:cubicBezTo>
                  <a:lnTo>
                    <a:pt x="49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111;p35">
              <a:extLst>
                <a:ext uri="{FF2B5EF4-FFF2-40B4-BE49-F238E27FC236}">
                  <a16:creationId xmlns:a16="http://schemas.microsoft.com/office/drawing/2014/main" id="{96E98CE9-5F10-C413-4295-51FC6588CFE5}"/>
                </a:ext>
              </a:extLst>
            </p:cNvPr>
            <p:cNvSpPr/>
            <p:nvPr/>
          </p:nvSpPr>
          <p:spPr>
            <a:xfrm>
              <a:off x="1833875" y="3804300"/>
              <a:ext cx="193800" cy="171100"/>
            </a:xfrm>
            <a:custGeom>
              <a:avLst/>
              <a:gdLst/>
              <a:ahLst/>
              <a:cxnLst/>
              <a:rect l="l" t="t" r="r" b="b"/>
              <a:pathLst>
                <a:path w="7752" h="6844" extrusionOk="0">
                  <a:moveTo>
                    <a:pt x="7752" y="0"/>
                  </a:moveTo>
                  <a:cubicBezTo>
                    <a:pt x="7752" y="0"/>
                    <a:pt x="7114" y="244"/>
                    <a:pt x="6475" y="1703"/>
                  </a:cubicBezTo>
                  <a:cubicBezTo>
                    <a:pt x="6050" y="2675"/>
                    <a:pt x="5715" y="3648"/>
                    <a:pt x="5503" y="4681"/>
                  </a:cubicBezTo>
                  <a:cubicBezTo>
                    <a:pt x="5199" y="3952"/>
                    <a:pt x="4804" y="3253"/>
                    <a:pt x="4287" y="2675"/>
                  </a:cubicBezTo>
                  <a:cubicBezTo>
                    <a:pt x="3648" y="2128"/>
                    <a:pt x="2949" y="1642"/>
                    <a:pt x="2189" y="1307"/>
                  </a:cubicBezTo>
                  <a:lnTo>
                    <a:pt x="2189" y="1307"/>
                  </a:lnTo>
                  <a:cubicBezTo>
                    <a:pt x="2372" y="2067"/>
                    <a:pt x="2706" y="2797"/>
                    <a:pt x="3162" y="3465"/>
                  </a:cubicBezTo>
                  <a:cubicBezTo>
                    <a:pt x="3588" y="4043"/>
                    <a:pt x="4104" y="4560"/>
                    <a:pt x="4682" y="4985"/>
                  </a:cubicBezTo>
                  <a:cubicBezTo>
                    <a:pt x="4682" y="4985"/>
                    <a:pt x="3770" y="5076"/>
                    <a:pt x="2493" y="5228"/>
                  </a:cubicBezTo>
                  <a:cubicBezTo>
                    <a:pt x="1186" y="5411"/>
                    <a:pt x="1" y="6444"/>
                    <a:pt x="1" y="6444"/>
                  </a:cubicBezTo>
                  <a:cubicBezTo>
                    <a:pt x="780" y="6695"/>
                    <a:pt x="1585" y="6843"/>
                    <a:pt x="2415" y="6843"/>
                  </a:cubicBezTo>
                  <a:cubicBezTo>
                    <a:pt x="2491" y="6843"/>
                    <a:pt x="2568" y="6842"/>
                    <a:pt x="2645" y="6839"/>
                  </a:cubicBezTo>
                  <a:cubicBezTo>
                    <a:pt x="3557" y="6779"/>
                    <a:pt x="4469" y="6566"/>
                    <a:pt x="5320" y="6201"/>
                  </a:cubicBezTo>
                  <a:lnTo>
                    <a:pt x="3314" y="6049"/>
                  </a:lnTo>
                  <a:lnTo>
                    <a:pt x="5898" y="5958"/>
                  </a:lnTo>
                  <a:lnTo>
                    <a:pt x="5989" y="5928"/>
                  </a:lnTo>
                  <a:lnTo>
                    <a:pt x="6931" y="3374"/>
                  </a:lnTo>
                  <a:lnTo>
                    <a:pt x="6506" y="5715"/>
                  </a:lnTo>
                  <a:lnTo>
                    <a:pt x="6506" y="5715"/>
                  </a:lnTo>
                  <a:lnTo>
                    <a:pt x="6779" y="5563"/>
                  </a:lnTo>
                  <a:cubicBezTo>
                    <a:pt x="6779" y="5563"/>
                    <a:pt x="7752" y="4043"/>
                    <a:pt x="7752" y="2827"/>
                  </a:cubicBezTo>
                  <a:lnTo>
                    <a:pt x="77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112;p35">
              <a:extLst>
                <a:ext uri="{FF2B5EF4-FFF2-40B4-BE49-F238E27FC236}">
                  <a16:creationId xmlns:a16="http://schemas.microsoft.com/office/drawing/2014/main" id="{5BB8EBAB-0607-C236-3CA9-EB7DB37F144D}"/>
                </a:ext>
              </a:extLst>
            </p:cNvPr>
            <p:cNvSpPr/>
            <p:nvPr/>
          </p:nvSpPr>
          <p:spPr>
            <a:xfrm>
              <a:off x="1813375" y="3777500"/>
              <a:ext cx="19025" cy="16175"/>
            </a:xfrm>
            <a:custGeom>
              <a:avLst/>
              <a:gdLst/>
              <a:ahLst/>
              <a:cxnLst/>
              <a:rect l="l" t="t" r="r" b="b"/>
              <a:pathLst>
                <a:path w="761" h="647" extrusionOk="0">
                  <a:moveTo>
                    <a:pt x="418" y="1"/>
                  </a:moveTo>
                  <a:cubicBezTo>
                    <a:pt x="335" y="1"/>
                    <a:pt x="251" y="31"/>
                    <a:pt x="183" y="100"/>
                  </a:cubicBezTo>
                  <a:cubicBezTo>
                    <a:pt x="0" y="313"/>
                    <a:pt x="122" y="647"/>
                    <a:pt x="426" y="647"/>
                  </a:cubicBezTo>
                  <a:cubicBezTo>
                    <a:pt x="608" y="647"/>
                    <a:pt x="760" y="495"/>
                    <a:pt x="760" y="343"/>
                  </a:cubicBezTo>
                  <a:cubicBezTo>
                    <a:pt x="760" y="137"/>
                    <a:pt x="592" y="1"/>
                    <a:pt x="4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113;p35">
              <a:extLst>
                <a:ext uri="{FF2B5EF4-FFF2-40B4-BE49-F238E27FC236}">
                  <a16:creationId xmlns:a16="http://schemas.microsoft.com/office/drawing/2014/main" id="{8C657720-7F72-AC99-28EF-A5F27059E657}"/>
                </a:ext>
              </a:extLst>
            </p:cNvPr>
            <p:cNvSpPr/>
            <p:nvPr/>
          </p:nvSpPr>
          <p:spPr>
            <a:xfrm>
              <a:off x="1870350" y="3681950"/>
              <a:ext cx="31200" cy="49425"/>
            </a:xfrm>
            <a:custGeom>
              <a:avLst/>
              <a:gdLst/>
              <a:ahLst/>
              <a:cxnLst/>
              <a:rect l="l" t="t" r="r" b="b"/>
              <a:pathLst>
                <a:path w="1248" h="1977" extrusionOk="0">
                  <a:moveTo>
                    <a:pt x="123" y="1"/>
                  </a:moveTo>
                  <a:lnTo>
                    <a:pt x="123" y="1"/>
                  </a:lnTo>
                  <a:cubicBezTo>
                    <a:pt x="1" y="426"/>
                    <a:pt x="92" y="882"/>
                    <a:pt x="335" y="1217"/>
                  </a:cubicBezTo>
                  <a:cubicBezTo>
                    <a:pt x="518" y="1490"/>
                    <a:pt x="730" y="1733"/>
                    <a:pt x="943" y="1976"/>
                  </a:cubicBezTo>
                  <a:cubicBezTo>
                    <a:pt x="943" y="1976"/>
                    <a:pt x="1247" y="426"/>
                    <a:pt x="1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114;p35">
              <a:extLst>
                <a:ext uri="{FF2B5EF4-FFF2-40B4-BE49-F238E27FC236}">
                  <a16:creationId xmlns:a16="http://schemas.microsoft.com/office/drawing/2014/main" id="{57E4339E-DAF6-5E12-0BFD-9B23084D6914}"/>
                </a:ext>
              </a:extLst>
            </p:cNvPr>
            <p:cNvSpPr/>
            <p:nvPr/>
          </p:nvSpPr>
          <p:spPr>
            <a:xfrm>
              <a:off x="1732825" y="3838575"/>
              <a:ext cx="131475" cy="28050"/>
            </a:xfrm>
            <a:custGeom>
              <a:avLst/>
              <a:gdLst/>
              <a:ahLst/>
              <a:cxnLst/>
              <a:rect l="l" t="t" r="r" b="b"/>
              <a:pathLst>
                <a:path w="5259" h="1122" extrusionOk="0">
                  <a:moveTo>
                    <a:pt x="1449" y="1"/>
                  </a:moveTo>
                  <a:cubicBezTo>
                    <a:pt x="932" y="1"/>
                    <a:pt x="433" y="85"/>
                    <a:pt x="0" y="301"/>
                  </a:cubicBezTo>
                  <a:cubicBezTo>
                    <a:pt x="912" y="848"/>
                    <a:pt x="1946" y="1122"/>
                    <a:pt x="3010" y="1122"/>
                  </a:cubicBezTo>
                  <a:cubicBezTo>
                    <a:pt x="3739" y="1122"/>
                    <a:pt x="4499" y="1091"/>
                    <a:pt x="5259" y="1031"/>
                  </a:cubicBezTo>
                  <a:cubicBezTo>
                    <a:pt x="5259" y="1031"/>
                    <a:pt x="3255" y="1"/>
                    <a:pt x="14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115;p35">
              <a:extLst>
                <a:ext uri="{FF2B5EF4-FFF2-40B4-BE49-F238E27FC236}">
                  <a16:creationId xmlns:a16="http://schemas.microsoft.com/office/drawing/2014/main" id="{3A9D10D1-21D6-02C4-F148-91F73995C59B}"/>
                </a:ext>
              </a:extLst>
            </p:cNvPr>
            <p:cNvSpPr/>
            <p:nvPr/>
          </p:nvSpPr>
          <p:spPr>
            <a:xfrm>
              <a:off x="1882525" y="3671150"/>
              <a:ext cx="70700" cy="14950"/>
            </a:xfrm>
            <a:custGeom>
              <a:avLst/>
              <a:gdLst/>
              <a:ahLst/>
              <a:cxnLst/>
              <a:rect l="l" t="t" r="r" b="b"/>
              <a:pathLst>
                <a:path w="2828" h="598" extrusionOk="0">
                  <a:moveTo>
                    <a:pt x="781" y="1"/>
                  </a:moveTo>
                  <a:cubicBezTo>
                    <a:pt x="504" y="1"/>
                    <a:pt x="235" y="45"/>
                    <a:pt x="0" y="159"/>
                  </a:cubicBezTo>
                  <a:cubicBezTo>
                    <a:pt x="487" y="433"/>
                    <a:pt x="1064" y="585"/>
                    <a:pt x="1611" y="585"/>
                  </a:cubicBezTo>
                  <a:cubicBezTo>
                    <a:pt x="1736" y="594"/>
                    <a:pt x="1858" y="597"/>
                    <a:pt x="1978" y="597"/>
                  </a:cubicBezTo>
                  <a:cubicBezTo>
                    <a:pt x="2268" y="597"/>
                    <a:pt x="2548" y="576"/>
                    <a:pt x="2827" y="554"/>
                  </a:cubicBezTo>
                  <a:cubicBezTo>
                    <a:pt x="2827" y="554"/>
                    <a:pt x="1757" y="1"/>
                    <a:pt x="7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116;p35">
              <a:extLst>
                <a:ext uri="{FF2B5EF4-FFF2-40B4-BE49-F238E27FC236}">
                  <a16:creationId xmlns:a16="http://schemas.microsoft.com/office/drawing/2014/main" id="{2ED513F3-C6E1-723C-AEB4-36CEA96183B6}"/>
                </a:ext>
              </a:extLst>
            </p:cNvPr>
            <p:cNvSpPr/>
            <p:nvPr/>
          </p:nvSpPr>
          <p:spPr>
            <a:xfrm>
              <a:off x="1791325" y="3793650"/>
              <a:ext cx="19025" cy="16225"/>
            </a:xfrm>
            <a:custGeom>
              <a:avLst/>
              <a:gdLst/>
              <a:ahLst/>
              <a:cxnLst/>
              <a:rect l="l" t="t" r="r" b="b"/>
              <a:pathLst>
                <a:path w="761" h="649" extrusionOk="0">
                  <a:moveTo>
                    <a:pt x="335" y="1"/>
                  </a:moveTo>
                  <a:cubicBezTo>
                    <a:pt x="153" y="1"/>
                    <a:pt x="1" y="153"/>
                    <a:pt x="1" y="335"/>
                  </a:cubicBezTo>
                  <a:cubicBezTo>
                    <a:pt x="1" y="519"/>
                    <a:pt x="166" y="648"/>
                    <a:pt x="339" y="648"/>
                  </a:cubicBezTo>
                  <a:cubicBezTo>
                    <a:pt x="423" y="648"/>
                    <a:pt x="509" y="618"/>
                    <a:pt x="578" y="548"/>
                  </a:cubicBezTo>
                  <a:cubicBezTo>
                    <a:pt x="761" y="335"/>
                    <a:pt x="609" y="1"/>
                    <a:pt x="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117;p35">
              <a:extLst>
                <a:ext uri="{FF2B5EF4-FFF2-40B4-BE49-F238E27FC236}">
                  <a16:creationId xmlns:a16="http://schemas.microsoft.com/office/drawing/2014/main" id="{956C764A-48C8-FE43-D668-04309C55014F}"/>
                </a:ext>
              </a:extLst>
            </p:cNvPr>
            <p:cNvSpPr/>
            <p:nvPr/>
          </p:nvSpPr>
          <p:spPr>
            <a:xfrm>
              <a:off x="1811850" y="3824050"/>
              <a:ext cx="19025" cy="16175"/>
            </a:xfrm>
            <a:custGeom>
              <a:avLst/>
              <a:gdLst/>
              <a:ahLst/>
              <a:cxnLst/>
              <a:rect l="l" t="t" r="r" b="b"/>
              <a:pathLst>
                <a:path w="761" h="647" extrusionOk="0">
                  <a:moveTo>
                    <a:pt x="335" y="1"/>
                  </a:moveTo>
                  <a:cubicBezTo>
                    <a:pt x="152" y="1"/>
                    <a:pt x="1" y="153"/>
                    <a:pt x="1" y="305"/>
                  </a:cubicBezTo>
                  <a:cubicBezTo>
                    <a:pt x="1" y="511"/>
                    <a:pt x="154" y="647"/>
                    <a:pt x="320" y="647"/>
                  </a:cubicBezTo>
                  <a:cubicBezTo>
                    <a:pt x="398" y="647"/>
                    <a:pt x="479" y="616"/>
                    <a:pt x="548" y="548"/>
                  </a:cubicBezTo>
                  <a:cubicBezTo>
                    <a:pt x="760" y="335"/>
                    <a:pt x="608" y="1"/>
                    <a:pt x="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118;p35">
              <a:extLst>
                <a:ext uri="{FF2B5EF4-FFF2-40B4-BE49-F238E27FC236}">
                  <a16:creationId xmlns:a16="http://schemas.microsoft.com/office/drawing/2014/main" id="{C81DFD1C-C39B-DEB8-BB00-F322188ED05B}"/>
                </a:ext>
              </a:extLst>
            </p:cNvPr>
            <p:cNvSpPr/>
            <p:nvPr/>
          </p:nvSpPr>
          <p:spPr>
            <a:xfrm>
              <a:off x="1833375" y="3802025"/>
              <a:ext cx="22575" cy="18775"/>
            </a:xfrm>
            <a:custGeom>
              <a:avLst/>
              <a:gdLst/>
              <a:ahLst/>
              <a:cxnLst/>
              <a:rect l="l" t="t" r="r" b="b"/>
              <a:pathLst>
                <a:path w="903" h="751" extrusionOk="0">
                  <a:moveTo>
                    <a:pt x="416" y="0"/>
                  </a:moveTo>
                  <a:cubicBezTo>
                    <a:pt x="203" y="0"/>
                    <a:pt x="21" y="152"/>
                    <a:pt x="21" y="365"/>
                  </a:cubicBezTo>
                  <a:cubicBezTo>
                    <a:pt x="0" y="593"/>
                    <a:pt x="191" y="750"/>
                    <a:pt x="392" y="750"/>
                  </a:cubicBezTo>
                  <a:cubicBezTo>
                    <a:pt x="486" y="750"/>
                    <a:pt x="582" y="716"/>
                    <a:pt x="659" y="639"/>
                  </a:cubicBezTo>
                  <a:cubicBezTo>
                    <a:pt x="902" y="395"/>
                    <a:pt x="750" y="0"/>
                    <a:pt x="4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119;p35">
              <a:extLst>
                <a:ext uri="{FF2B5EF4-FFF2-40B4-BE49-F238E27FC236}">
                  <a16:creationId xmlns:a16="http://schemas.microsoft.com/office/drawing/2014/main" id="{594DF3F1-3351-937A-1FDB-F8428AE8C09D}"/>
                </a:ext>
              </a:extLst>
            </p:cNvPr>
            <p:cNvSpPr/>
            <p:nvPr/>
          </p:nvSpPr>
          <p:spPr>
            <a:xfrm>
              <a:off x="1620350" y="3567975"/>
              <a:ext cx="31200" cy="69175"/>
            </a:xfrm>
            <a:custGeom>
              <a:avLst/>
              <a:gdLst/>
              <a:ahLst/>
              <a:cxnLst/>
              <a:rect l="l" t="t" r="r" b="b"/>
              <a:pathLst>
                <a:path w="1248" h="2767" extrusionOk="0">
                  <a:moveTo>
                    <a:pt x="122" y="0"/>
                  </a:moveTo>
                  <a:cubicBezTo>
                    <a:pt x="1" y="578"/>
                    <a:pt x="62" y="1186"/>
                    <a:pt x="335" y="1703"/>
                  </a:cubicBezTo>
                  <a:cubicBezTo>
                    <a:pt x="518" y="2067"/>
                    <a:pt x="700" y="2432"/>
                    <a:pt x="943" y="2766"/>
                  </a:cubicBezTo>
                  <a:cubicBezTo>
                    <a:pt x="943" y="2766"/>
                    <a:pt x="1247" y="608"/>
                    <a:pt x="1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120;p35">
              <a:extLst>
                <a:ext uri="{FF2B5EF4-FFF2-40B4-BE49-F238E27FC236}">
                  <a16:creationId xmlns:a16="http://schemas.microsoft.com/office/drawing/2014/main" id="{5A465FA6-284E-EAAF-8BDD-F4BC398003DD}"/>
                </a:ext>
              </a:extLst>
            </p:cNvPr>
            <p:cNvSpPr/>
            <p:nvPr/>
          </p:nvSpPr>
          <p:spPr>
            <a:xfrm>
              <a:off x="1631750" y="3552775"/>
              <a:ext cx="70700" cy="20850"/>
            </a:xfrm>
            <a:custGeom>
              <a:avLst/>
              <a:gdLst/>
              <a:ahLst/>
              <a:cxnLst/>
              <a:rect l="l" t="t" r="r" b="b"/>
              <a:pathLst>
                <a:path w="2828" h="834" extrusionOk="0">
                  <a:moveTo>
                    <a:pt x="775" y="0"/>
                  </a:moveTo>
                  <a:cubicBezTo>
                    <a:pt x="500" y="0"/>
                    <a:pt x="234" y="60"/>
                    <a:pt x="1" y="213"/>
                  </a:cubicBezTo>
                  <a:cubicBezTo>
                    <a:pt x="457" y="608"/>
                    <a:pt x="1034" y="821"/>
                    <a:pt x="1612" y="821"/>
                  </a:cubicBezTo>
                  <a:cubicBezTo>
                    <a:pt x="1726" y="829"/>
                    <a:pt x="1838" y="833"/>
                    <a:pt x="1948" y="833"/>
                  </a:cubicBezTo>
                  <a:cubicBezTo>
                    <a:pt x="2249" y="833"/>
                    <a:pt x="2538" y="805"/>
                    <a:pt x="2828" y="760"/>
                  </a:cubicBezTo>
                  <a:cubicBezTo>
                    <a:pt x="2828" y="760"/>
                    <a:pt x="1752" y="0"/>
                    <a:pt x="7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121;p35">
              <a:extLst>
                <a:ext uri="{FF2B5EF4-FFF2-40B4-BE49-F238E27FC236}">
                  <a16:creationId xmlns:a16="http://schemas.microsoft.com/office/drawing/2014/main" id="{08DF1AF2-89F8-0CE2-A0F9-5B9B2B831230}"/>
                </a:ext>
              </a:extLst>
            </p:cNvPr>
            <p:cNvSpPr/>
            <p:nvPr/>
          </p:nvSpPr>
          <p:spPr>
            <a:xfrm>
              <a:off x="1548925" y="3407625"/>
              <a:ext cx="290075" cy="232850"/>
            </a:xfrm>
            <a:custGeom>
              <a:avLst/>
              <a:gdLst/>
              <a:ahLst/>
              <a:cxnLst/>
              <a:rect l="l" t="t" r="r" b="b"/>
              <a:pathLst>
                <a:path w="11603" h="9314" extrusionOk="0">
                  <a:moveTo>
                    <a:pt x="11399" y="1"/>
                  </a:moveTo>
                  <a:lnTo>
                    <a:pt x="11399" y="1"/>
                  </a:lnTo>
                  <a:cubicBezTo>
                    <a:pt x="10518" y="305"/>
                    <a:pt x="9758" y="882"/>
                    <a:pt x="9210" y="1612"/>
                  </a:cubicBezTo>
                  <a:cubicBezTo>
                    <a:pt x="8937" y="2007"/>
                    <a:pt x="8663" y="2402"/>
                    <a:pt x="8420" y="2828"/>
                  </a:cubicBezTo>
                  <a:cubicBezTo>
                    <a:pt x="2432" y="4743"/>
                    <a:pt x="92" y="8998"/>
                    <a:pt x="61" y="9059"/>
                  </a:cubicBezTo>
                  <a:cubicBezTo>
                    <a:pt x="1" y="9120"/>
                    <a:pt x="31" y="9241"/>
                    <a:pt x="122" y="9302"/>
                  </a:cubicBezTo>
                  <a:cubicBezTo>
                    <a:pt x="145" y="9310"/>
                    <a:pt x="170" y="9313"/>
                    <a:pt x="194" y="9313"/>
                  </a:cubicBezTo>
                  <a:cubicBezTo>
                    <a:pt x="268" y="9313"/>
                    <a:pt x="343" y="9279"/>
                    <a:pt x="365" y="9211"/>
                  </a:cubicBezTo>
                  <a:cubicBezTo>
                    <a:pt x="396" y="9180"/>
                    <a:pt x="1885" y="6445"/>
                    <a:pt x="5593" y="4439"/>
                  </a:cubicBezTo>
                  <a:cubicBezTo>
                    <a:pt x="5897" y="4712"/>
                    <a:pt x="7022" y="5594"/>
                    <a:pt x="8238" y="5654"/>
                  </a:cubicBezTo>
                  <a:cubicBezTo>
                    <a:pt x="9697" y="5746"/>
                    <a:pt x="10578" y="5746"/>
                    <a:pt x="10578" y="5746"/>
                  </a:cubicBezTo>
                  <a:cubicBezTo>
                    <a:pt x="10578" y="5746"/>
                    <a:pt x="8842" y="4104"/>
                    <a:pt x="6821" y="4104"/>
                  </a:cubicBezTo>
                  <a:cubicBezTo>
                    <a:pt x="6557" y="4104"/>
                    <a:pt x="6289" y="4132"/>
                    <a:pt x="6019" y="4195"/>
                  </a:cubicBezTo>
                  <a:cubicBezTo>
                    <a:pt x="6718" y="3861"/>
                    <a:pt x="7417" y="3557"/>
                    <a:pt x="8147" y="3314"/>
                  </a:cubicBezTo>
                  <a:cubicBezTo>
                    <a:pt x="8147" y="3314"/>
                    <a:pt x="8238" y="3284"/>
                    <a:pt x="8390" y="3223"/>
                  </a:cubicBezTo>
                  <a:cubicBezTo>
                    <a:pt x="9362" y="2888"/>
                    <a:pt x="10366" y="2676"/>
                    <a:pt x="11369" y="2524"/>
                  </a:cubicBezTo>
                  <a:cubicBezTo>
                    <a:pt x="11602" y="2495"/>
                    <a:pt x="11555" y="2157"/>
                    <a:pt x="11336" y="2157"/>
                  </a:cubicBezTo>
                  <a:cubicBezTo>
                    <a:pt x="11327" y="2157"/>
                    <a:pt x="11318" y="2158"/>
                    <a:pt x="11308" y="2159"/>
                  </a:cubicBezTo>
                  <a:cubicBezTo>
                    <a:pt x="10791" y="2250"/>
                    <a:pt x="10274" y="2341"/>
                    <a:pt x="9788" y="2463"/>
                  </a:cubicBezTo>
                  <a:cubicBezTo>
                    <a:pt x="9910" y="2372"/>
                    <a:pt x="10001" y="2281"/>
                    <a:pt x="10092" y="2189"/>
                  </a:cubicBezTo>
                  <a:cubicBezTo>
                    <a:pt x="10639" y="1521"/>
                    <a:pt x="11095" y="791"/>
                    <a:pt x="113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122;p35">
              <a:extLst>
                <a:ext uri="{FF2B5EF4-FFF2-40B4-BE49-F238E27FC236}">
                  <a16:creationId xmlns:a16="http://schemas.microsoft.com/office/drawing/2014/main" id="{53CEA299-3E9E-B9E2-D705-402D1B420BDE}"/>
                </a:ext>
              </a:extLst>
            </p:cNvPr>
            <p:cNvSpPr/>
            <p:nvPr/>
          </p:nvSpPr>
          <p:spPr>
            <a:xfrm>
              <a:off x="1722950" y="3559625"/>
              <a:ext cx="193800" cy="123050"/>
            </a:xfrm>
            <a:custGeom>
              <a:avLst/>
              <a:gdLst/>
              <a:ahLst/>
              <a:cxnLst/>
              <a:rect l="l" t="t" r="r" b="b"/>
              <a:pathLst>
                <a:path w="7752" h="4922" extrusionOk="0">
                  <a:moveTo>
                    <a:pt x="5319" y="4438"/>
                  </a:moveTo>
                  <a:cubicBezTo>
                    <a:pt x="5295" y="4446"/>
                    <a:pt x="5270" y="4454"/>
                    <a:pt x="5246" y="4462"/>
                  </a:cubicBezTo>
                  <a:lnTo>
                    <a:pt x="5246" y="4462"/>
                  </a:lnTo>
                  <a:lnTo>
                    <a:pt x="5350" y="4468"/>
                  </a:lnTo>
                  <a:lnTo>
                    <a:pt x="5350" y="4468"/>
                  </a:lnTo>
                  <a:lnTo>
                    <a:pt x="5319" y="4438"/>
                  </a:lnTo>
                  <a:close/>
                  <a:moveTo>
                    <a:pt x="7751" y="0"/>
                  </a:moveTo>
                  <a:cubicBezTo>
                    <a:pt x="7751" y="0"/>
                    <a:pt x="7113" y="182"/>
                    <a:pt x="6474" y="1216"/>
                  </a:cubicBezTo>
                  <a:cubicBezTo>
                    <a:pt x="6079" y="1885"/>
                    <a:pt x="5745" y="2584"/>
                    <a:pt x="5502" y="3344"/>
                  </a:cubicBezTo>
                  <a:cubicBezTo>
                    <a:pt x="5198" y="2796"/>
                    <a:pt x="4803" y="2280"/>
                    <a:pt x="4286" y="1885"/>
                  </a:cubicBezTo>
                  <a:cubicBezTo>
                    <a:pt x="3648" y="1489"/>
                    <a:pt x="2918" y="1155"/>
                    <a:pt x="2189" y="912"/>
                  </a:cubicBezTo>
                  <a:lnTo>
                    <a:pt x="2189" y="912"/>
                  </a:lnTo>
                  <a:cubicBezTo>
                    <a:pt x="2401" y="1489"/>
                    <a:pt x="2736" y="2037"/>
                    <a:pt x="3161" y="2492"/>
                  </a:cubicBezTo>
                  <a:cubicBezTo>
                    <a:pt x="3617" y="2918"/>
                    <a:pt x="4134" y="3283"/>
                    <a:pt x="4681" y="3587"/>
                  </a:cubicBezTo>
                  <a:cubicBezTo>
                    <a:pt x="4681" y="3587"/>
                    <a:pt x="3800" y="3647"/>
                    <a:pt x="2493" y="3739"/>
                  </a:cubicBezTo>
                  <a:cubicBezTo>
                    <a:pt x="1611" y="3860"/>
                    <a:pt x="760" y="4164"/>
                    <a:pt x="0" y="4620"/>
                  </a:cubicBezTo>
                  <a:cubicBezTo>
                    <a:pt x="778" y="4821"/>
                    <a:pt x="1568" y="4922"/>
                    <a:pt x="2356" y="4922"/>
                  </a:cubicBezTo>
                  <a:cubicBezTo>
                    <a:pt x="3329" y="4922"/>
                    <a:pt x="4301" y="4769"/>
                    <a:pt x="5246" y="4462"/>
                  </a:cubicBezTo>
                  <a:lnTo>
                    <a:pt x="5246" y="4462"/>
                  </a:lnTo>
                  <a:lnTo>
                    <a:pt x="3313" y="4347"/>
                  </a:lnTo>
                  <a:lnTo>
                    <a:pt x="5927" y="4286"/>
                  </a:lnTo>
                  <a:lnTo>
                    <a:pt x="5988" y="4255"/>
                  </a:lnTo>
                  <a:lnTo>
                    <a:pt x="6961" y="2432"/>
                  </a:lnTo>
                  <a:lnTo>
                    <a:pt x="6505" y="4103"/>
                  </a:lnTo>
                  <a:lnTo>
                    <a:pt x="6809" y="4012"/>
                  </a:lnTo>
                  <a:cubicBezTo>
                    <a:pt x="6809" y="4012"/>
                    <a:pt x="7751" y="2888"/>
                    <a:pt x="7751" y="2037"/>
                  </a:cubicBezTo>
                  <a:lnTo>
                    <a:pt x="77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123;p35">
              <a:extLst>
                <a:ext uri="{FF2B5EF4-FFF2-40B4-BE49-F238E27FC236}">
                  <a16:creationId xmlns:a16="http://schemas.microsoft.com/office/drawing/2014/main" id="{B7F3634C-71B7-FEDD-9B1B-F0AF5BCCCCBF}"/>
                </a:ext>
              </a:extLst>
            </p:cNvPr>
            <p:cNvSpPr/>
            <p:nvPr/>
          </p:nvSpPr>
          <p:spPr>
            <a:xfrm>
              <a:off x="1638600" y="3753375"/>
              <a:ext cx="96525" cy="104900"/>
            </a:xfrm>
            <a:custGeom>
              <a:avLst/>
              <a:gdLst/>
              <a:ahLst/>
              <a:cxnLst/>
              <a:rect l="l" t="t" r="r" b="b"/>
              <a:pathLst>
                <a:path w="3861" h="4196" extrusionOk="0">
                  <a:moveTo>
                    <a:pt x="3709" y="1"/>
                  </a:moveTo>
                  <a:lnTo>
                    <a:pt x="3709" y="1"/>
                  </a:lnTo>
                  <a:cubicBezTo>
                    <a:pt x="2645" y="639"/>
                    <a:pt x="1733" y="1490"/>
                    <a:pt x="1034" y="2493"/>
                  </a:cubicBezTo>
                  <a:cubicBezTo>
                    <a:pt x="0" y="4104"/>
                    <a:pt x="304" y="4195"/>
                    <a:pt x="304" y="4195"/>
                  </a:cubicBezTo>
                  <a:cubicBezTo>
                    <a:pt x="304" y="4195"/>
                    <a:pt x="2098" y="3132"/>
                    <a:pt x="2979" y="2007"/>
                  </a:cubicBezTo>
                  <a:cubicBezTo>
                    <a:pt x="3861" y="882"/>
                    <a:pt x="3709" y="1"/>
                    <a:pt x="37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124;p35">
              <a:extLst>
                <a:ext uri="{FF2B5EF4-FFF2-40B4-BE49-F238E27FC236}">
                  <a16:creationId xmlns:a16="http://schemas.microsoft.com/office/drawing/2014/main" id="{C5EE64E9-7380-222E-ADA0-D9D8C312E635}"/>
                </a:ext>
              </a:extLst>
            </p:cNvPr>
            <p:cNvSpPr/>
            <p:nvPr/>
          </p:nvSpPr>
          <p:spPr>
            <a:xfrm>
              <a:off x="1799700" y="3566450"/>
              <a:ext cx="288775" cy="167200"/>
            </a:xfrm>
            <a:custGeom>
              <a:avLst/>
              <a:gdLst/>
              <a:ahLst/>
              <a:cxnLst/>
              <a:rect l="l" t="t" r="r" b="b"/>
              <a:pathLst>
                <a:path w="11551" h="6688" extrusionOk="0">
                  <a:moveTo>
                    <a:pt x="11399" y="1"/>
                  </a:moveTo>
                  <a:lnTo>
                    <a:pt x="11399" y="1"/>
                  </a:lnTo>
                  <a:cubicBezTo>
                    <a:pt x="10578" y="213"/>
                    <a:pt x="9848" y="608"/>
                    <a:pt x="9210" y="1156"/>
                  </a:cubicBezTo>
                  <a:cubicBezTo>
                    <a:pt x="8937" y="1429"/>
                    <a:pt x="8663" y="1733"/>
                    <a:pt x="8420" y="2037"/>
                  </a:cubicBezTo>
                  <a:cubicBezTo>
                    <a:pt x="2432" y="3405"/>
                    <a:pt x="91" y="6444"/>
                    <a:pt x="61" y="6475"/>
                  </a:cubicBezTo>
                  <a:cubicBezTo>
                    <a:pt x="0" y="6505"/>
                    <a:pt x="31" y="6657"/>
                    <a:pt x="122" y="6688"/>
                  </a:cubicBezTo>
                  <a:lnTo>
                    <a:pt x="213" y="6688"/>
                  </a:lnTo>
                  <a:cubicBezTo>
                    <a:pt x="274" y="6688"/>
                    <a:pt x="335" y="6657"/>
                    <a:pt x="365" y="6596"/>
                  </a:cubicBezTo>
                  <a:cubicBezTo>
                    <a:pt x="395" y="6566"/>
                    <a:pt x="1885" y="4621"/>
                    <a:pt x="5593" y="3192"/>
                  </a:cubicBezTo>
                  <a:cubicBezTo>
                    <a:pt x="6383" y="3678"/>
                    <a:pt x="7295" y="3982"/>
                    <a:pt x="8237" y="4074"/>
                  </a:cubicBezTo>
                  <a:cubicBezTo>
                    <a:pt x="9696" y="4134"/>
                    <a:pt x="10578" y="4134"/>
                    <a:pt x="10578" y="4134"/>
                  </a:cubicBezTo>
                  <a:cubicBezTo>
                    <a:pt x="10578" y="4134"/>
                    <a:pt x="8817" y="2952"/>
                    <a:pt x="6799" y="2952"/>
                  </a:cubicBezTo>
                  <a:cubicBezTo>
                    <a:pt x="6552" y="2952"/>
                    <a:pt x="6301" y="2970"/>
                    <a:pt x="6049" y="3010"/>
                  </a:cubicBezTo>
                  <a:cubicBezTo>
                    <a:pt x="6748" y="2767"/>
                    <a:pt x="7447" y="2554"/>
                    <a:pt x="8177" y="2371"/>
                  </a:cubicBezTo>
                  <a:lnTo>
                    <a:pt x="8420" y="2311"/>
                  </a:lnTo>
                  <a:cubicBezTo>
                    <a:pt x="9392" y="2067"/>
                    <a:pt x="10396" y="1916"/>
                    <a:pt x="11368" y="1824"/>
                  </a:cubicBezTo>
                  <a:cubicBezTo>
                    <a:pt x="11490" y="1824"/>
                    <a:pt x="11551" y="1733"/>
                    <a:pt x="11520" y="1672"/>
                  </a:cubicBezTo>
                  <a:cubicBezTo>
                    <a:pt x="11520" y="1581"/>
                    <a:pt x="11429" y="1551"/>
                    <a:pt x="11338" y="1551"/>
                  </a:cubicBezTo>
                  <a:cubicBezTo>
                    <a:pt x="10791" y="1612"/>
                    <a:pt x="10274" y="1672"/>
                    <a:pt x="9788" y="1764"/>
                  </a:cubicBezTo>
                  <a:cubicBezTo>
                    <a:pt x="9909" y="1703"/>
                    <a:pt x="10000" y="1642"/>
                    <a:pt x="10092" y="1581"/>
                  </a:cubicBezTo>
                  <a:cubicBezTo>
                    <a:pt x="10639" y="1125"/>
                    <a:pt x="11064" y="608"/>
                    <a:pt x="113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125;p35">
              <a:extLst>
                <a:ext uri="{FF2B5EF4-FFF2-40B4-BE49-F238E27FC236}">
                  <a16:creationId xmlns:a16="http://schemas.microsoft.com/office/drawing/2014/main" id="{3C788CB1-1FEC-517E-4B7E-3354A6B0F11D}"/>
                </a:ext>
              </a:extLst>
            </p:cNvPr>
            <p:cNvSpPr/>
            <p:nvPr/>
          </p:nvSpPr>
          <p:spPr>
            <a:xfrm>
              <a:off x="2184200" y="3850650"/>
              <a:ext cx="19025" cy="16200"/>
            </a:xfrm>
            <a:custGeom>
              <a:avLst/>
              <a:gdLst/>
              <a:ahLst/>
              <a:cxnLst/>
              <a:rect l="l" t="t" r="r" b="b"/>
              <a:pathLst>
                <a:path w="761" h="648" extrusionOk="0">
                  <a:moveTo>
                    <a:pt x="426" y="1"/>
                  </a:moveTo>
                  <a:cubicBezTo>
                    <a:pt x="152" y="1"/>
                    <a:pt x="0" y="335"/>
                    <a:pt x="183" y="548"/>
                  </a:cubicBezTo>
                  <a:cubicBezTo>
                    <a:pt x="252" y="617"/>
                    <a:pt x="338" y="648"/>
                    <a:pt x="422" y="648"/>
                  </a:cubicBezTo>
                  <a:cubicBezTo>
                    <a:pt x="595" y="648"/>
                    <a:pt x="760" y="519"/>
                    <a:pt x="760" y="335"/>
                  </a:cubicBezTo>
                  <a:cubicBezTo>
                    <a:pt x="760" y="153"/>
                    <a:pt x="608" y="1"/>
                    <a:pt x="4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126;p35">
              <a:extLst>
                <a:ext uri="{FF2B5EF4-FFF2-40B4-BE49-F238E27FC236}">
                  <a16:creationId xmlns:a16="http://schemas.microsoft.com/office/drawing/2014/main" id="{0008FFF2-1BD7-E103-D0F9-8E9E504C4156}"/>
                </a:ext>
              </a:extLst>
            </p:cNvPr>
            <p:cNvSpPr/>
            <p:nvPr/>
          </p:nvSpPr>
          <p:spPr>
            <a:xfrm>
              <a:off x="1915950" y="4269350"/>
              <a:ext cx="60050" cy="85125"/>
            </a:xfrm>
            <a:custGeom>
              <a:avLst/>
              <a:gdLst/>
              <a:ahLst/>
              <a:cxnLst/>
              <a:rect l="l" t="t" r="r" b="b"/>
              <a:pathLst>
                <a:path w="2402" h="3405" extrusionOk="0">
                  <a:moveTo>
                    <a:pt x="2250" y="0"/>
                  </a:moveTo>
                  <a:cubicBezTo>
                    <a:pt x="1429" y="487"/>
                    <a:pt x="700" y="1095"/>
                    <a:pt x="92" y="1824"/>
                  </a:cubicBezTo>
                  <a:lnTo>
                    <a:pt x="1" y="3405"/>
                  </a:lnTo>
                  <a:cubicBezTo>
                    <a:pt x="578" y="3010"/>
                    <a:pt x="1065" y="2523"/>
                    <a:pt x="1521" y="2007"/>
                  </a:cubicBezTo>
                  <a:cubicBezTo>
                    <a:pt x="2402" y="882"/>
                    <a:pt x="2250" y="1"/>
                    <a:pt x="22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127;p35">
              <a:extLst>
                <a:ext uri="{FF2B5EF4-FFF2-40B4-BE49-F238E27FC236}">
                  <a16:creationId xmlns:a16="http://schemas.microsoft.com/office/drawing/2014/main" id="{7E8B49B7-2163-42FF-3530-E4F3F7A47429}"/>
                </a:ext>
              </a:extLst>
            </p:cNvPr>
            <p:cNvSpPr/>
            <p:nvPr/>
          </p:nvSpPr>
          <p:spPr>
            <a:xfrm>
              <a:off x="2074250" y="4316700"/>
              <a:ext cx="22575" cy="18775"/>
            </a:xfrm>
            <a:custGeom>
              <a:avLst/>
              <a:gdLst/>
              <a:ahLst/>
              <a:cxnLst/>
              <a:rect l="l" t="t" r="r" b="b"/>
              <a:pathLst>
                <a:path w="903" h="751" extrusionOk="0">
                  <a:moveTo>
                    <a:pt x="393" y="1"/>
                  </a:moveTo>
                  <a:cubicBezTo>
                    <a:pt x="192" y="1"/>
                    <a:pt x="1" y="158"/>
                    <a:pt x="21" y="386"/>
                  </a:cubicBezTo>
                  <a:cubicBezTo>
                    <a:pt x="21" y="599"/>
                    <a:pt x="204" y="751"/>
                    <a:pt x="386" y="751"/>
                  </a:cubicBezTo>
                  <a:cubicBezTo>
                    <a:pt x="751" y="751"/>
                    <a:pt x="903" y="325"/>
                    <a:pt x="660" y="113"/>
                  </a:cubicBezTo>
                  <a:cubicBezTo>
                    <a:pt x="582" y="35"/>
                    <a:pt x="486" y="1"/>
                    <a:pt x="3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128;p35">
              <a:extLst>
                <a:ext uri="{FF2B5EF4-FFF2-40B4-BE49-F238E27FC236}">
                  <a16:creationId xmlns:a16="http://schemas.microsoft.com/office/drawing/2014/main" id="{0F7BB4B1-8692-59B6-939D-ACAAD68D3C71}"/>
                </a:ext>
              </a:extLst>
            </p:cNvPr>
            <p:cNvSpPr/>
            <p:nvPr/>
          </p:nvSpPr>
          <p:spPr>
            <a:xfrm>
              <a:off x="2128725" y="3895575"/>
              <a:ext cx="131475" cy="27600"/>
            </a:xfrm>
            <a:custGeom>
              <a:avLst/>
              <a:gdLst/>
              <a:ahLst/>
              <a:cxnLst/>
              <a:rect l="l" t="t" r="r" b="b"/>
              <a:pathLst>
                <a:path w="5259" h="1104" extrusionOk="0">
                  <a:moveTo>
                    <a:pt x="1449" y="1"/>
                  </a:moveTo>
                  <a:cubicBezTo>
                    <a:pt x="933" y="1"/>
                    <a:pt x="433" y="85"/>
                    <a:pt x="1" y="301"/>
                  </a:cubicBezTo>
                  <a:cubicBezTo>
                    <a:pt x="842" y="794"/>
                    <a:pt x="1821" y="1093"/>
                    <a:pt x="2833" y="1093"/>
                  </a:cubicBezTo>
                  <a:cubicBezTo>
                    <a:pt x="2882" y="1093"/>
                    <a:pt x="2931" y="1092"/>
                    <a:pt x="2979" y="1091"/>
                  </a:cubicBezTo>
                  <a:cubicBezTo>
                    <a:pt x="3183" y="1099"/>
                    <a:pt x="3387" y="1103"/>
                    <a:pt x="3590" y="1103"/>
                  </a:cubicBezTo>
                  <a:cubicBezTo>
                    <a:pt x="4146" y="1103"/>
                    <a:pt x="4703" y="1075"/>
                    <a:pt x="5259" y="1030"/>
                  </a:cubicBezTo>
                  <a:cubicBezTo>
                    <a:pt x="5259" y="1030"/>
                    <a:pt x="3255" y="1"/>
                    <a:pt x="14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129;p35">
              <a:extLst>
                <a:ext uri="{FF2B5EF4-FFF2-40B4-BE49-F238E27FC236}">
                  <a16:creationId xmlns:a16="http://schemas.microsoft.com/office/drawing/2014/main" id="{3EA327E4-BE61-7F80-82CD-9AC600B3ED08}"/>
                </a:ext>
              </a:extLst>
            </p:cNvPr>
            <p:cNvSpPr/>
            <p:nvPr/>
          </p:nvSpPr>
          <p:spPr>
            <a:xfrm>
              <a:off x="1981300" y="3974525"/>
              <a:ext cx="31175" cy="69150"/>
            </a:xfrm>
            <a:custGeom>
              <a:avLst/>
              <a:gdLst/>
              <a:ahLst/>
              <a:cxnLst/>
              <a:rect l="l" t="t" r="r" b="b"/>
              <a:pathLst>
                <a:path w="1247" h="2766" extrusionOk="0">
                  <a:moveTo>
                    <a:pt x="122" y="0"/>
                  </a:moveTo>
                  <a:lnTo>
                    <a:pt x="122" y="0"/>
                  </a:lnTo>
                  <a:cubicBezTo>
                    <a:pt x="1" y="578"/>
                    <a:pt x="62" y="1185"/>
                    <a:pt x="335" y="1702"/>
                  </a:cubicBezTo>
                  <a:cubicBezTo>
                    <a:pt x="517" y="2067"/>
                    <a:pt x="700" y="2432"/>
                    <a:pt x="943" y="2766"/>
                  </a:cubicBezTo>
                  <a:cubicBezTo>
                    <a:pt x="943" y="2766"/>
                    <a:pt x="1247" y="608"/>
                    <a:pt x="1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130;p35">
              <a:extLst>
                <a:ext uri="{FF2B5EF4-FFF2-40B4-BE49-F238E27FC236}">
                  <a16:creationId xmlns:a16="http://schemas.microsoft.com/office/drawing/2014/main" id="{F138D78A-AF74-F3E2-DAA5-6B77E9B2F9F5}"/>
                </a:ext>
              </a:extLst>
            </p:cNvPr>
            <p:cNvSpPr/>
            <p:nvPr/>
          </p:nvSpPr>
          <p:spPr>
            <a:xfrm>
              <a:off x="2054250" y="4293450"/>
              <a:ext cx="19025" cy="16200"/>
            </a:xfrm>
            <a:custGeom>
              <a:avLst/>
              <a:gdLst/>
              <a:ahLst/>
              <a:cxnLst/>
              <a:rect l="l" t="t" r="r" b="b"/>
              <a:pathLst>
                <a:path w="761" h="648" extrusionOk="0">
                  <a:moveTo>
                    <a:pt x="432" y="0"/>
                  </a:moveTo>
                  <a:cubicBezTo>
                    <a:pt x="352" y="0"/>
                    <a:pt x="273" y="31"/>
                    <a:pt x="214" y="100"/>
                  </a:cubicBezTo>
                  <a:cubicBezTo>
                    <a:pt x="1" y="283"/>
                    <a:pt x="153" y="647"/>
                    <a:pt x="426" y="647"/>
                  </a:cubicBezTo>
                  <a:cubicBezTo>
                    <a:pt x="609" y="647"/>
                    <a:pt x="761" y="495"/>
                    <a:pt x="761" y="313"/>
                  </a:cubicBezTo>
                  <a:cubicBezTo>
                    <a:pt x="761" y="129"/>
                    <a:pt x="596" y="0"/>
                    <a:pt x="4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131;p35">
              <a:extLst>
                <a:ext uri="{FF2B5EF4-FFF2-40B4-BE49-F238E27FC236}">
                  <a16:creationId xmlns:a16="http://schemas.microsoft.com/office/drawing/2014/main" id="{313E1D82-1CAC-7ABE-C301-027E9CC1CC90}"/>
                </a:ext>
              </a:extLst>
            </p:cNvPr>
            <p:cNvSpPr/>
            <p:nvPr/>
          </p:nvSpPr>
          <p:spPr>
            <a:xfrm>
              <a:off x="2207000" y="3881050"/>
              <a:ext cx="19025" cy="15850"/>
            </a:xfrm>
            <a:custGeom>
              <a:avLst/>
              <a:gdLst/>
              <a:ahLst/>
              <a:cxnLst/>
              <a:rect l="l" t="t" r="r" b="b"/>
              <a:pathLst>
                <a:path w="761" h="634" extrusionOk="0">
                  <a:moveTo>
                    <a:pt x="335" y="0"/>
                  </a:moveTo>
                  <a:cubicBezTo>
                    <a:pt x="152" y="0"/>
                    <a:pt x="0" y="122"/>
                    <a:pt x="0" y="304"/>
                  </a:cubicBezTo>
                  <a:cubicBezTo>
                    <a:pt x="0" y="511"/>
                    <a:pt x="169" y="633"/>
                    <a:pt x="343" y="633"/>
                  </a:cubicBezTo>
                  <a:cubicBezTo>
                    <a:pt x="426" y="633"/>
                    <a:pt x="510" y="606"/>
                    <a:pt x="578" y="547"/>
                  </a:cubicBezTo>
                  <a:cubicBezTo>
                    <a:pt x="760" y="335"/>
                    <a:pt x="608" y="0"/>
                    <a:pt x="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132;p35">
              <a:extLst>
                <a:ext uri="{FF2B5EF4-FFF2-40B4-BE49-F238E27FC236}">
                  <a16:creationId xmlns:a16="http://schemas.microsoft.com/office/drawing/2014/main" id="{C4C3B70D-33FD-863E-9D79-1F7534C44753}"/>
                </a:ext>
              </a:extLst>
            </p:cNvPr>
            <p:cNvSpPr/>
            <p:nvPr/>
          </p:nvSpPr>
          <p:spPr>
            <a:xfrm>
              <a:off x="2052725" y="4340025"/>
              <a:ext cx="19025" cy="15850"/>
            </a:xfrm>
            <a:custGeom>
              <a:avLst/>
              <a:gdLst/>
              <a:ahLst/>
              <a:cxnLst/>
              <a:rect l="l" t="t" r="r" b="b"/>
              <a:pathLst>
                <a:path w="761" h="634" extrusionOk="0">
                  <a:moveTo>
                    <a:pt x="335" y="0"/>
                  </a:moveTo>
                  <a:cubicBezTo>
                    <a:pt x="153" y="0"/>
                    <a:pt x="1" y="122"/>
                    <a:pt x="1" y="304"/>
                  </a:cubicBezTo>
                  <a:cubicBezTo>
                    <a:pt x="1" y="511"/>
                    <a:pt x="169" y="633"/>
                    <a:pt x="334" y="633"/>
                  </a:cubicBezTo>
                  <a:cubicBezTo>
                    <a:pt x="412" y="633"/>
                    <a:pt x="490" y="606"/>
                    <a:pt x="548" y="547"/>
                  </a:cubicBezTo>
                  <a:cubicBezTo>
                    <a:pt x="761" y="335"/>
                    <a:pt x="609" y="0"/>
                    <a:pt x="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133;p35">
              <a:extLst>
                <a:ext uri="{FF2B5EF4-FFF2-40B4-BE49-F238E27FC236}">
                  <a16:creationId xmlns:a16="http://schemas.microsoft.com/office/drawing/2014/main" id="{6EB31F84-673B-5549-F036-C2BD682F622E}"/>
                </a:ext>
              </a:extLst>
            </p:cNvPr>
            <p:cNvSpPr/>
            <p:nvPr/>
          </p:nvSpPr>
          <p:spPr>
            <a:xfrm>
              <a:off x="1993475" y="3959675"/>
              <a:ext cx="70675" cy="20475"/>
            </a:xfrm>
            <a:custGeom>
              <a:avLst/>
              <a:gdLst/>
              <a:ahLst/>
              <a:cxnLst/>
              <a:rect l="l" t="t" r="r" b="b"/>
              <a:pathLst>
                <a:path w="2827" h="819" extrusionOk="0">
                  <a:moveTo>
                    <a:pt x="789" y="0"/>
                  </a:moveTo>
                  <a:cubicBezTo>
                    <a:pt x="507" y="0"/>
                    <a:pt x="234" y="64"/>
                    <a:pt x="0" y="229"/>
                  </a:cubicBezTo>
                  <a:cubicBezTo>
                    <a:pt x="456" y="594"/>
                    <a:pt x="1003" y="807"/>
                    <a:pt x="1611" y="807"/>
                  </a:cubicBezTo>
                  <a:cubicBezTo>
                    <a:pt x="1717" y="815"/>
                    <a:pt x="1823" y="819"/>
                    <a:pt x="1929" y="819"/>
                  </a:cubicBezTo>
                  <a:cubicBezTo>
                    <a:pt x="2220" y="819"/>
                    <a:pt x="2515" y="790"/>
                    <a:pt x="2827" y="746"/>
                  </a:cubicBezTo>
                  <a:cubicBezTo>
                    <a:pt x="2827" y="746"/>
                    <a:pt x="1754" y="0"/>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134;p35">
              <a:extLst>
                <a:ext uri="{FF2B5EF4-FFF2-40B4-BE49-F238E27FC236}">
                  <a16:creationId xmlns:a16="http://schemas.microsoft.com/office/drawing/2014/main" id="{6C4C99F3-9DE3-13BD-56C0-74BC7547D17F}"/>
                </a:ext>
              </a:extLst>
            </p:cNvPr>
            <p:cNvSpPr/>
            <p:nvPr/>
          </p:nvSpPr>
          <p:spPr>
            <a:xfrm>
              <a:off x="2234350" y="3672675"/>
              <a:ext cx="70700" cy="15375"/>
            </a:xfrm>
            <a:custGeom>
              <a:avLst/>
              <a:gdLst/>
              <a:ahLst/>
              <a:cxnLst/>
              <a:rect l="l" t="t" r="r" b="b"/>
              <a:pathLst>
                <a:path w="2828" h="615" extrusionOk="0">
                  <a:moveTo>
                    <a:pt x="769" y="0"/>
                  </a:moveTo>
                  <a:cubicBezTo>
                    <a:pt x="494" y="0"/>
                    <a:pt x="229" y="45"/>
                    <a:pt x="1" y="159"/>
                  </a:cubicBezTo>
                  <a:cubicBezTo>
                    <a:pt x="487" y="463"/>
                    <a:pt x="1034" y="615"/>
                    <a:pt x="1611" y="615"/>
                  </a:cubicBezTo>
                  <a:cubicBezTo>
                    <a:pt x="2007" y="615"/>
                    <a:pt x="2402" y="615"/>
                    <a:pt x="2827" y="554"/>
                  </a:cubicBezTo>
                  <a:cubicBezTo>
                    <a:pt x="2827" y="554"/>
                    <a:pt x="1738" y="0"/>
                    <a:pt x="7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135;p35">
              <a:extLst>
                <a:ext uri="{FF2B5EF4-FFF2-40B4-BE49-F238E27FC236}">
                  <a16:creationId xmlns:a16="http://schemas.microsoft.com/office/drawing/2014/main" id="{04603AE2-7B97-40F4-D170-DCAFFCA0D7C9}"/>
                </a:ext>
              </a:extLst>
            </p:cNvPr>
            <p:cNvSpPr/>
            <p:nvPr/>
          </p:nvSpPr>
          <p:spPr>
            <a:xfrm>
              <a:off x="1931150" y="3814175"/>
              <a:ext cx="268275" cy="212800"/>
            </a:xfrm>
            <a:custGeom>
              <a:avLst/>
              <a:gdLst/>
              <a:ahLst/>
              <a:cxnLst/>
              <a:rect l="l" t="t" r="r" b="b"/>
              <a:pathLst>
                <a:path w="10731" h="8512" extrusionOk="0">
                  <a:moveTo>
                    <a:pt x="10548" y="1"/>
                  </a:moveTo>
                  <a:cubicBezTo>
                    <a:pt x="9666" y="304"/>
                    <a:pt x="8937" y="882"/>
                    <a:pt x="8359" y="1612"/>
                  </a:cubicBezTo>
                  <a:cubicBezTo>
                    <a:pt x="8086" y="2007"/>
                    <a:pt x="7812" y="2402"/>
                    <a:pt x="7569" y="2827"/>
                  </a:cubicBezTo>
                  <a:cubicBezTo>
                    <a:pt x="4590" y="3739"/>
                    <a:pt x="1976" y="5502"/>
                    <a:pt x="31" y="7873"/>
                  </a:cubicBezTo>
                  <a:lnTo>
                    <a:pt x="1" y="8511"/>
                  </a:lnTo>
                  <a:cubicBezTo>
                    <a:pt x="1247" y="6809"/>
                    <a:pt x="2888" y="5441"/>
                    <a:pt x="4742" y="4438"/>
                  </a:cubicBezTo>
                  <a:cubicBezTo>
                    <a:pt x="5046" y="4681"/>
                    <a:pt x="6171" y="5593"/>
                    <a:pt x="7417" y="5654"/>
                  </a:cubicBezTo>
                  <a:cubicBezTo>
                    <a:pt x="8876" y="5745"/>
                    <a:pt x="9758" y="5745"/>
                    <a:pt x="9758" y="5745"/>
                  </a:cubicBezTo>
                  <a:cubicBezTo>
                    <a:pt x="9758" y="5745"/>
                    <a:pt x="8021" y="4104"/>
                    <a:pt x="6021" y="4104"/>
                  </a:cubicBezTo>
                  <a:cubicBezTo>
                    <a:pt x="5761" y="4104"/>
                    <a:pt x="5495" y="4132"/>
                    <a:pt x="5229" y="4195"/>
                  </a:cubicBezTo>
                  <a:cubicBezTo>
                    <a:pt x="5928" y="3830"/>
                    <a:pt x="6627" y="3526"/>
                    <a:pt x="7356" y="3283"/>
                  </a:cubicBezTo>
                  <a:cubicBezTo>
                    <a:pt x="7356" y="3283"/>
                    <a:pt x="7448" y="3253"/>
                    <a:pt x="7600" y="3192"/>
                  </a:cubicBezTo>
                  <a:cubicBezTo>
                    <a:pt x="8572" y="2888"/>
                    <a:pt x="9575" y="2645"/>
                    <a:pt x="10578" y="2493"/>
                  </a:cubicBezTo>
                  <a:cubicBezTo>
                    <a:pt x="10670" y="2493"/>
                    <a:pt x="10730" y="2402"/>
                    <a:pt x="10730" y="2311"/>
                  </a:cubicBezTo>
                  <a:cubicBezTo>
                    <a:pt x="10705" y="2210"/>
                    <a:pt x="10638" y="2151"/>
                    <a:pt x="10564" y="2151"/>
                  </a:cubicBezTo>
                  <a:cubicBezTo>
                    <a:pt x="10549" y="2151"/>
                    <a:pt x="10533" y="2153"/>
                    <a:pt x="10518" y="2159"/>
                  </a:cubicBezTo>
                  <a:cubicBezTo>
                    <a:pt x="9970" y="2219"/>
                    <a:pt x="9484" y="2311"/>
                    <a:pt x="8998" y="2432"/>
                  </a:cubicBezTo>
                  <a:cubicBezTo>
                    <a:pt x="9089" y="2341"/>
                    <a:pt x="9211" y="2250"/>
                    <a:pt x="9302" y="2159"/>
                  </a:cubicBezTo>
                  <a:cubicBezTo>
                    <a:pt x="9849" y="1520"/>
                    <a:pt x="10244" y="791"/>
                    <a:pt x="105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136;p35">
              <a:extLst>
                <a:ext uri="{FF2B5EF4-FFF2-40B4-BE49-F238E27FC236}">
                  <a16:creationId xmlns:a16="http://schemas.microsoft.com/office/drawing/2014/main" id="{9B4E5206-40E1-9A8E-2826-FCEC00512D94}"/>
                </a:ext>
              </a:extLst>
            </p:cNvPr>
            <p:cNvSpPr/>
            <p:nvPr/>
          </p:nvSpPr>
          <p:spPr>
            <a:xfrm>
              <a:off x="2211550" y="3834700"/>
              <a:ext cx="18275" cy="16200"/>
            </a:xfrm>
            <a:custGeom>
              <a:avLst/>
              <a:gdLst/>
              <a:ahLst/>
              <a:cxnLst/>
              <a:rect l="l" t="t" r="r" b="b"/>
              <a:pathLst>
                <a:path w="731" h="648" extrusionOk="0">
                  <a:moveTo>
                    <a:pt x="305" y="0"/>
                  </a:moveTo>
                  <a:cubicBezTo>
                    <a:pt x="122" y="0"/>
                    <a:pt x="1" y="152"/>
                    <a:pt x="1" y="335"/>
                  </a:cubicBezTo>
                  <a:cubicBezTo>
                    <a:pt x="1" y="519"/>
                    <a:pt x="152" y="648"/>
                    <a:pt x="316" y="648"/>
                  </a:cubicBezTo>
                  <a:cubicBezTo>
                    <a:pt x="395" y="648"/>
                    <a:pt x="478" y="617"/>
                    <a:pt x="548" y="547"/>
                  </a:cubicBezTo>
                  <a:cubicBezTo>
                    <a:pt x="730" y="335"/>
                    <a:pt x="609" y="0"/>
                    <a:pt x="3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137;p35">
              <a:extLst>
                <a:ext uri="{FF2B5EF4-FFF2-40B4-BE49-F238E27FC236}">
                  <a16:creationId xmlns:a16="http://schemas.microsoft.com/office/drawing/2014/main" id="{59F61E95-0E85-99F1-D623-60E46D1FD011}"/>
                </a:ext>
              </a:extLst>
            </p:cNvPr>
            <p:cNvSpPr/>
            <p:nvPr/>
          </p:nvSpPr>
          <p:spPr>
            <a:xfrm>
              <a:off x="2289825" y="4026175"/>
              <a:ext cx="96525" cy="104900"/>
            </a:xfrm>
            <a:custGeom>
              <a:avLst/>
              <a:gdLst/>
              <a:ahLst/>
              <a:cxnLst/>
              <a:rect l="l" t="t" r="r" b="b"/>
              <a:pathLst>
                <a:path w="3861" h="4196" extrusionOk="0">
                  <a:moveTo>
                    <a:pt x="3709" y="1"/>
                  </a:moveTo>
                  <a:lnTo>
                    <a:pt x="3709" y="1"/>
                  </a:lnTo>
                  <a:cubicBezTo>
                    <a:pt x="2675" y="609"/>
                    <a:pt x="1763" y="1460"/>
                    <a:pt x="1064" y="2493"/>
                  </a:cubicBezTo>
                  <a:cubicBezTo>
                    <a:pt x="0" y="4104"/>
                    <a:pt x="335" y="4195"/>
                    <a:pt x="335" y="4195"/>
                  </a:cubicBezTo>
                  <a:cubicBezTo>
                    <a:pt x="335" y="4195"/>
                    <a:pt x="2098" y="3132"/>
                    <a:pt x="2979" y="2007"/>
                  </a:cubicBezTo>
                  <a:cubicBezTo>
                    <a:pt x="3861" y="882"/>
                    <a:pt x="3709" y="1"/>
                    <a:pt x="37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138;p35">
              <a:extLst>
                <a:ext uri="{FF2B5EF4-FFF2-40B4-BE49-F238E27FC236}">
                  <a16:creationId xmlns:a16="http://schemas.microsoft.com/office/drawing/2014/main" id="{0BC61C5A-C433-1110-E97A-4771A76A6E3A}"/>
                </a:ext>
              </a:extLst>
            </p:cNvPr>
            <p:cNvSpPr/>
            <p:nvPr/>
          </p:nvSpPr>
          <p:spPr>
            <a:xfrm>
              <a:off x="2226000" y="3858925"/>
              <a:ext cx="22575" cy="18825"/>
            </a:xfrm>
            <a:custGeom>
              <a:avLst/>
              <a:gdLst/>
              <a:ahLst/>
              <a:cxnLst/>
              <a:rect l="l" t="t" r="r" b="b"/>
              <a:pathLst>
                <a:path w="903" h="753" extrusionOk="0">
                  <a:moveTo>
                    <a:pt x="557" y="1"/>
                  </a:moveTo>
                  <a:cubicBezTo>
                    <a:pt x="544" y="1"/>
                    <a:pt x="530" y="2"/>
                    <a:pt x="517" y="4"/>
                  </a:cubicBezTo>
                  <a:cubicBezTo>
                    <a:pt x="152" y="4"/>
                    <a:pt x="0" y="399"/>
                    <a:pt x="243" y="642"/>
                  </a:cubicBezTo>
                  <a:cubicBezTo>
                    <a:pt x="320" y="719"/>
                    <a:pt x="414" y="753"/>
                    <a:pt x="506" y="753"/>
                  </a:cubicBezTo>
                  <a:cubicBezTo>
                    <a:pt x="709" y="753"/>
                    <a:pt x="902" y="588"/>
                    <a:pt x="882" y="338"/>
                  </a:cubicBezTo>
                  <a:cubicBezTo>
                    <a:pt x="882" y="169"/>
                    <a:pt x="725" y="1"/>
                    <a:pt x="5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139;p35">
              <a:extLst>
                <a:ext uri="{FF2B5EF4-FFF2-40B4-BE49-F238E27FC236}">
                  <a16:creationId xmlns:a16="http://schemas.microsoft.com/office/drawing/2014/main" id="{E06AFCD0-20E4-A12E-2B26-042231323AE2}"/>
                </a:ext>
              </a:extLst>
            </p:cNvPr>
            <p:cNvSpPr/>
            <p:nvPr/>
          </p:nvSpPr>
          <p:spPr>
            <a:xfrm>
              <a:off x="2222200" y="3684225"/>
              <a:ext cx="31175" cy="49425"/>
            </a:xfrm>
            <a:custGeom>
              <a:avLst/>
              <a:gdLst/>
              <a:ahLst/>
              <a:cxnLst/>
              <a:rect l="l" t="t" r="r" b="b"/>
              <a:pathLst>
                <a:path w="1247" h="1977" extrusionOk="0">
                  <a:moveTo>
                    <a:pt x="122" y="1"/>
                  </a:moveTo>
                  <a:lnTo>
                    <a:pt x="122" y="1"/>
                  </a:lnTo>
                  <a:cubicBezTo>
                    <a:pt x="0" y="396"/>
                    <a:pt x="61" y="882"/>
                    <a:pt x="335" y="1217"/>
                  </a:cubicBezTo>
                  <a:cubicBezTo>
                    <a:pt x="517" y="1490"/>
                    <a:pt x="699" y="1764"/>
                    <a:pt x="942" y="1977"/>
                  </a:cubicBezTo>
                  <a:cubicBezTo>
                    <a:pt x="942" y="1977"/>
                    <a:pt x="1246" y="426"/>
                    <a:pt x="1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140;p35">
              <a:extLst>
                <a:ext uri="{FF2B5EF4-FFF2-40B4-BE49-F238E27FC236}">
                  <a16:creationId xmlns:a16="http://schemas.microsoft.com/office/drawing/2014/main" id="{BAB08C2D-2522-20B2-9F42-7BC73D188A9C}"/>
                </a:ext>
              </a:extLst>
            </p:cNvPr>
            <p:cNvSpPr/>
            <p:nvPr/>
          </p:nvSpPr>
          <p:spPr>
            <a:xfrm>
              <a:off x="1677350" y="3643200"/>
              <a:ext cx="634525" cy="175550"/>
            </a:xfrm>
            <a:custGeom>
              <a:avLst/>
              <a:gdLst/>
              <a:ahLst/>
              <a:cxnLst/>
              <a:rect l="l" t="t" r="r" b="b"/>
              <a:pathLst>
                <a:path w="25381" h="7022" fill="none" extrusionOk="0">
                  <a:moveTo>
                    <a:pt x="0" y="1277"/>
                  </a:moveTo>
                  <a:cubicBezTo>
                    <a:pt x="0" y="1277"/>
                    <a:pt x="14590" y="1"/>
                    <a:pt x="19758" y="2219"/>
                  </a:cubicBezTo>
                  <a:cubicBezTo>
                    <a:pt x="24895" y="4438"/>
                    <a:pt x="25381" y="7022"/>
                    <a:pt x="25381" y="7022"/>
                  </a:cubicBez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141;p35">
              <a:extLst>
                <a:ext uri="{FF2B5EF4-FFF2-40B4-BE49-F238E27FC236}">
                  <a16:creationId xmlns:a16="http://schemas.microsoft.com/office/drawing/2014/main" id="{B17EA6E8-FAAA-C03B-ACD0-7A6D7B781D91}"/>
                </a:ext>
              </a:extLst>
            </p:cNvPr>
            <p:cNvSpPr/>
            <p:nvPr/>
          </p:nvSpPr>
          <p:spPr>
            <a:xfrm>
              <a:off x="2339975" y="3763275"/>
              <a:ext cx="18275" cy="180100"/>
            </a:xfrm>
            <a:custGeom>
              <a:avLst/>
              <a:gdLst/>
              <a:ahLst/>
              <a:cxnLst/>
              <a:rect l="l" t="t" r="r" b="b"/>
              <a:pathLst>
                <a:path w="731" h="7204" fill="none" extrusionOk="0">
                  <a:moveTo>
                    <a:pt x="1" y="0"/>
                  </a:moveTo>
                  <a:cubicBezTo>
                    <a:pt x="730" y="2340"/>
                    <a:pt x="730" y="4863"/>
                    <a:pt x="1" y="7204"/>
                  </a:cubicBez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142;p35">
              <a:extLst>
                <a:ext uri="{FF2B5EF4-FFF2-40B4-BE49-F238E27FC236}">
                  <a16:creationId xmlns:a16="http://schemas.microsoft.com/office/drawing/2014/main" id="{C8E5DE4E-F8B9-A0A1-81BA-AD5E7E119E60}"/>
                </a:ext>
              </a:extLst>
            </p:cNvPr>
            <p:cNvSpPr/>
            <p:nvPr/>
          </p:nvSpPr>
          <p:spPr>
            <a:xfrm>
              <a:off x="1956225" y="3185750"/>
              <a:ext cx="215075" cy="44100"/>
            </a:xfrm>
            <a:custGeom>
              <a:avLst/>
              <a:gdLst/>
              <a:ahLst/>
              <a:cxnLst/>
              <a:rect l="l" t="t" r="r" b="b"/>
              <a:pathLst>
                <a:path w="8603" h="1764" fill="none" extrusionOk="0">
                  <a:moveTo>
                    <a:pt x="1" y="1763"/>
                  </a:moveTo>
                  <a:cubicBezTo>
                    <a:pt x="2949" y="1551"/>
                    <a:pt x="5837" y="973"/>
                    <a:pt x="8603" y="0"/>
                  </a:cubicBez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143;p35">
              <a:extLst>
                <a:ext uri="{FF2B5EF4-FFF2-40B4-BE49-F238E27FC236}">
                  <a16:creationId xmlns:a16="http://schemas.microsoft.com/office/drawing/2014/main" id="{F5B21675-C05D-9F0E-C7B7-5CAE37C9CD7F}"/>
                </a:ext>
              </a:extLst>
            </p:cNvPr>
            <p:cNvSpPr/>
            <p:nvPr/>
          </p:nvSpPr>
          <p:spPr>
            <a:xfrm>
              <a:off x="1933425" y="3238950"/>
              <a:ext cx="140625" cy="20525"/>
            </a:xfrm>
            <a:custGeom>
              <a:avLst/>
              <a:gdLst/>
              <a:ahLst/>
              <a:cxnLst/>
              <a:rect l="l" t="t" r="r" b="b"/>
              <a:pathLst>
                <a:path w="5625" h="821" fill="none" extrusionOk="0">
                  <a:moveTo>
                    <a:pt x="1" y="547"/>
                  </a:moveTo>
                  <a:cubicBezTo>
                    <a:pt x="1" y="547"/>
                    <a:pt x="3132" y="821"/>
                    <a:pt x="5624" y="0"/>
                  </a:cubicBez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144;p35">
              <a:extLst>
                <a:ext uri="{FF2B5EF4-FFF2-40B4-BE49-F238E27FC236}">
                  <a16:creationId xmlns:a16="http://schemas.microsoft.com/office/drawing/2014/main" id="{5FADB9E7-81AB-53B9-6C5A-DDA2D1C7E80C}"/>
                </a:ext>
              </a:extLst>
            </p:cNvPr>
            <p:cNvSpPr/>
            <p:nvPr/>
          </p:nvSpPr>
          <p:spPr>
            <a:xfrm>
              <a:off x="1472950" y="2709300"/>
              <a:ext cx="1104125" cy="1883775"/>
            </a:xfrm>
            <a:custGeom>
              <a:avLst/>
              <a:gdLst/>
              <a:ahLst/>
              <a:cxnLst/>
              <a:rect l="l" t="t" r="r" b="b"/>
              <a:pathLst>
                <a:path w="44165" h="75351" fill="none" extrusionOk="0">
                  <a:moveTo>
                    <a:pt x="20791" y="0"/>
                  </a:moveTo>
                  <a:cubicBezTo>
                    <a:pt x="20791" y="0"/>
                    <a:pt x="11733" y="1854"/>
                    <a:pt x="10639" y="2858"/>
                  </a:cubicBezTo>
                  <a:cubicBezTo>
                    <a:pt x="9544" y="3861"/>
                    <a:pt x="8997" y="12736"/>
                    <a:pt x="9635" y="16414"/>
                  </a:cubicBezTo>
                  <a:cubicBezTo>
                    <a:pt x="10000" y="18633"/>
                    <a:pt x="10213" y="20852"/>
                    <a:pt x="10274" y="23101"/>
                  </a:cubicBezTo>
                  <a:cubicBezTo>
                    <a:pt x="10274" y="23101"/>
                    <a:pt x="2948" y="30882"/>
                    <a:pt x="1459" y="36019"/>
                  </a:cubicBezTo>
                  <a:cubicBezTo>
                    <a:pt x="0" y="41156"/>
                    <a:pt x="2037" y="48390"/>
                    <a:pt x="6322" y="49758"/>
                  </a:cubicBezTo>
                  <a:cubicBezTo>
                    <a:pt x="10639" y="51126"/>
                    <a:pt x="18420" y="50670"/>
                    <a:pt x="18420" y="50670"/>
                  </a:cubicBezTo>
                  <a:lnTo>
                    <a:pt x="17326" y="74986"/>
                  </a:lnTo>
                  <a:cubicBezTo>
                    <a:pt x="17326" y="74986"/>
                    <a:pt x="19879" y="75351"/>
                    <a:pt x="26566" y="75351"/>
                  </a:cubicBezTo>
                  <a:cubicBezTo>
                    <a:pt x="33253" y="75351"/>
                    <a:pt x="35289" y="75077"/>
                    <a:pt x="35289" y="75077"/>
                  </a:cubicBezTo>
                  <a:cubicBezTo>
                    <a:pt x="35289" y="75077"/>
                    <a:pt x="36019" y="69849"/>
                    <a:pt x="38116" y="60427"/>
                  </a:cubicBezTo>
                  <a:cubicBezTo>
                    <a:pt x="40214" y="50974"/>
                    <a:pt x="44165" y="43831"/>
                    <a:pt x="41976" y="40457"/>
                  </a:cubicBezTo>
                  <a:cubicBezTo>
                    <a:pt x="39758" y="37053"/>
                    <a:pt x="32159" y="37053"/>
                    <a:pt x="32159" y="37053"/>
                  </a:cubicBezTo>
                  <a:lnTo>
                    <a:pt x="27478" y="24773"/>
                  </a:lnTo>
                  <a:cubicBezTo>
                    <a:pt x="27478" y="24773"/>
                    <a:pt x="28238" y="22584"/>
                    <a:pt x="28694" y="21672"/>
                  </a:cubicBezTo>
                  <a:cubicBezTo>
                    <a:pt x="29149" y="20730"/>
                    <a:pt x="32159" y="19180"/>
                    <a:pt x="32159" y="15806"/>
                  </a:cubicBezTo>
                  <a:cubicBezTo>
                    <a:pt x="32159" y="12402"/>
                    <a:pt x="30973" y="2797"/>
                    <a:pt x="30973" y="2797"/>
                  </a:cubicBezTo>
                  <a:cubicBezTo>
                    <a:pt x="30973" y="2797"/>
                    <a:pt x="26475" y="943"/>
                    <a:pt x="25107" y="517"/>
                  </a:cubicBezTo>
                  <a:cubicBezTo>
                    <a:pt x="23739" y="61"/>
                    <a:pt x="20791" y="0"/>
                    <a:pt x="20791" y="0"/>
                  </a:cubicBezTo>
                  <a:close/>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145;p35">
              <a:extLst>
                <a:ext uri="{FF2B5EF4-FFF2-40B4-BE49-F238E27FC236}">
                  <a16:creationId xmlns:a16="http://schemas.microsoft.com/office/drawing/2014/main" id="{3BCC421E-F47A-6E7D-F6FC-713F36874233}"/>
                </a:ext>
              </a:extLst>
            </p:cNvPr>
            <p:cNvSpPr/>
            <p:nvPr/>
          </p:nvSpPr>
          <p:spPr>
            <a:xfrm>
              <a:off x="1436475" y="2773400"/>
              <a:ext cx="357150" cy="598775"/>
            </a:xfrm>
            <a:custGeom>
              <a:avLst/>
              <a:gdLst/>
              <a:ahLst/>
              <a:cxnLst/>
              <a:rect l="l" t="t" r="r" b="b"/>
              <a:pathLst>
                <a:path w="14286" h="23951" extrusionOk="0">
                  <a:moveTo>
                    <a:pt x="12517" y="1"/>
                  </a:moveTo>
                  <a:cubicBezTo>
                    <a:pt x="11443" y="1"/>
                    <a:pt x="8975" y="1139"/>
                    <a:pt x="7873" y="3880"/>
                  </a:cubicBezTo>
                  <a:cubicBezTo>
                    <a:pt x="6687" y="6798"/>
                    <a:pt x="1854" y="17619"/>
                    <a:pt x="912" y="19990"/>
                  </a:cubicBezTo>
                  <a:cubicBezTo>
                    <a:pt x="0" y="22330"/>
                    <a:pt x="274" y="23181"/>
                    <a:pt x="1550" y="23820"/>
                  </a:cubicBezTo>
                  <a:cubicBezTo>
                    <a:pt x="1729" y="23909"/>
                    <a:pt x="1920" y="23950"/>
                    <a:pt x="2121" y="23950"/>
                  </a:cubicBezTo>
                  <a:cubicBezTo>
                    <a:pt x="3356" y="23950"/>
                    <a:pt x="4938" y="22392"/>
                    <a:pt x="5958" y="20902"/>
                  </a:cubicBezTo>
                  <a:cubicBezTo>
                    <a:pt x="6596" y="19990"/>
                    <a:pt x="7143" y="19048"/>
                    <a:pt x="7599" y="18075"/>
                  </a:cubicBezTo>
                  <a:cubicBezTo>
                    <a:pt x="7599" y="18075"/>
                    <a:pt x="13009" y="9838"/>
                    <a:pt x="13648" y="5886"/>
                  </a:cubicBezTo>
                  <a:cubicBezTo>
                    <a:pt x="14286" y="1965"/>
                    <a:pt x="13648" y="202"/>
                    <a:pt x="12736" y="20"/>
                  </a:cubicBezTo>
                  <a:cubicBezTo>
                    <a:pt x="12672" y="7"/>
                    <a:pt x="12598" y="1"/>
                    <a:pt x="12517" y="1"/>
                  </a:cubicBezTo>
                  <a:close/>
                </a:path>
              </a:pathLst>
            </a:custGeom>
            <a:solidFill>
              <a:srgbClr val="FCE5CD"/>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146;p35">
              <a:extLst>
                <a:ext uri="{FF2B5EF4-FFF2-40B4-BE49-F238E27FC236}">
                  <a16:creationId xmlns:a16="http://schemas.microsoft.com/office/drawing/2014/main" id="{B51F49BF-6EA3-9D93-C0AE-8452124B6A61}"/>
                </a:ext>
              </a:extLst>
            </p:cNvPr>
            <p:cNvSpPr/>
            <p:nvPr/>
          </p:nvSpPr>
          <p:spPr>
            <a:xfrm>
              <a:off x="1890925" y="3330875"/>
              <a:ext cx="44050" cy="72525"/>
            </a:xfrm>
            <a:custGeom>
              <a:avLst/>
              <a:gdLst/>
              <a:ahLst/>
              <a:cxnLst/>
              <a:rect l="l" t="t" r="r" b="b"/>
              <a:pathLst>
                <a:path w="1762" h="2901" extrusionOk="0">
                  <a:moveTo>
                    <a:pt x="1012" y="0"/>
                  </a:moveTo>
                  <a:cubicBezTo>
                    <a:pt x="664" y="0"/>
                    <a:pt x="303" y="62"/>
                    <a:pt x="303" y="62"/>
                  </a:cubicBezTo>
                  <a:cubicBezTo>
                    <a:pt x="272" y="53"/>
                    <a:pt x="244" y="48"/>
                    <a:pt x="220" y="48"/>
                  </a:cubicBezTo>
                  <a:cubicBezTo>
                    <a:pt x="1" y="48"/>
                    <a:pt x="17" y="384"/>
                    <a:pt x="181" y="548"/>
                  </a:cubicBezTo>
                  <a:cubicBezTo>
                    <a:pt x="322" y="717"/>
                    <a:pt x="1535" y="2900"/>
                    <a:pt x="1710" y="2900"/>
                  </a:cubicBezTo>
                  <a:cubicBezTo>
                    <a:pt x="1724" y="2900"/>
                    <a:pt x="1731" y="2887"/>
                    <a:pt x="1731" y="2858"/>
                  </a:cubicBezTo>
                  <a:cubicBezTo>
                    <a:pt x="1762" y="1977"/>
                    <a:pt x="1731" y="1095"/>
                    <a:pt x="1640" y="214"/>
                  </a:cubicBezTo>
                  <a:cubicBezTo>
                    <a:pt x="1598" y="45"/>
                    <a:pt x="1310" y="0"/>
                    <a:pt x="1012" y="0"/>
                  </a:cubicBezTo>
                  <a:close/>
                </a:path>
              </a:pathLst>
            </a:custGeom>
            <a:solidFill>
              <a:srgbClr val="FFFFFF"/>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147;p35">
              <a:extLst>
                <a:ext uri="{FF2B5EF4-FFF2-40B4-BE49-F238E27FC236}">
                  <a16:creationId xmlns:a16="http://schemas.microsoft.com/office/drawing/2014/main" id="{1EB41A4A-E4C4-BF76-0E10-2FA74D7BB5B5}"/>
                </a:ext>
              </a:extLst>
            </p:cNvPr>
            <p:cNvSpPr/>
            <p:nvPr/>
          </p:nvSpPr>
          <p:spPr>
            <a:xfrm>
              <a:off x="1839975" y="3217675"/>
              <a:ext cx="107925" cy="231775"/>
            </a:xfrm>
            <a:custGeom>
              <a:avLst/>
              <a:gdLst/>
              <a:ahLst/>
              <a:cxnLst/>
              <a:rect l="l" t="t" r="r" b="b"/>
              <a:pathLst>
                <a:path w="4317" h="9271" extrusionOk="0">
                  <a:moveTo>
                    <a:pt x="613" y="0"/>
                  </a:moveTo>
                  <a:cubicBezTo>
                    <a:pt x="345" y="0"/>
                    <a:pt x="0" y="243"/>
                    <a:pt x="183" y="486"/>
                  </a:cubicBezTo>
                  <a:lnTo>
                    <a:pt x="3556" y="9058"/>
                  </a:lnTo>
                  <a:cubicBezTo>
                    <a:pt x="3617" y="9179"/>
                    <a:pt x="3739" y="9271"/>
                    <a:pt x="3891" y="9271"/>
                  </a:cubicBezTo>
                  <a:cubicBezTo>
                    <a:pt x="3952" y="9271"/>
                    <a:pt x="3982" y="9271"/>
                    <a:pt x="4043" y="9240"/>
                  </a:cubicBezTo>
                  <a:cubicBezTo>
                    <a:pt x="4225" y="9179"/>
                    <a:pt x="4316" y="8967"/>
                    <a:pt x="4256" y="8784"/>
                  </a:cubicBezTo>
                  <a:lnTo>
                    <a:pt x="882" y="213"/>
                  </a:lnTo>
                  <a:cubicBezTo>
                    <a:pt x="861" y="61"/>
                    <a:pt x="747" y="0"/>
                    <a:pt x="613" y="0"/>
                  </a:cubicBezTo>
                  <a:close/>
                </a:path>
              </a:pathLst>
            </a:custGeom>
            <a:solidFill>
              <a:srgbClr val="FFFFFF"/>
            </a:solidFill>
            <a:ln w="10650" cap="flat" cmpd="sng">
              <a:solidFill>
                <a:srgbClr val="26323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148;p35">
              <a:extLst>
                <a:ext uri="{FF2B5EF4-FFF2-40B4-BE49-F238E27FC236}">
                  <a16:creationId xmlns:a16="http://schemas.microsoft.com/office/drawing/2014/main" id="{A800C41D-87E4-F001-4B23-98C1A712396E}"/>
                </a:ext>
              </a:extLst>
            </p:cNvPr>
            <p:cNvSpPr/>
            <p:nvPr/>
          </p:nvSpPr>
          <p:spPr>
            <a:xfrm>
              <a:off x="1441025" y="3259850"/>
              <a:ext cx="368575" cy="166125"/>
            </a:xfrm>
            <a:custGeom>
              <a:avLst/>
              <a:gdLst/>
              <a:ahLst/>
              <a:cxnLst/>
              <a:rect l="l" t="t" r="r" b="b"/>
              <a:pathLst>
                <a:path w="14743" h="6645" extrusionOk="0">
                  <a:moveTo>
                    <a:pt x="3879" y="0"/>
                  </a:moveTo>
                  <a:cubicBezTo>
                    <a:pt x="2674" y="0"/>
                    <a:pt x="2189" y="562"/>
                    <a:pt x="2189" y="562"/>
                  </a:cubicBezTo>
                  <a:lnTo>
                    <a:pt x="365" y="2204"/>
                  </a:lnTo>
                  <a:cubicBezTo>
                    <a:pt x="0" y="3663"/>
                    <a:pt x="92" y="4514"/>
                    <a:pt x="3435" y="5486"/>
                  </a:cubicBezTo>
                  <a:cubicBezTo>
                    <a:pt x="6748" y="6459"/>
                    <a:pt x="10365" y="5912"/>
                    <a:pt x="11338" y="6307"/>
                  </a:cubicBezTo>
                  <a:cubicBezTo>
                    <a:pt x="12082" y="6609"/>
                    <a:pt x="13217" y="6645"/>
                    <a:pt x="13710" y="6645"/>
                  </a:cubicBezTo>
                  <a:cubicBezTo>
                    <a:pt x="13861" y="6645"/>
                    <a:pt x="13952" y="6641"/>
                    <a:pt x="13952" y="6641"/>
                  </a:cubicBezTo>
                  <a:lnTo>
                    <a:pt x="14742" y="3511"/>
                  </a:lnTo>
                  <a:cubicBezTo>
                    <a:pt x="14742" y="3511"/>
                    <a:pt x="11490" y="3389"/>
                    <a:pt x="9210" y="2143"/>
                  </a:cubicBezTo>
                  <a:cubicBezTo>
                    <a:pt x="6961" y="897"/>
                    <a:pt x="5684" y="106"/>
                    <a:pt x="4225" y="15"/>
                  </a:cubicBezTo>
                  <a:cubicBezTo>
                    <a:pt x="4104" y="5"/>
                    <a:pt x="3988" y="0"/>
                    <a:pt x="3879" y="0"/>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149;p35">
              <a:extLst>
                <a:ext uri="{FF2B5EF4-FFF2-40B4-BE49-F238E27FC236}">
                  <a16:creationId xmlns:a16="http://schemas.microsoft.com/office/drawing/2014/main" id="{E94FA57F-CB1B-2CEC-2F74-BE0667058688}"/>
                </a:ext>
              </a:extLst>
            </p:cNvPr>
            <p:cNvSpPr/>
            <p:nvPr/>
          </p:nvSpPr>
          <p:spPr>
            <a:xfrm>
              <a:off x="1441025" y="3257175"/>
              <a:ext cx="368575" cy="170250"/>
            </a:xfrm>
            <a:custGeom>
              <a:avLst/>
              <a:gdLst/>
              <a:ahLst/>
              <a:cxnLst/>
              <a:rect l="l" t="t" r="r" b="b"/>
              <a:pathLst>
                <a:path w="14743" h="6810" fill="none" extrusionOk="0">
                  <a:moveTo>
                    <a:pt x="2189" y="669"/>
                  </a:moveTo>
                  <a:cubicBezTo>
                    <a:pt x="2189" y="669"/>
                    <a:pt x="2766" y="1"/>
                    <a:pt x="4225" y="122"/>
                  </a:cubicBezTo>
                  <a:cubicBezTo>
                    <a:pt x="5684" y="213"/>
                    <a:pt x="6961" y="1004"/>
                    <a:pt x="9210" y="2250"/>
                  </a:cubicBezTo>
                  <a:cubicBezTo>
                    <a:pt x="11490" y="3496"/>
                    <a:pt x="14742" y="3618"/>
                    <a:pt x="14742" y="3618"/>
                  </a:cubicBezTo>
                  <a:lnTo>
                    <a:pt x="13952" y="6748"/>
                  </a:lnTo>
                  <a:cubicBezTo>
                    <a:pt x="13952" y="6748"/>
                    <a:pt x="12311" y="6809"/>
                    <a:pt x="11338" y="6414"/>
                  </a:cubicBezTo>
                  <a:cubicBezTo>
                    <a:pt x="10365" y="6019"/>
                    <a:pt x="6748" y="6566"/>
                    <a:pt x="3435" y="5593"/>
                  </a:cubicBezTo>
                  <a:cubicBezTo>
                    <a:pt x="92" y="4621"/>
                    <a:pt x="0" y="3770"/>
                    <a:pt x="365" y="2311"/>
                  </a:cubicBez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150;p35">
              <a:extLst>
                <a:ext uri="{FF2B5EF4-FFF2-40B4-BE49-F238E27FC236}">
                  <a16:creationId xmlns:a16="http://schemas.microsoft.com/office/drawing/2014/main" id="{285E985D-68F6-8C4E-E74F-C75E54646405}"/>
                </a:ext>
              </a:extLst>
            </p:cNvPr>
            <p:cNvSpPr/>
            <p:nvPr/>
          </p:nvSpPr>
          <p:spPr>
            <a:xfrm>
              <a:off x="1765500" y="3295575"/>
              <a:ext cx="167950" cy="147050"/>
            </a:xfrm>
            <a:custGeom>
              <a:avLst/>
              <a:gdLst/>
              <a:ahLst/>
              <a:cxnLst/>
              <a:rect l="l" t="t" r="r" b="b"/>
              <a:pathLst>
                <a:path w="6718" h="5882" extrusionOk="0">
                  <a:moveTo>
                    <a:pt x="3706" y="0"/>
                  </a:moveTo>
                  <a:cubicBezTo>
                    <a:pt x="3423" y="0"/>
                    <a:pt x="2918" y="288"/>
                    <a:pt x="2918" y="288"/>
                  </a:cubicBezTo>
                  <a:lnTo>
                    <a:pt x="0" y="3601"/>
                  </a:lnTo>
                  <a:lnTo>
                    <a:pt x="92" y="4422"/>
                  </a:lnTo>
                  <a:cubicBezTo>
                    <a:pt x="92" y="4422"/>
                    <a:pt x="791" y="5273"/>
                    <a:pt x="1277" y="5425"/>
                  </a:cubicBezTo>
                  <a:cubicBezTo>
                    <a:pt x="1695" y="5530"/>
                    <a:pt x="4944" y="5881"/>
                    <a:pt x="6040" y="5881"/>
                  </a:cubicBezTo>
                  <a:cubicBezTo>
                    <a:pt x="6219" y="5881"/>
                    <a:pt x="6341" y="5872"/>
                    <a:pt x="6383" y="5851"/>
                  </a:cubicBezTo>
                  <a:cubicBezTo>
                    <a:pt x="6687" y="5668"/>
                    <a:pt x="6718" y="4939"/>
                    <a:pt x="6444" y="3997"/>
                  </a:cubicBezTo>
                  <a:cubicBezTo>
                    <a:pt x="6171" y="3085"/>
                    <a:pt x="4043" y="76"/>
                    <a:pt x="3800" y="15"/>
                  </a:cubicBezTo>
                  <a:cubicBezTo>
                    <a:pt x="3773" y="5"/>
                    <a:pt x="3741" y="0"/>
                    <a:pt x="3706" y="0"/>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151;p35">
              <a:extLst>
                <a:ext uri="{FF2B5EF4-FFF2-40B4-BE49-F238E27FC236}">
                  <a16:creationId xmlns:a16="http://schemas.microsoft.com/office/drawing/2014/main" id="{68FBFDE4-AE35-D697-072A-867DB4D13B24}"/>
                </a:ext>
              </a:extLst>
            </p:cNvPr>
            <p:cNvSpPr/>
            <p:nvPr/>
          </p:nvSpPr>
          <p:spPr>
            <a:xfrm>
              <a:off x="1765500" y="3293650"/>
              <a:ext cx="167950" cy="152000"/>
            </a:xfrm>
            <a:custGeom>
              <a:avLst/>
              <a:gdLst/>
              <a:ahLst/>
              <a:cxnLst/>
              <a:rect l="l" t="t" r="r" b="b"/>
              <a:pathLst>
                <a:path w="6718" h="6080" fill="none" extrusionOk="0">
                  <a:moveTo>
                    <a:pt x="0" y="3678"/>
                  </a:moveTo>
                  <a:lnTo>
                    <a:pt x="2918" y="365"/>
                  </a:lnTo>
                  <a:cubicBezTo>
                    <a:pt x="2918" y="365"/>
                    <a:pt x="3557" y="1"/>
                    <a:pt x="3800" y="92"/>
                  </a:cubicBezTo>
                  <a:cubicBezTo>
                    <a:pt x="4043" y="153"/>
                    <a:pt x="6171" y="3162"/>
                    <a:pt x="6444" y="4074"/>
                  </a:cubicBezTo>
                  <a:cubicBezTo>
                    <a:pt x="6718" y="5016"/>
                    <a:pt x="6687" y="5745"/>
                    <a:pt x="6383" y="5928"/>
                  </a:cubicBezTo>
                  <a:cubicBezTo>
                    <a:pt x="6080" y="6080"/>
                    <a:pt x="1763" y="5624"/>
                    <a:pt x="1277" y="5502"/>
                  </a:cubicBezTo>
                  <a:cubicBezTo>
                    <a:pt x="791" y="5350"/>
                    <a:pt x="92" y="4499"/>
                    <a:pt x="92" y="4499"/>
                  </a:cubicBez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152;p35">
              <a:extLst>
                <a:ext uri="{FF2B5EF4-FFF2-40B4-BE49-F238E27FC236}">
                  <a16:creationId xmlns:a16="http://schemas.microsoft.com/office/drawing/2014/main" id="{342561F3-3380-3177-A496-F872735FF9B6}"/>
                </a:ext>
              </a:extLst>
            </p:cNvPr>
            <p:cNvSpPr/>
            <p:nvPr/>
          </p:nvSpPr>
          <p:spPr>
            <a:xfrm>
              <a:off x="1789825" y="3386350"/>
              <a:ext cx="47125" cy="49425"/>
            </a:xfrm>
            <a:custGeom>
              <a:avLst/>
              <a:gdLst/>
              <a:ahLst/>
              <a:cxnLst/>
              <a:rect l="l" t="t" r="r" b="b"/>
              <a:pathLst>
                <a:path w="1885" h="1977" fill="none" extrusionOk="0">
                  <a:moveTo>
                    <a:pt x="0" y="1"/>
                  </a:moveTo>
                  <a:lnTo>
                    <a:pt x="1885" y="1977"/>
                  </a:ln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153;p35">
              <a:extLst>
                <a:ext uri="{FF2B5EF4-FFF2-40B4-BE49-F238E27FC236}">
                  <a16:creationId xmlns:a16="http://schemas.microsoft.com/office/drawing/2014/main" id="{3859AE79-81AE-43A5-D2B6-54333BB3B14D}"/>
                </a:ext>
              </a:extLst>
            </p:cNvPr>
            <p:cNvSpPr/>
            <p:nvPr/>
          </p:nvSpPr>
          <p:spPr>
            <a:xfrm>
              <a:off x="1814125" y="3353675"/>
              <a:ext cx="71450" cy="88175"/>
            </a:xfrm>
            <a:custGeom>
              <a:avLst/>
              <a:gdLst/>
              <a:ahLst/>
              <a:cxnLst/>
              <a:rect l="l" t="t" r="r" b="b"/>
              <a:pathLst>
                <a:path w="2858" h="3527" fill="none" extrusionOk="0">
                  <a:moveTo>
                    <a:pt x="2858" y="3527"/>
                  </a:moveTo>
                  <a:lnTo>
                    <a:pt x="1" y="1"/>
                  </a:ln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154;p35">
              <a:extLst>
                <a:ext uri="{FF2B5EF4-FFF2-40B4-BE49-F238E27FC236}">
                  <a16:creationId xmlns:a16="http://schemas.microsoft.com/office/drawing/2014/main" id="{80456B14-8CEC-8A75-5D47-D4D267082ED2}"/>
                </a:ext>
              </a:extLst>
            </p:cNvPr>
            <p:cNvSpPr/>
            <p:nvPr/>
          </p:nvSpPr>
          <p:spPr>
            <a:xfrm>
              <a:off x="1840725" y="3319500"/>
              <a:ext cx="86650" cy="113225"/>
            </a:xfrm>
            <a:custGeom>
              <a:avLst/>
              <a:gdLst/>
              <a:ahLst/>
              <a:cxnLst/>
              <a:rect l="l" t="t" r="r" b="b"/>
              <a:pathLst>
                <a:path w="3466" h="4529" fill="none" extrusionOk="0">
                  <a:moveTo>
                    <a:pt x="1" y="0"/>
                  </a:moveTo>
                  <a:cubicBezTo>
                    <a:pt x="1" y="0"/>
                    <a:pt x="3131" y="3769"/>
                    <a:pt x="3466" y="4529"/>
                  </a:cubicBez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155;p35">
              <a:extLst>
                <a:ext uri="{FF2B5EF4-FFF2-40B4-BE49-F238E27FC236}">
                  <a16:creationId xmlns:a16="http://schemas.microsoft.com/office/drawing/2014/main" id="{E331021C-547F-32CC-AEAB-86A143C7E55C}"/>
                </a:ext>
              </a:extLst>
            </p:cNvPr>
            <p:cNvSpPr/>
            <p:nvPr/>
          </p:nvSpPr>
          <p:spPr>
            <a:xfrm>
              <a:off x="1758650" y="2090350"/>
              <a:ext cx="671775" cy="614525"/>
            </a:xfrm>
            <a:custGeom>
              <a:avLst/>
              <a:gdLst/>
              <a:ahLst/>
              <a:cxnLst/>
              <a:rect l="l" t="t" r="r" b="b"/>
              <a:pathLst>
                <a:path w="26871" h="24581" extrusionOk="0">
                  <a:moveTo>
                    <a:pt x="13772" y="1"/>
                  </a:moveTo>
                  <a:cubicBezTo>
                    <a:pt x="12220" y="1"/>
                    <a:pt x="10778" y="686"/>
                    <a:pt x="9697" y="2326"/>
                  </a:cubicBezTo>
                  <a:cubicBezTo>
                    <a:pt x="9515" y="2600"/>
                    <a:pt x="4712" y="3512"/>
                    <a:pt x="3800" y="7007"/>
                  </a:cubicBezTo>
                  <a:cubicBezTo>
                    <a:pt x="2980" y="10047"/>
                    <a:pt x="943" y="20260"/>
                    <a:pt x="761" y="20564"/>
                  </a:cubicBezTo>
                  <a:cubicBezTo>
                    <a:pt x="548" y="20898"/>
                    <a:pt x="1" y="21840"/>
                    <a:pt x="1" y="21840"/>
                  </a:cubicBezTo>
                  <a:lnTo>
                    <a:pt x="5594" y="23087"/>
                  </a:lnTo>
                  <a:lnTo>
                    <a:pt x="6870" y="21628"/>
                  </a:lnTo>
                  <a:lnTo>
                    <a:pt x="6870" y="23421"/>
                  </a:lnTo>
                  <a:cubicBezTo>
                    <a:pt x="6870" y="23421"/>
                    <a:pt x="11085" y="24581"/>
                    <a:pt x="14030" y="24581"/>
                  </a:cubicBezTo>
                  <a:cubicBezTo>
                    <a:pt x="14137" y="24581"/>
                    <a:pt x="14244" y="24579"/>
                    <a:pt x="14348" y="24576"/>
                  </a:cubicBezTo>
                  <a:cubicBezTo>
                    <a:pt x="17296" y="24454"/>
                    <a:pt x="19272" y="24272"/>
                    <a:pt x="19272" y="24272"/>
                  </a:cubicBezTo>
                  <a:lnTo>
                    <a:pt x="19393" y="23208"/>
                  </a:lnTo>
                  <a:lnTo>
                    <a:pt x="20032" y="24150"/>
                  </a:lnTo>
                  <a:lnTo>
                    <a:pt x="23071" y="24059"/>
                  </a:lnTo>
                  <a:lnTo>
                    <a:pt x="23284" y="22266"/>
                  </a:lnTo>
                  <a:cubicBezTo>
                    <a:pt x="23284" y="22266"/>
                    <a:pt x="23284" y="23846"/>
                    <a:pt x="23801" y="23938"/>
                  </a:cubicBezTo>
                  <a:cubicBezTo>
                    <a:pt x="23837" y="23944"/>
                    <a:pt x="23883" y="23947"/>
                    <a:pt x="23937" y="23947"/>
                  </a:cubicBezTo>
                  <a:cubicBezTo>
                    <a:pt x="24661" y="23947"/>
                    <a:pt x="26871" y="23421"/>
                    <a:pt x="26871" y="23421"/>
                  </a:cubicBezTo>
                  <a:cubicBezTo>
                    <a:pt x="26871" y="23421"/>
                    <a:pt x="25168" y="21293"/>
                    <a:pt x="24226" y="16460"/>
                  </a:cubicBezTo>
                  <a:cubicBezTo>
                    <a:pt x="23284" y="11597"/>
                    <a:pt x="23709" y="6947"/>
                    <a:pt x="20427" y="3481"/>
                  </a:cubicBezTo>
                  <a:cubicBezTo>
                    <a:pt x="18486" y="1433"/>
                    <a:pt x="16015" y="1"/>
                    <a:pt x="13772" y="1"/>
                  </a:cubicBez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156;p35">
              <a:extLst>
                <a:ext uri="{FF2B5EF4-FFF2-40B4-BE49-F238E27FC236}">
                  <a16:creationId xmlns:a16="http://schemas.microsoft.com/office/drawing/2014/main" id="{6FD5E006-8C25-DA29-E2E1-5D7A237B4C31}"/>
                </a:ext>
              </a:extLst>
            </p:cNvPr>
            <p:cNvSpPr/>
            <p:nvPr/>
          </p:nvSpPr>
          <p:spPr>
            <a:xfrm>
              <a:off x="1751050" y="2156100"/>
              <a:ext cx="253075" cy="449875"/>
            </a:xfrm>
            <a:custGeom>
              <a:avLst/>
              <a:gdLst/>
              <a:ahLst/>
              <a:cxnLst/>
              <a:rect l="l" t="t" r="r" b="b"/>
              <a:pathLst>
                <a:path w="10123" h="17995" extrusionOk="0">
                  <a:moveTo>
                    <a:pt x="9849" y="0"/>
                  </a:moveTo>
                  <a:cubicBezTo>
                    <a:pt x="6809" y="152"/>
                    <a:pt x="4195" y="2189"/>
                    <a:pt x="3223" y="5076"/>
                  </a:cubicBezTo>
                  <a:cubicBezTo>
                    <a:pt x="2463" y="7235"/>
                    <a:pt x="1946" y="9453"/>
                    <a:pt x="1581" y="11733"/>
                  </a:cubicBezTo>
                  <a:cubicBezTo>
                    <a:pt x="1217" y="13800"/>
                    <a:pt x="882" y="15776"/>
                    <a:pt x="62" y="17751"/>
                  </a:cubicBezTo>
                  <a:cubicBezTo>
                    <a:pt x="1" y="17843"/>
                    <a:pt x="62" y="17934"/>
                    <a:pt x="153" y="17995"/>
                  </a:cubicBezTo>
                  <a:lnTo>
                    <a:pt x="214" y="17995"/>
                  </a:lnTo>
                  <a:cubicBezTo>
                    <a:pt x="274" y="17995"/>
                    <a:pt x="366" y="17964"/>
                    <a:pt x="396" y="17903"/>
                  </a:cubicBezTo>
                  <a:cubicBezTo>
                    <a:pt x="1217" y="15897"/>
                    <a:pt x="1581" y="13922"/>
                    <a:pt x="1946" y="11824"/>
                  </a:cubicBezTo>
                  <a:cubicBezTo>
                    <a:pt x="2281" y="9575"/>
                    <a:pt x="2828" y="7356"/>
                    <a:pt x="3557" y="5198"/>
                  </a:cubicBezTo>
                  <a:cubicBezTo>
                    <a:pt x="4469" y="2462"/>
                    <a:pt x="6961" y="548"/>
                    <a:pt x="9849" y="365"/>
                  </a:cubicBezTo>
                  <a:cubicBezTo>
                    <a:pt x="10123" y="365"/>
                    <a:pt x="10123" y="0"/>
                    <a:pt x="984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157;p35">
              <a:extLst>
                <a:ext uri="{FF2B5EF4-FFF2-40B4-BE49-F238E27FC236}">
                  <a16:creationId xmlns:a16="http://schemas.microsoft.com/office/drawing/2014/main" id="{2E1EB423-638C-E576-4A6F-AADAD1B3ED09}"/>
                </a:ext>
              </a:extLst>
            </p:cNvPr>
            <p:cNvSpPr/>
            <p:nvPr/>
          </p:nvSpPr>
          <p:spPr>
            <a:xfrm>
              <a:off x="1972950" y="2618100"/>
              <a:ext cx="161125" cy="361275"/>
            </a:xfrm>
            <a:custGeom>
              <a:avLst/>
              <a:gdLst/>
              <a:ahLst/>
              <a:cxnLst/>
              <a:rect l="l" t="t" r="r" b="b"/>
              <a:pathLst>
                <a:path w="6445" h="14451" extrusionOk="0">
                  <a:moveTo>
                    <a:pt x="152" y="1"/>
                  </a:moveTo>
                  <a:cubicBezTo>
                    <a:pt x="152" y="1"/>
                    <a:pt x="0" y="3800"/>
                    <a:pt x="0" y="7509"/>
                  </a:cubicBezTo>
                  <a:cubicBezTo>
                    <a:pt x="0" y="11217"/>
                    <a:pt x="1490" y="14196"/>
                    <a:pt x="3253" y="14439"/>
                  </a:cubicBezTo>
                  <a:cubicBezTo>
                    <a:pt x="3309" y="14446"/>
                    <a:pt x="3364" y="14450"/>
                    <a:pt x="3419" y="14450"/>
                  </a:cubicBezTo>
                  <a:cubicBezTo>
                    <a:pt x="5117" y="14450"/>
                    <a:pt x="6201" y="10891"/>
                    <a:pt x="6201" y="9272"/>
                  </a:cubicBezTo>
                  <a:cubicBezTo>
                    <a:pt x="6201" y="7630"/>
                    <a:pt x="6444" y="3436"/>
                    <a:pt x="6444" y="3436"/>
                  </a:cubicBezTo>
                  <a:cubicBezTo>
                    <a:pt x="6444" y="3436"/>
                    <a:pt x="2007" y="2463"/>
                    <a:pt x="152" y="1"/>
                  </a:cubicBezTo>
                  <a:close/>
                </a:path>
              </a:pathLst>
            </a:custGeom>
            <a:solidFill>
              <a:srgbClr val="FCE5CD"/>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158;p35">
              <a:extLst>
                <a:ext uri="{FF2B5EF4-FFF2-40B4-BE49-F238E27FC236}">
                  <a16:creationId xmlns:a16="http://schemas.microsoft.com/office/drawing/2014/main" id="{49EA4DF0-B1F8-9619-57A1-FA001F782A3E}"/>
                </a:ext>
              </a:extLst>
            </p:cNvPr>
            <p:cNvSpPr/>
            <p:nvPr/>
          </p:nvSpPr>
          <p:spPr>
            <a:xfrm>
              <a:off x="1973700" y="2618100"/>
              <a:ext cx="160375" cy="145275"/>
            </a:xfrm>
            <a:custGeom>
              <a:avLst/>
              <a:gdLst/>
              <a:ahLst/>
              <a:cxnLst/>
              <a:rect l="l" t="t" r="r" b="b"/>
              <a:pathLst>
                <a:path w="6415" h="5811" extrusionOk="0">
                  <a:moveTo>
                    <a:pt x="122" y="1"/>
                  </a:moveTo>
                  <a:cubicBezTo>
                    <a:pt x="122" y="1"/>
                    <a:pt x="31" y="2007"/>
                    <a:pt x="1" y="4530"/>
                  </a:cubicBezTo>
                  <a:cubicBezTo>
                    <a:pt x="950" y="5256"/>
                    <a:pt x="2219" y="5811"/>
                    <a:pt x="3555" y="5811"/>
                  </a:cubicBezTo>
                  <a:cubicBezTo>
                    <a:pt x="4401" y="5811"/>
                    <a:pt x="5274" y="5588"/>
                    <a:pt x="6110" y="5047"/>
                  </a:cubicBezTo>
                  <a:cubicBezTo>
                    <a:pt x="6202" y="4986"/>
                    <a:pt x="6262" y="4955"/>
                    <a:pt x="6323" y="4895"/>
                  </a:cubicBezTo>
                  <a:cubicBezTo>
                    <a:pt x="6384" y="4044"/>
                    <a:pt x="6414" y="3436"/>
                    <a:pt x="6414" y="3436"/>
                  </a:cubicBezTo>
                  <a:cubicBezTo>
                    <a:pt x="6414" y="3436"/>
                    <a:pt x="1977" y="2463"/>
                    <a:pt x="122" y="1"/>
                  </a:cubicBez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159;p35">
              <a:extLst>
                <a:ext uri="{FF2B5EF4-FFF2-40B4-BE49-F238E27FC236}">
                  <a16:creationId xmlns:a16="http://schemas.microsoft.com/office/drawing/2014/main" id="{60D59E54-CE63-11DF-94BF-A6EFFB6AC6A1}"/>
                </a:ext>
              </a:extLst>
            </p:cNvPr>
            <p:cNvSpPr/>
            <p:nvPr/>
          </p:nvSpPr>
          <p:spPr>
            <a:xfrm>
              <a:off x="1863525" y="2311875"/>
              <a:ext cx="392875" cy="420100"/>
            </a:xfrm>
            <a:custGeom>
              <a:avLst/>
              <a:gdLst/>
              <a:ahLst/>
              <a:cxnLst/>
              <a:rect l="l" t="t" r="r" b="b"/>
              <a:pathLst>
                <a:path w="15715" h="16804" extrusionOk="0">
                  <a:moveTo>
                    <a:pt x="7174" y="0"/>
                  </a:moveTo>
                  <a:cubicBezTo>
                    <a:pt x="7174" y="0"/>
                    <a:pt x="6870" y="2432"/>
                    <a:pt x="5502" y="4104"/>
                  </a:cubicBezTo>
                  <a:cubicBezTo>
                    <a:pt x="4104" y="5806"/>
                    <a:pt x="3283" y="5897"/>
                    <a:pt x="3283" y="5897"/>
                  </a:cubicBezTo>
                  <a:cubicBezTo>
                    <a:pt x="3283" y="5897"/>
                    <a:pt x="2805" y="3983"/>
                    <a:pt x="1984" y="3983"/>
                  </a:cubicBezTo>
                  <a:cubicBezTo>
                    <a:pt x="1771" y="3983"/>
                    <a:pt x="1534" y="4112"/>
                    <a:pt x="1277" y="4438"/>
                  </a:cubicBezTo>
                  <a:cubicBezTo>
                    <a:pt x="0" y="5988"/>
                    <a:pt x="760" y="7599"/>
                    <a:pt x="1703" y="8450"/>
                  </a:cubicBezTo>
                  <a:cubicBezTo>
                    <a:pt x="2120" y="8814"/>
                    <a:pt x="2495" y="8915"/>
                    <a:pt x="2784" y="8915"/>
                  </a:cubicBezTo>
                  <a:cubicBezTo>
                    <a:pt x="3148" y="8915"/>
                    <a:pt x="3374" y="8754"/>
                    <a:pt x="3374" y="8754"/>
                  </a:cubicBezTo>
                  <a:cubicBezTo>
                    <a:pt x="3374" y="8754"/>
                    <a:pt x="3952" y="12827"/>
                    <a:pt x="5228" y="14499"/>
                  </a:cubicBezTo>
                  <a:cubicBezTo>
                    <a:pt x="6088" y="15673"/>
                    <a:pt x="7844" y="16804"/>
                    <a:pt x="9749" y="16804"/>
                  </a:cubicBezTo>
                  <a:cubicBezTo>
                    <a:pt x="10606" y="16804"/>
                    <a:pt x="11492" y="16575"/>
                    <a:pt x="12341" y="16019"/>
                  </a:cubicBezTo>
                  <a:cubicBezTo>
                    <a:pt x="14408" y="14682"/>
                    <a:pt x="15411" y="10335"/>
                    <a:pt x="15715" y="8420"/>
                  </a:cubicBezTo>
                  <a:lnTo>
                    <a:pt x="7174" y="0"/>
                  </a:lnTo>
                  <a:close/>
                </a:path>
              </a:pathLst>
            </a:custGeom>
            <a:solidFill>
              <a:srgbClr val="FCE5CD"/>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160;p35">
              <a:extLst>
                <a:ext uri="{FF2B5EF4-FFF2-40B4-BE49-F238E27FC236}">
                  <a16:creationId xmlns:a16="http://schemas.microsoft.com/office/drawing/2014/main" id="{422DAA66-91AE-A791-5868-C097FAF7B193}"/>
                </a:ext>
              </a:extLst>
            </p:cNvPr>
            <p:cNvSpPr/>
            <p:nvPr/>
          </p:nvSpPr>
          <p:spPr>
            <a:xfrm>
              <a:off x="2115050" y="2450175"/>
              <a:ext cx="62325" cy="138325"/>
            </a:xfrm>
            <a:custGeom>
              <a:avLst/>
              <a:gdLst/>
              <a:ahLst/>
              <a:cxnLst/>
              <a:rect l="l" t="t" r="r" b="b"/>
              <a:pathLst>
                <a:path w="2493" h="5533" fill="none" extrusionOk="0">
                  <a:moveTo>
                    <a:pt x="1855" y="0"/>
                  </a:moveTo>
                  <a:cubicBezTo>
                    <a:pt x="1855" y="0"/>
                    <a:pt x="2493" y="4894"/>
                    <a:pt x="1855" y="5229"/>
                  </a:cubicBezTo>
                  <a:cubicBezTo>
                    <a:pt x="1216" y="5532"/>
                    <a:pt x="0" y="4377"/>
                    <a:pt x="0" y="4377"/>
                  </a:cubicBez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161;p35">
              <a:extLst>
                <a:ext uri="{FF2B5EF4-FFF2-40B4-BE49-F238E27FC236}">
                  <a16:creationId xmlns:a16="http://schemas.microsoft.com/office/drawing/2014/main" id="{976A0FC3-E316-36E3-B532-7E39317621CD}"/>
                </a:ext>
              </a:extLst>
            </p:cNvPr>
            <p:cNvSpPr/>
            <p:nvPr/>
          </p:nvSpPr>
          <p:spPr>
            <a:xfrm>
              <a:off x="2064125" y="2451700"/>
              <a:ext cx="22075" cy="36500"/>
            </a:xfrm>
            <a:custGeom>
              <a:avLst/>
              <a:gdLst/>
              <a:ahLst/>
              <a:cxnLst/>
              <a:rect l="l" t="t" r="r" b="b"/>
              <a:pathLst>
                <a:path w="883" h="1460" extrusionOk="0">
                  <a:moveTo>
                    <a:pt x="457" y="0"/>
                  </a:moveTo>
                  <a:cubicBezTo>
                    <a:pt x="214" y="0"/>
                    <a:pt x="1" y="335"/>
                    <a:pt x="1" y="730"/>
                  </a:cubicBezTo>
                  <a:cubicBezTo>
                    <a:pt x="1" y="1125"/>
                    <a:pt x="214" y="1459"/>
                    <a:pt x="457" y="1459"/>
                  </a:cubicBezTo>
                  <a:cubicBezTo>
                    <a:pt x="700" y="1459"/>
                    <a:pt x="882" y="1125"/>
                    <a:pt x="882" y="730"/>
                  </a:cubicBezTo>
                  <a:cubicBezTo>
                    <a:pt x="882" y="335"/>
                    <a:pt x="700" y="0"/>
                    <a:pt x="45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162;p35">
              <a:extLst>
                <a:ext uri="{FF2B5EF4-FFF2-40B4-BE49-F238E27FC236}">
                  <a16:creationId xmlns:a16="http://schemas.microsoft.com/office/drawing/2014/main" id="{9E6F0071-9FEE-8AFB-3840-A734EC6BA153}"/>
                </a:ext>
              </a:extLst>
            </p:cNvPr>
            <p:cNvSpPr/>
            <p:nvPr/>
          </p:nvSpPr>
          <p:spPr>
            <a:xfrm>
              <a:off x="2180400" y="2451700"/>
              <a:ext cx="22050" cy="36500"/>
            </a:xfrm>
            <a:custGeom>
              <a:avLst/>
              <a:gdLst/>
              <a:ahLst/>
              <a:cxnLst/>
              <a:rect l="l" t="t" r="r" b="b"/>
              <a:pathLst>
                <a:path w="882" h="1460" extrusionOk="0">
                  <a:moveTo>
                    <a:pt x="456" y="0"/>
                  </a:moveTo>
                  <a:cubicBezTo>
                    <a:pt x="213" y="0"/>
                    <a:pt x="0" y="335"/>
                    <a:pt x="0" y="730"/>
                  </a:cubicBezTo>
                  <a:cubicBezTo>
                    <a:pt x="0" y="1125"/>
                    <a:pt x="213" y="1459"/>
                    <a:pt x="456" y="1459"/>
                  </a:cubicBezTo>
                  <a:cubicBezTo>
                    <a:pt x="700" y="1459"/>
                    <a:pt x="882" y="1125"/>
                    <a:pt x="882" y="730"/>
                  </a:cubicBezTo>
                  <a:cubicBezTo>
                    <a:pt x="882" y="335"/>
                    <a:pt x="700" y="0"/>
                    <a:pt x="45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163;p35">
              <a:extLst>
                <a:ext uri="{FF2B5EF4-FFF2-40B4-BE49-F238E27FC236}">
                  <a16:creationId xmlns:a16="http://schemas.microsoft.com/office/drawing/2014/main" id="{B60D5DF0-1F6F-0828-C0D8-D3216E267463}"/>
                </a:ext>
              </a:extLst>
            </p:cNvPr>
            <p:cNvSpPr/>
            <p:nvPr/>
          </p:nvSpPr>
          <p:spPr>
            <a:xfrm>
              <a:off x="2004100" y="2390900"/>
              <a:ext cx="139850" cy="140600"/>
            </a:xfrm>
            <a:custGeom>
              <a:avLst/>
              <a:gdLst/>
              <a:ahLst/>
              <a:cxnLst/>
              <a:rect l="l" t="t" r="r" b="b"/>
              <a:pathLst>
                <a:path w="5594" h="5624" fill="none" extrusionOk="0">
                  <a:moveTo>
                    <a:pt x="5593" y="2797"/>
                  </a:moveTo>
                  <a:cubicBezTo>
                    <a:pt x="5593" y="4347"/>
                    <a:pt x="4347" y="5624"/>
                    <a:pt x="2797" y="5624"/>
                  </a:cubicBezTo>
                  <a:cubicBezTo>
                    <a:pt x="1247" y="5624"/>
                    <a:pt x="1" y="4347"/>
                    <a:pt x="1" y="2797"/>
                  </a:cubicBezTo>
                  <a:cubicBezTo>
                    <a:pt x="1" y="1247"/>
                    <a:pt x="1247" y="1"/>
                    <a:pt x="2797" y="1"/>
                  </a:cubicBezTo>
                  <a:cubicBezTo>
                    <a:pt x="4347" y="1"/>
                    <a:pt x="5593" y="1247"/>
                    <a:pt x="5593" y="2797"/>
                  </a:cubicBezTo>
                  <a:close/>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164;p35">
              <a:extLst>
                <a:ext uri="{FF2B5EF4-FFF2-40B4-BE49-F238E27FC236}">
                  <a16:creationId xmlns:a16="http://schemas.microsoft.com/office/drawing/2014/main" id="{CDE24214-E38B-30EA-3E99-8AD18F597DE5}"/>
                </a:ext>
              </a:extLst>
            </p:cNvPr>
            <p:cNvSpPr/>
            <p:nvPr/>
          </p:nvSpPr>
          <p:spPr>
            <a:xfrm>
              <a:off x="2135575" y="2394700"/>
              <a:ext cx="164150" cy="163400"/>
            </a:xfrm>
            <a:custGeom>
              <a:avLst/>
              <a:gdLst/>
              <a:ahLst/>
              <a:cxnLst/>
              <a:rect l="l" t="t" r="r" b="b"/>
              <a:pathLst>
                <a:path w="6566" h="6536" fill="none" extrusionOk="0">
                  <a:moveTo>
                    <a:pt x="6566" y="2797"/>
                  </a:moveTo>
                  <a:cubicBezTo>
                    <a:pt x="6566" y="5289"/>
                    <a:pt x="3526" y="6536"/>
                    <a:pt x="1763" y="4773"/>
                  </a:cubicBezTo>
                  <a:cubicBezTo>
                    <a:pt x="0" y="3010"/>
                    <a:pt x="1246" y="1"/>
                    <a:pt x="3739" y="1"/>
                  </a:cubicBezTo>
                  <a:cubicBezTo>
                    <a:pt x="5289" y="1"/>
                    <a:pt x="6566" y="1247"/>
                    <a:pt x="6566" y="2797"/>
                  </a:cubicBezTo>
                  <a:close/>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165;p35">
              <a:extLst>
                <a:ext uri="{FF2B5EF4-FFF2-40B4-BE49-F238E27FC236}">
                  <a16:creationId xmlns:a16="http://schemas.microsoft.com/office/drawing/2014/main" id="{95D6B840-0906-C5FB-ABD4-3CED1083AD18}"/>
                </a:ext>
              </a:extLst>
            </p:cNvPr>
            <p:cNvSpPr/>
            <p:nvPr/>
          </p:nvSpPr>
          <p:spPr>
            <a:xfrm>
              <a:off x="2145450" y="2445625"/>
              <a:ext cx="15975" cy="25"/>
            </a:xfrm>
            <a:custGeom>
              <a:avLst/>
              <a:gdLst/>
              <a:ahLst/>
              <a:cxnLst/>
              <a:rect l="l" t="t" r="r" b="b"/>
              <a:pathLst>
                <a:path w="639" h="1" fill="none" extrusionOk="0">
                  <a:moveTo>
                    <a:pt x="0" y="0"/>
                  </a:moveTo>
                  <a:lnTo>
                    <a:pt x="639" y="0"/>
                  </a:ln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166;p35">
              <a:extLst>
                <a:ext uri="{FF2B5EF4-FFF2-40B4-BE49-F238E27FC236}">
                  <a16:creationId xmlns:a16="http://schemas.microsoft.com/office/drawing/2014/main" id="{2AC24110-5FE7-6AA0-B217-5BBEDC62303F}"/>
                </a:ext>
              </a:extLst>
            </p:cNvPr>
            <p:cNvSpPr/>
            <p:nvPr/>
          </p:nvSpPr>
          <p:spPr>
            <a:xfrm>
              <a:off x="1944825" y="2451700"/>
              <a:ext cx="62350" cy="25"/>
            </a:xfrm>
            <a:custGeom>
              <a:avLst/>
              <a:gdLst/>
              <a:ahLst/>
              <a:cxnLst/>
              <a:rect l="l" t="t" r="r" b="b"/>
              <a:pathLst>
                <a:path w="2494" h="1" fill="none" extrusionOk="0">
                  <a:moveTo>
                    <a:pt x="2493" y="0"/>
                  </a:moveTo>
                  <a:lnTo>
                    <a:pt x="1" y="0"/>
                  </a:ln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167;p35">
              <a:extLst>
                <a:ext uri="{FF2B5EF4-FFF2-40B4-BE49-F238E27FC236}">
                  <a16:creationId xmlns:a16="http://schemas.microsoft.com/office/drawing/2014/main" id="{C5CE7B49-B219-B7B5-E983-68160306E1F0}"/>
                </a:ext>
              </a:extLst>
            </p:cNvPr>
            <p:cNvSpPr/>
            <p:nvPr/>
          </p:nvSpPr>
          <p:spPr>
            <a:xfrm>
              <a:off x="2077050" y="2585425"/>
              <a:ext cx="55500" cy="25100"/>
            </a:xfrm>
            <a:custGeom>
              <a:avLst/>
              <a:gdLst/>
              <a:ahLst/>
              <a:cxnLst/>
              <a:rect l="l" t="t" r="r" b="b"/>
              <a:pathLst>
                <a:path w="2220" h="1004" fill="none" extrusionOk="0">
                  <a:moveTo>
                    <a:pt x="1" y="1"/>
                  </a:moveTo>
                  <a:cubicBezTo>
                    <a:pt x="1" y="1"/>
                    <a:pt x="639" y="1004"/>
                    <a:pt x="2219" y="822"/>
                  </a:cubicBez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168;p35">
              <a:extLst>
                <a:ext uri="{FF2B5EF4-FFF2-40B4-BE49-F238E27FC236}">
                  <a16:creationId xmlns:a16="http://schemas.microsoft.com/office/drawing/2014/main" id="{11A6808C-2D0E-A3DC-F7EC-250591B1B7BF}"/>
                </a:ext>
              </a:extLst>
            </p:cNvPr>
            <p:cNvSpPr/>
            <p:nvPr/>
          </p:nvSpPr>
          <p:spPr>
            <a:xfrm>
              <a:off x="2055025" y="2483600"/>
              <a:ext cx="32700" cy="4600"/>
            </a:xfrm>
            <a:custGeom>
              <a:avLst/>
              <a:gdLst/>
              <a:ahLst/>
              <a:cxnLst/>
              <a:rect l="l" t="t" r="r" b="b"/>
              <a:pathLst>
                <a:path w="1308" h="184" fill="none" extrusionOk="0">
                  <a:moveTo>
                    <a:pt x="0" y="1"/>
                  </a:moveTo>
                  <a:lnTo>
                    <a:pt x="1307" y="183"/>
                  </a:ln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169;p35">
              <a:extLst>
                <a:ext uri="{FF2B5EF4-FFF2-40B4-BE49-F238E27FC236}">
                  <a16:creationId xmlns:a16="http://schemas.microsoft.com/office/drawing/2014/main" id="{4F06AA48-CAD7-63F3-5E4D-BB3CACEEB867}"/>
                </a:ext>
              </a:extLst>
            </p:cNvPr>
            <p:cNvSpPr/>
            <p:nvPr/>
          </p:nvSpPr>
          <p:spPr>
            <a:xfrm>
              <a:off x="2181925" y="2486650"/>
              <a:ext cx="28900" cy="4575"/>
            </a:xfrm>
            <a:custGeom>
              <a:avLst/>
              <a:gdLst/>
              <a:ahLst/>
              <a:cxnLst/>
              <a:rect l="l" t="t" r="r" b="b"/>
              <a:pathLst>
                <a:path w="1156" h="183" fill="none" extrusionOk="0">
                  <a:moveTo>
                    <a:pt x="1155" y="0"/>
                  </a:moveTo>
                  <a:lnTo>
                    <a:pt x="0" y="183"/>
                  </a:ln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170;p35">
              <a:extLst>
                <a:ext uri="{FF2B5EF4-FFF2-40B4-BE49-F238E27FC236}">
                  <a16:creationId xmlns:a16="http://schemas.microsoft.com/office/drawing/2014/main" id="{4A398809-3B2B-E0EA-13F7-782488E7F71C}"/>
                </a:ext>
              </a:extLst>
            </p:cNvPr>
            <p:cNvSpPr/>
            <p:nvPr/>
          </p:nvSpPr>
          <p:spPr>
            <a:xfrm>
              <a:off x="2046650" y="2390900"/>
              <a:ext cx="57025" cy="27375"/>
            </a:xfrm>
            <a:custGeom>
              <a:avLst/>
              <a:gdLst/>
              <a:ahLst/>
              <a:cxnLst/>
              <a:rect l="l" t="t" r="r" b="b"/>
              <a:pathLst>
                <a:path w="2281" h="1095" fill="none" extrusionOk="0">
                  <a:moveTo>
                    <a:pt x="1" y="1095"/>
                  </a:moveTo>
                  <a:cubicBezTo>
                    <a:pt x="1" y="1095"/>
                    <a:pt x="821" y="1"/>
                    <a:pt x="2280" y="821"/>
                  </a:cubicBezTo>
                </a:path>
              </a:pathLst>
            </a:custGeom>
            <a:noFill/>
            <a:ln w="2052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171;p35">
              <a:extLst>
                <a:ext uri="{FF2B5EF4-FFF2-40B4-BE49-F238E27FC236}">
                  <a16:creationId xmlns:a16="http://schemas.microsoft.com/office/drawing/2014/main" id="{7A22EC1B-B804-221E-0A1C-7F39834CCC4E}"/>
                </a:ext>
              </a:extLst>
            </p:cNvPr>
            <p:cNvSpPr/>
            <p:nvPr/>
          </p:nvSpPr>
          <p:spPr>
            <a:xfrm>
              <a:off x="3181925" y="3009450"/>
              <a:ext cx="687750" cy="436975"/>
            </a:xfrm>
            <a:custGeom>
              <a:avLst/>
              <a:gdLst/>
              <a:ahLst/>
              <a:cxnLst/>
              <a:rect l="l" t="t" r="r" b="b"/>
              <a:pathLst>
                <a:path w="27510" h="17479" extrusionOk="0">
                  <a:moveTo>
                    <a:pt x="1" y="1"/>
                  </a:moveTo>
                  <a:lnTo>
                    <a:pt x="4287" y="17478"/>
                  </a:lnTo>
                  <a:lnTo>
                    <a:pt x="27509" y="17478"/>
                  </a:lnTo>
                  <a:lnTo>
                    <a:pt x="23223" y="1"/>
                  </a:ln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172;p35">
              <a:extLst>
                <a:ext uri="{FF2B5EF4-FFF2-40B4-BE49-F238E27FC236}">
                  <a16:creationId xmlns:a16="http://schemas.microsoft.com/office/drawing/2014/main" id="{3A240B00-8DAF-89E9-F0BD-AD40023E3E95}"/>
                </a:ext>
              </a:extLst>
            </p:cNvPr>
            <p:cNvSpPr/>
            <p:nvPr/>
          </p:nvSpPr>
          <p:spPr>
            <a:xfrm>
              <a:off x="3222200" y="3035300"/>
              <a:ext cx="607950" cy="386050"/>
            </a:xfrm>
            <a:custGeom>
              <a:avLst/>
              <a:gdLst/>
              <a:ahLst/>
              <a:cxnLst/>
              <a:rect l="l" t="t" r="r" b="b"/>
              <a:pathLst>
                <a:path w="24318" h="15442" extrusionOk="0">
                  <a:moveTo>
                    <a:pt x="1" y="0"/>
                  </a:moveTo>
                  <a:lnTo>
                    <a:pt x="3770" y="15441"/>
                  </a:lnTo>
                  <a:lnTo>
                    <a:pt x="24317" y="15441"/>
                  </a:lnTo>
                  <a:lnTo>
                    <a:pt x="20518" y="0"/>
                  </a:lnTo>
                  <a:close/>
                </a:path>
              </a:pathLst>
            </a:custGeom>
            <a:solidFill>
              <a:srgbClr val="FFFFFF"/>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173;p35">
              <a:extLst>
                <a:ext uri="{FF2B5EF4-FFF2-40B4-BE49-F238E27FC236}">
                  <a16:creationId xmlns:a16="http://schemas.microsoft.com/office/drawing/2014/main" id="{67203955-895C-5D7D-50EA-A644F3FD4999}"/>
                </a:ext>
              </a:extLst>
            </p:cNvPr>
            <p:cNvSpPr/>
            <p:nvPr/>
          </p:nvSpPr>
          <p:spPr>
            <a:xfrm>
              <a:off x="3222200" y="3035300"/>
              <a:ext cx="522075" cy="35725"/>
            </a:xfrm>
            <a:custGeom>
              <a:avLst/>
              <a:gdLst/>
              <a:ahLst/>
              <a:cxnLst/>
              <a:rect l="l" t="t" r="r" b="b"/>
              <a:pathLst>
                <a:path w="20883" h="1429" extrusionOk="0">
                  <a:moveTo>
                    <a:pt x="1" y="0"/>
                  </a:moveTo>
                  <a:lnTo>
                    <a:pt x="335" y="1429"/>
                  </a:lnTo>
                  <a:lnTo>
                    <a:pt x="20883" y="1429"/>
                  </a:lnTo>
                  <a:lnTo>
                    <a:pt x="20518" y="0"/>
                  </a:lnTo>
                  <a:close/>
                </a:path>
              </a:pathLst>
            </a:custGeom>
            <a:solidFill>
              <a:schemeClr val="accent5"/>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174;p35">
              <a:extLst>
                <a:ext uri="{FF2B5EF4-FFF2-40B4-BE49-F238E27FC236}">
                  <a16:creationId xmlns:a16="http://schemas.microsoft.com/office/drawing/2014/main" id="{CB1E297C-3B91-CE17-F29F-1287489B9FD1}"/>
                </a:ext>
              </a:extLst>
            </p:cNvPr>
            <p:cNvSpPr/>
            <p:nvPr/>
          </p:nvSpPr>
          <p:spPr>
            <a:xfrm>
              <a:off x="3303525" y="3118125"/>
              <a:ext cx="183150" cy="25"/>
            </a:xfrm>
            <a:custGeom>
              <a:avLst/>
              <a:gdLst/>
              <a:ahLst/>
              <a:cxnLst/>
              <a:rect l="l" t="t" r="r" b="b"/>
              <a:pathLst>
                <a:path w="7326" h="1" fill="none" extrusionOk="0">
                  <a:moveTo>
                    <a:pt x="0" y="0"/>
                  </a:moveTo>
                  <a:lnTo>
                    <a:pt x="7326" y="0"/>
                  </a:ln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175;p35">
              <a:extLst>
                <a:ext uri="{FF2B5EF4-FFF2-40B4-BE49-F238E27FC236}">
                  <a16:creationId xmlns:a16="http://schemas.microsoft.com/office/drawing/2014/main" id="{548D0D16-9CAD-0585-F7D7-DD14DB18DFF3}"/>
                </a:ext>
              </a:extLst>
            </p:cNvPr>
            <p:cNvSpPr/>
            <p:nvPr/>
          </p:nvSpPr>
          <p:spPr>
            <a:xfrm>
              <a:off x="3309600" y="3141675"/>
              <a:ext cx="183150" cy="25"/>
            </a:xfrm>
            <a:custGeom>
              <a:avLst/>
              <a:gdLst/>
              <a:ahLst/>
              <a:cxnLst/>
              <a:rect l="l" t="t" r="r" b="b"/>
              <a:pathLst>
                <a:path w="7326" h="1" fill="none" extrusionOk="0">
                  <a:moveTo>
                    <a:pt x="0" y="0"/>
                  </a:moveTo>
                  <a:lnTo>
                    <a:pt x="7326" y="0"/>
                  </a:ln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176;p35">
              <a:extLst>
                <a:ext uri="{FF2B5EF4-FFF2-40B4-BE49-F238E27FC236}">
                  <a16:creationId xmlns:a16="http://schemas.microsoft.com/office/drawing/2014/main" id="{89AEA20D-3A99-20FF-955C-02AEBF4647A3}"/>
                </a:ext>
              </a:extLst>
            </p:cNvPr>
            <p:cNvSpPr/>
            <p:nvPr/>
          </p:nvSpPr>
          <p:spPr>
            <a:xfrm>
              <a:off x="3314925" y="3166000"/>
              <a:ext cx="183900" cy="25"/>
            </a:xfrm>
            <a:custGeom>
              <a:avLst/>
              <a:gdLst/>
              <a:ahLst/>
              <a:cxnLst/>
              <a:rect l="l" t="t" r="r" b="b"/>
              <a:pathLst>
                <a:path w="7356" h="1" fill="none" extrusionOk="0">
                  <a:moveTo>
                    <a:pt x="0" y="0"/>
                  </a:moveTo>
                  <a:lnTo>
                    <a:pt x="7356" y="0"/>
                  </a:ln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177;p35">
              <a:extLst>
                <a:ext uri="{FF2B5EF4-FFF2-40B4-BE49-F238E27FC236}">
                  <a16:creationId xmlns:a16="http://schemas.microsoft.com/office/drawing/2014/main" id="{EE5107F4-9F87-120E-AF4D-4169BDB13C35}"/>
                </a:ext>
              </a:extLst>
            </p:cNvPr>
            <p:cNvSpPr/>
            <p:nvPr/>
          </p:nvSpPr>
          <p:spPr>
            <a:xfrm>
              <a:off x="3321000" y="3189550"/>
              <a:ext cx="183150" cy="25"/>
            </a:xfrm>
            <a:custGeom>
              <a:avLst/>
              <a:gdLst/>
              <a:ahLst/>
              <a:cxnLst/>
              <a:rect l="l" t="t" r="r" b="b"/>
              <a:pathLst>
                <a:path w="7326" h="1" fill="none" extrusionOk="0">
                  <a:moveTo>
                    <a:pt x="0" y="0"/>
                  </a:moveTo>
                  <a:lnTo>
                    <a:pt x="7326" y="0"/>
                  </a:ln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178;p35">
              <a:extLst>
                <a:ext uri="{FF2B5EF4-FFF2-40B4-BE49-F238E27FC236}">
                  <a16:creationId xmlns:a16="http://schemas.microsoft.com/office/drawing/2014/main" id="{DECCFC69-316C-E27D-4CB3-66DFB49949B4}"/>
                </a:ext>
              </a:extLst>
            </p:cNvPr>
            <p:cNvSpPr/>
            <p:nvPr/>
          </p:nvSpPr>
          <p:spPr>
            <a:xfrm>
              <a:off x="3528450" y="3109750"/>
              <a:ext cx="228000" cy="144400"/>
            </a:xfrm>
            <a:custGeom>
              <a:avLst/>
              <a:gdLst/>
              <a:ahLst/>
              <a:cxnLst/>
              <a:rect l="l" t="t" r="r" b="b"/>
              <a:pathLst>
                <a:path w="9120" h="5776" extrusionOk="0">
                  <a:moveTo>
                    <a:pt x="0" y="1"/>
                  </a:moveTo>
                  <a:lnTo>
                    <a:pt x="1399" y="5776"/>
                  </a:lnTo>
                  <a:lnTo>
                    <a:pt x="9119" y="5776"/>
                  </a:lnTo>
                  <a:lnTo>
                    <a:pt x="7691" y="1"/>
                  </a:ln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179;p35">
              <a:extLst>
                <a:ext uri="{FF2B5EF4-FFF2-40B4-BE49-F238E27FC236}">
                  <a16:creationId xmlns:a16="http://schemas.microsoft.com/office/drawing/2014/main" id="{B4CA31C8-56AA-85FC-7C96-A9EBC43FC68E}"/>
                </a:ext>
              </a:extLst>
            </p:cNvPr>
            <p:cNvSpPr/>
            <p:nvPr/>
          </p:nvSpPr>
          <p:spPr>
            <a:xfrm>
              <a:off x="3279975" y="3407625"/>
              <a:ext cx="849575" cy="38800"/>
            </a:xfrm>
            <a:custGeom>
              <a:avLst/>
              <a:gdLst/>
              <a:ahLst/>
              <a:cxnLst/>
              <a:rect l="l" t="t" r="r" b="b"/>
              <a:pathLst>
                <a:path w="33983" h="1552" extrusionOk="0">
                  <a:moveTo>
                    <a:pt x="0" y="1"/>
                  </a:moveTo>
                  <a:lnTo>
                    <a:pt x="0" y="1551"/>
                  </a:lnTo>
                  <a:lnTo>
                    <a:pt x="33982" y="1551"/>
                  </a:lnTo>
                  <a:lnTo>
                    <a:pt x="33982" y="1"/>
                  </a:lnTo>
                  <a:close/>
                </a:path>
              </a:pathLst>
            </a:custGeom>
            <a:solidFill>
              <a:srgbClr val="FFFFFF"/>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180;p35">
              <a:extLst>
                <a:ext uri="{FF2B5EF4-FFF2-40B4-BE49-F238E27FC236}">
                  <a16:creationId xmlns:a16="http://schemas.microsoft.com/office/drawing/2014/main" id="{2E3AB226-7D93-F72A-7DCF-6BFD3B76A51A}"/>
                </a:ext>
              </a:extLst>
            </p:cNvPr>
            <p:cNvSpPr/>
            <p:nvPr/>
          </p:nvSpPr>
          <p:spPr>
            <a:xfrm>
              <a:off x="3664475" y="3407625"/>
              <a:ext cx="465825" cy="38800"/>
            </a:xfrm>
            <a:custGeom>
              <a:avLst/>
              <a:gdLst/>
              <a:ahLst/>
              <a:cxnLst/>
              <a:rect l="l" t="t" r="r" b="b"/>
              <a:pathLst>
                <a:path w="18633" h="1552" extrusionOk="0">
                  <a:moveTo>
                    <a:pt x="0" y="1"/>
                  </a:moveTo>
                  <a:lnTo>
                    <a:pt x="0" y="1551"/>
                  </a:lnTo>
                  <a:lnTo>
                    <a:pt x="18633" y="1551"/>
                  </a:lnTo>
                  <a:lnTo>
                    <a:pt x="18633" y="1"/>
                  </a:ln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181;p35">
              <a:extLst>
                <a:ext uri="{FF2B5EF4-FFF2-40B4-BE49-F238E27FC236}">
                  <a16:creationId xmlns:a16="http://schemas.microsoft.com/office/drawing/2014/main" id="{74AE9DF2-BA6C-06FC-D760-FFDF26203945}"/>
                </a:ext>
              </a:extLst>
            </p:cNvPr>
            <p:cNvSpPr/>
            <p:nvPr/>
          </p:nvSpPr>
          <p:spPr>
            <a:xfrm>
              <a:off x="3154575" y="3362050"/>
              <a:ext cx="395175" cy="69925"/>
            </a:xfrm>
            <a:custGeom>
              <a:avLst/>
              <a:gdLst/>
              <a:ahLst/>
              <a:cxnLst/>
              <a:rect l="l" t="t" r="r" b="b"/>
              <a:pathLst>
                <a:path w="15807" h="2797" extrusionOk="0">
                  <a:moveTo>
                    <a:pt x="761" y="0"/>
                  </a:moveTo>
                  <a:lnTo>
                    <a:pt x="1" y="1307"/>
                  </a:lnTo>
                  <a:lnTo>
                    <a:pt x="578" y="2797"/>
                  </a:lnTo>
                  <a:lnTo>
                    <a:pt x="15806" y="2797"/>
                  </a:lnTo>
                  <a:cubicBezTo>
                    <a:pt x="15168" y="2006"/>
                    <a:pt x="15168" y="882"/>
                    <a:pt x="15806" y="91"/>
                  </a:cubicBezTo>
                  <a:lnTo>
                    <a:pt x="761" y="0"/>
                  </a:lnTo>
                  <a:close/>
                </a:path>
              </a:pathLst>
            </a:custGeom>
            <a:solidFill>
              <a:srgbClr val="FFFFFF"/>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182;p35">
              <a:extLst>
                <a:ext uri="{FF2B5EF4-FFF2-40B4-BE49-F238E27FC236}">
                  <a16:creationId xmlns:a16="http://schemas.microsoft.com/office/drawing/2014/main" id="{EB91C154-8AB6-AB15-EB51-E3FE57C30E71}"/>
                </a:ext>
              </a:extLst>
            </p:cNvPr>
            <p:cNvSpPr/>
            <p:nvPr/>
          </p:nvSpPr>
          <p:spPr>
            <a:xfrm>
              <a:off x="2970675" y="3352900"/>
              <a:ext cx="549450" cy="92825"/>
            </a:xfrm>
            <a:custGeom>
              <a:avLst/>
              <a:gdLst/>
              <a:ahLst/>
              <a:cxnLst/>
              <a:rect l="l" t="t" r="r" b="b"/>
              <a:pathLst>
                <a:path w="21978" h="3713" extrusionOk="0">
                  <a:moveTo>
                    <a:pt x="1889" y="1"/>
                  </a:moveTo>
                  <a:cubicBezTo>
                    <a:pt x="851" y="1"/>
                    <a:pt x="1" y="811"/>
                    <a:pt x="1" y="1856"/>
                  </a:cubicBezTo>
                  <a:cubicBezTo>
                    <a:pt x="1" y="2883"/>
                    <a:pt x="824" y="3713"/>
                    <a:pt x="1839" y="3713"/>
                  </a:cubicBezTo>
                  <a:cubicBezTo>
                    <a:pt x="1875" y="3713"/>
                    <a:pt x="1910" y="3712"/>
                    <a:pt x="1946" y="3710"/>
                  </a:cubicBezTo>
                  <a:lnTo>
                    <a:pt x="21977" y="3710"/>
                  </a:lnTo>
                  <a:lnTo>
                    <a:pt x="21977" y="3102"/>
                  </a:lnTo>
                  <a:lnTo>
                    <a:pt x="7934" y="3102"/>
                  </a:lnTo>
                  <a:lnTo>
                    <a:pt x="7934" y="609"/>
                  </a:lnTo>
                  <a:lnTo>
                    <a:pt x="21977" y="609"/>
                  </a:lnTo>
                  <a:lnTo>
                    <a:pt x="21977" y="1"/>
                  </a:lnTo>
                  <a:lnTo>
                    <a:pt x="1946" y="1"/>
                  </a:lnTo>
                  <a:cubicBezTo>
                    <a:pt x="1927" y="1"/>
                    <a:pt x="1908" y="1"/>
                    <a:pt x="1889" y="1"/>
                  </a:cubicBezTo>
                  <a:close/>
                </a:path>
              </a:pathLst>
            </a:custGeom>
            <a:solidFill>
              <a:schemeClr val="accent5"/>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183;p35">
              <a:extLst>
                <a:ext uri="{FF2B5EF4-FFF2-40B4-BE49-F238E27FC236}">
                  <a16:creationId xmlns:a16="http://schemas.microsoft.com/office/drawing/2014/main" id="{8409EAFC-2CD5-569D-213C-F4107CE83585}"/>
                </a:ext>
              </a:extLst>
            </p:cNvPr>
            <p:cNvSpPr/>
            <p:nvPr/>
          </p:nvSpPr>
          <p:spPr>
            <a:xfrm>
              <a:off x="3146975" y="3352925"/>
              <a:ext cx="421000" cy="92725"/>
            </a:xfrm>
            <a:custGeom>
              <a:avLst/>
              <a:gdLst/>
              <a:ahLst/>
              <a:cxnLst/>
              <a:rect l="l" t="t" r="r" b="b"/>
              <a:pathLst>
                <a:path w="16840" h="3709" extrusionOk="0">
                  <a:moveTo>
                    <a:pt x="1764" y="0"/>
                  </a:moveTo>
                  <a:cubicBezTo>
                    <a:pt x="791" y="0"/>
                    <a:pt x="1" y="791"/>
                    <a:pt x="1" y="1794"/>
                  </a:cubicBezTo>
                  <a:cubicBezTo>
                    <a:pt x="1" y="2858"/>
                    <a:pt x="852" y="3709"/>
                    <a:pt x="1916" y="3709"/>
                  </a:cubicBezTo>
                  <a:lnTo>
                    <a:pt x="16840" y="3709"/>
                  </a:lnTo>
                  <a:lnTo>
                    <a:pt x="16840" y="3101"/>
                  </a:lnTo>
                  <a:lnTo>
                    <a:pt x="2128" y="3101"/>
                  </a:lnTo>
                  <a:cubicBezTo>
                    <a:pt x="1429" y="3101"/>
                    <a:pt x="882" y="2523"/>
                    <a:pt x="882" y="1855"/>
                  </a:cubicBezTo>
                  <a:cubicBezTo>
                    <a:pt x="882" y="1186"/>
                    <a:pt x="1429" y="608"/>
                    <a:pt x="2128" y="608"/>
                  </a:cubicBezTo>
                  <a:lnTo>
                    <a:pt x="16840" y="608"/>
                  </a:lnTo>
                  <a:lnTo>
                    <a:pt x="16840" y="0"/>
                  </a:lnTo>
                  <a:close/>
                </a:path>
              </a:pathLst>
            </a:custGeom>
            <a:solidFill>
              <a:schemeClr val="accent5"/>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184;p35">
              <a:extLst>
                <a:ext uri="{FF2B5EF4-FFF2-40B4-BE49-F238E27FC236}">
                  <a16:creationId xmlns:a16="http://schemas.microsoft.com/office/drawing/2014/main" id="{866637F5-B97A-1DEE-B402-631BBACF537A}"/>
                </a:ext>
              </a:extLst>
            </p:cNvPr>
            <p:cNvSpPr/>
            <p:nvPr/>
          </p:nvSpPr>
          <p:spPr>
            <a:xfrm>
              <a:off x="3184975" y="3268575"/>
              <a:ext cx="395175" cy="69925"/>
            </a:xfrm>
            <a:custGeom>
              <a:avLst/>
              <a:gdLst/>
              <a:ahLst/>
              <a:cxnLst/>
              <a:rect l="l" t="t" r="r" b="b"/>
              <a:pathLst>
                <a:path w="15807" h="2797" extrusionOk="0">
                  <a:moveTo>
                    <a:pt x="760" y="1"/>
                  </a:moveTo>
                  <a:lnTo>
                    <a:pt x="1" y="1308"/>
                  </a:lnTo>
                  <a:lnTo>
                    <a:pt x="578" y="2797"/>
                  </a:lnTo>
                  <a:lnTo>
                    <a:pt x="15806" y="2797"/>
                  </a:lnTo>
                  <a:cubicBezTo>
                    <a:pt x="15168" y="2007"/>
                    <a:pt x="15168" y="882"/>
                    <a:pt x="15806" y="92"/>
                  </a:cubicBezTo>
                  <a:lnTo>
                    <a:pt x="760" y="1"/>
                  </a:lnTo>
                  <a:close/>
                </a:path>
              </a:pathLst>
            </a:custGeom>
            <a:solidFill>
              <a:srgbClr val="FFFFFF"/>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185;p35">
              <a:extLst>
                <a:ext uri="{FF2B5EF4-FFF2-40B4-BE49-F238E27FC236}">
                  <a16:creationId xmlns:a16="http://schemas.microsoft.com/office/drawing/2014/main" id="{5F253268-4079-51AD-2DF9-1E05C84B51C9}"/>
                </a:ext>
              </a:extLst>
            </p:cNvPr>
            <p:cNvSpPr/>
            <p:nvPr/>
          </p:nvSpPr>
          <p:spPr>
            <a:xfrm>
              <a:off x="2988175" y="3259450"/>
              <a:ext cx="562325" cy="92750"/>
            </a:xfrm>
            <a:custGeom>
              <a:avLst/>
              <a:gdLst/>
              <a:ahLst/>
              <a:cxnLst/>
              <a:rect l="l" t="t" r="r" b="b"/>
              <a:pathLst>
                <a:path w="22493" h="3710" extrusionOk="0">
                  <a:moveTo>
                    <a:pt x="2462" y="1"/>
                  </a:moveTo>
                  <a:cubicBezTo>
                    <a:pt x="0" y="1"/>
                    <a:pt x="0" y="3709"/>
                    <a:pt x="2462" y="3709"/>
                  </a:cubicBezTo>
                  <a:lnTo>
                    <a:pt x="22493" y="3709"/>
                  </a:lnTo>
                  <a:lnTo>
                    <a:pt x="22493" y="3101"/>
                  </a:lnTo>
                  <a:lnTo>
                    <a:pt x="8450" y="3101"/>
                  </a:lnTo>
                  <a:lnTo>
                    <a:pt x="8450" y="609"/>
                  </a:lnTo>
                  <a:lnTo>
                    <a:pt x="22493" y="609"/>
                  </a:lnTo>
                  <a:lnTo>
                    <a:pt x="22493" y="1"/>
                  </a:lnTo>
                  <a:close/>
                </a:path>
              </a:pathLst>
            </a:custGeom>
            <a:solidFill>
              <a:schemeClr val="accent5"/>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186;p35">
              <a:extLst>
                <a:ext uri="{FF2B5EF4-FFF2-40B4-BE49-F238E27FC236}">
                  <a16:creationId xmlns:a16="http://schemas.microsoft.com/office/drawing/2014/main" id="{38316ACB-A830-8278-988C-D01C74F6D2AC}"/>
                </a:ext>
              </a:extLst>
            </p:cNvPr>
            <p:cNvSpPr/>
            <p:nvPr/>
          </p:nvSpPr>
          <p:spPr>
            <a:xfrm>
              <a:off x="3177375" y="3259450"/>
              <a:ext cx="421000" cy="92750"/>
            </a:xfrm>
            <a:custGeom>
              <a:avLst/>
              <a:gdLst/>
              <a:ahLst/>
              <a:cxnLst/>
              <a:rect l="l" t="t" r="r" b="b"/>
              <a:pathLst>
                <a:path w="16840" h="3710" extrusionOk="0">
                  <a:moveTo>
                    <a:pt x="1764" y="1"/>
                  </a:moveTo>
                  <a:cubicBezTo>
                    <a:pt x="791" y="1"/>
                    <a:pt x="1" y="791"/>
                    <a:pt x="1" y="1764"/>
                  </a:cubicBezTo>
                  <a:cubicBezTo>
                    <a:pt x="1" y="2828"/>
                    <a:pt x="852" y="3709"/>
                    <a:pt x="1916" y="3709"/>
                  </a:cubicBezTo>
                  <a:lnTo>
                    <a:pt x="16840" y="3709"/>
                  </a:lnTo>
                  <a:lnTo>
                    <a:pt x="16840" y="3101"/>
                  </a:lnTo>
                  <a:lnTo>
                    <a:pt x="2128" y="3101"/>
                  </a:lnTo>
                  <a:cubicBezTo>
                    <a:pt x="1429" y="3071"/>
                    <a:pt x="882" y="2524"/>
                    <a:pt x="882" y="1855"/>
                  </a:cubicBezTo>
                  <a:cubicBezTo>
                    <a:pt x="882" y="1156"/>
                    <a:pt x="1429" y="609"/>
                    <a:pt x="2128" y="609"/>
                  </a:cubicBezTo>
                  <a:lnTo>
                    <a:pt x="16840" y="609"/>
                  </a:lnTo>
                  <a:lnTo>
                    <a:pt x="16840" y="1"/>
                  </a:lnTo>
                  <a:close/>
                </a:path>
              </a:pathLst>
            </a:custGeom>
            <a:solidFill>
              <a:schemeClr val="accent5"/>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187;p35">
              <a:extLst>
                <a:ext uri="{FF2B5EF4-FFF2-40B4-BE49-F238E27FC236}">
                  <a16:creationId xmlns:a16="http://schemas.microsoft.com/office/drawing/2014/main" id="{FC6750EC-47BE-1EFF-66BB-3F85A1201ACF}"/>
                </a:ext>
              </a:extLst>
            </p:cNvPr>
            <p:cNvSpPr/>
            <p:nvPr/>
          </p:nvSpPr>
          <p:spPr>
            <a:xfrm>
              <a:off x="2804275" y="3580900"/>
              <a:ext cx="159600" cy="1383775"/>
            </a:xfrm>
            <a:custGeom>
              <a:avLst/>
              <a:gdLst/>
              <a:ahLst/>
              <a:cxnLst/>
              <a:rect l="l" t="t" r="r" b="b"/>
              <a:pathLst>
                <a:path w="6384" h="55351" extrusionOk="0">
                  <a:moveTo>
                    <a:pt x="0" y="0"/>
                  </a:moveTo>
                  <a:lnTo>
                    <a:pt x="152" y="55350"/>
                  </a:lnTo>
                  <a:lnTo>
                    <a:pt x="2067" y="55350"/>
                  </a:lnTo>
                  <a:lnTo>
                    <a:pt x="6383" y="0"/>
                  </a:ln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188;p35">
              <a:extLst>
                <a:ext uri="{FF2B5EF4-FFF2-40B4-BE49-F238E27FC236}">
                  <a16:creationId xmlns:a16="http://schemas.microsoft.com/office/drawing/2014/main" id="{5EEB1C07-CFFC-6BA1-862B-9751B7F8FC92}"/>
                </a:ext>
              </a:extLst>
            </p:cNvPr>
            <p:cNvSpPr/>
            <p:nvPr/>
          </p:nvSpPr>
          <p:spPr>
            <a:xfrm>
              <a:off x="4883325" y="3631050"/>
              <a:ext cx="155825" cy="1333625"/>
            </a:xfrm>
            <a:custGeom>
              <a:avLst/>
              <a:gdLst/>
              <a:ahLst/>
              <a:cxnLst/>
              <a:rect l="l" t="t" r="r" b="b"/>
              <a:pathLst>
                <a:path w="6233" h="53345" extrusionOk="0">
                  <a:moveTo>
                    <a:pt x="1" y="0"/>
                  </a:moveTo>
                  <a:lnTo>
                    <a:pt x="4165" y="53344"/>
                  </a:lnTo>
                  <a:lnTo>
                    <a:pt x="6050" y="53344"/>
                  </a:lnTo>
                  <a:lnTo>
                    <a:pt x="6232" y="0"/>
                  </a:ln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189;p35">
              <a:extLst>
                <a:ext uri="{FF2B5EF4-FFF2-40B4-BE49-F238E27FC236}">
                  <a16:creationId xmlns:a16="http://schemas.microsoft.com/office/drawing/2014/main" id="{38251CA5-7D8B-DA66-FB9A-B738660FCB1B}"/>
                </a:ext>
              </a:extLst>
            </p:cNvPr>
            <p:cNvSpPr/>
            <p:nvPr/>
          </p:nvSpPr>
          <p:spPr>
            <a:xfrm>
              <a:off x="1820200" y="3580900"/>
              <a:ext cx="159600" cy="1383775"/>
            </a:xfrm>
            <a:custGeom>
              <a:avLst/>
              <a:gdLst/>
              <a:ahLst/>
              <a:cxnLst/>
              <a:rect l="l" t="t" r="r" b="b"/>
              <a:pathLst>
                <a:path w="6384" h="55351" extrusionOk="0">
                  <a:moveTo>
                    <a:pt x="1" y="0"/>
                  </a:moveTo>
                  <a:lnTo>
                    <a:pt x="153" y="55350"/>
                  </a:lnTo>
                  <a:lnTo>
                    <a:pt x="2068" y="55350"/>
                  </a:lnTo>
                  <a:lnTo>
                    <a:pt x="6384" y="0"/>
                  </a:lnTo>
                  <a:close/>
                </a:path>
              </a:pathLst>
            </a:custGeom>
            <a:solidFill>
              <a:srgbClr val="FFFFFF"/>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190;p35">
              <a:extLst>
                <a:ext uri="{FF2B5EF4-FFF2-40B4-BE49-F238E27FC236}">
                  <a16:creationId xmlns:a16="http://schemas.microsoft.com/office/drawing/2014/main" id="{256D9B59-F056-AF25-A3D7-4928D899DE97}"/>
                </a:ext>
              </a:extLst>
            </p:cNvPr>
            <p:cNvSpPr/>
            <p:nvPr/>
          </p:nvSpPr>
          <p:spPr>
            <a:xfrm>
              <a:off x="1820200" y="3580900"/>
              <a:ext cx="159600" cy="101075"/>
            </a:xfrm>
            <a:custGeom>
              <a:avLst/>
              <a:gdLst/>
              <a:ahLst/>
              <a:cxnLst/>
              <a:rect l="l" t="t" r="r" b="b"/>
              <a:pathLst>
                <a:path w="6384" h="4043" extrusionOk="0">
                  <a:moveTo>
                    <a:pt x="1" y="0"/>
                  </a:moveTo>
                  <a:lnTo>
                    <a:pt x="1" y="4043"/>
                  </a:lnTo>
                  <a:lnTo>
                    <a:pt x="6080" y="4043"/>
                  </a:lnTo>
                  <a:lnTo>
                    <a:pt x="6384" y="0"/>
                  </a:ln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191;p35">
              <a:extLst>
                <a:ext uri="{FF2B5EF4-FFF2-40B4-BE49-F238E27FC236}">
                  <a16:creationId xmlns:a16="http://schemas.microsoft.com/office/drawing/2014/main" id="{7FB43A89-B4BC-4647-5C07-C17453E4C46B}"/>
                </a:ext>
              </a:extLst>
            </p:cNvPr>
            <p:cNvSpPr/>
            <p:nvPr/>
          </p:nvSpPr>
          <p:spPr>
            <a:xfrm>
              <a:off x="1710775" y="3447150"/>
              <a:ext cx="3384600" cy="183150"/>
            </a:xfrm>
            <a:custGeom>
              <a:avLst/>
              <a:gdLst/>
              <a:ahLst/>
              <a:cxnLst/>
              <a:rect l="l" t="t" r="r" b="b"/>
              <a:pathLst>
                <a:path w="135384" h="7326" extrusionOk="0">
                  <a:moveTo>
                    <a:pt x="1" y="0"/>
                  </a:moveTo>
                  <a:lnTo>
                    <a:pt x="1" y="7326"/>
                  </a:lnTo>
                  <a:lnTo>
                    <a:pt x="135383" y="7326"/>
                  </a:lnTo>
                  <a:lnTo>
                    <a:pt x="135383" y="0"/>
                  </a:lnTo>
                  <a:close/>
                </a:path>
              </a:pathLst>
            </a:custGeom>
            <a:solidFill>
              <a:srgbClr val="FFFFFF"/>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192;p35">
              <a:extLst>
                <a:ext uri="{FF2B5EF4-FFF2-40B4-BE49-F238E27FC236}">
                  <a16:creationId xmlns:a16="http://schemas.microsoft.com/office/drawing/2014/main" id="{47E2491C-3C65-6A83-CBF0-843D6B88DB86}"/>
                </a:ext>
              </a:extLst>
            </p:cNvPr>
            <p:cNvSpPr/>
            <p:nvPr/>
          </p:nvSpPr>
          <p:spPr>
            <a:xfrm>
              <a:off x="3885600" y="3447150"/>
              <a:ext cx="1209775" cy="183150"/>
            </a:xfrm>
            <a:custGeom>
              <a:avLst/>
              <a:gdLst/>
              <a:ahLst/>
              <a:cxnLst/>
              <a:rect l="l" t="t" r="r" b="b"/>
              <a:pathLst>
                <a:path w="48391" h="7326" extrusionOk="0">
                  <a:moveTo>
                    <a:pt x="0" y="0"/>
                  </a:moveTo>
                  <a:lnTo>
                    <a:pt x="0" y="7326"/>
                  </a:lnTo>
                  <a:lnTo>
                    <a:pt x="48390" y="7326"/>
                  </a:lnTo>
                  <a:lnTo>
                    <a:pt x="48390" y="0"/>
                  </a:ln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193;p35">
              <a:extLst>
                <a:ext uri="{FF2B5EF4-FFF2-40B4-BE49-F238E27FC236}">
                  <a16:creationId xmlns:a16="http://schemas.microsoft.com/office/drawing/2014/main" id="{F07B00F2-594C-2C97-2510-551F686E0C49}"/>
                </a:ext>
              </a:extLst>
            </p:cNvPr>
            <p:cNvSpPr/>
            <p:nvPr/>
          </p:nvSpPr>
          <p:spPr>
            <a:xfrm>
              <a:off x="1710775" y="3447150"/>
              <a:ext cx="3384600" cy="97300"/>
            </a:xfrm>
            <a:custGeom>
              <a:avLst/>
              <a:gdLst/>
              <a:ahLst/>
              <a:cxnLst/>
              <a:rect l="l" t="t" r="r" b="b"/>
              <a:pathLst>
                <a:path w="135384" h="3892" extrusionOk="0">
                  <a:moveTo>
                    <a:pt x="1" y="0"/>
                  </a:moveTo>
                  <a:lnTo>
                    <a:pt x="1" y="3891"/>
                  </a:lnTo>
                  <a:lnTo>
                    <a:pt x="135383" y="3891"/>
                  </a:lnTo>
                  <a:lnTo>
                    <a:pt x="135383" y="0"/>
                  </a:ln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194;p35">
              <a:extLst>
                <a:ext uri="{FF2B5EF4-FFF2-40B4-BE49-F238E27FC236}">
                  <a16:creationId xmlns:a16="http://schemas.microsoft.com/office/drawing/2014/main" id="{0AEA3776-AD0B-189A-1D4E-35A0DC0CB32C}"/>
                </a:ext>
              </a:extLst>
            </p:cNvPr>
            <p:cNvSpPr/>
            <p:nvPr/>
          </p:nvSpPr>
          <p:spPr>
            <a:xfrm>
              <a:off x="1646200" y="3447150"/>
              <a:ext cx="3513000" cy="72975"/>
            </a:xfrm>
            <a:custGeom>
              <a:avLst/>
              <a:gdLst/>
              <a:ahLst/>
              <a:cxnLst/>
              <a:rect l="l" t="t" r="r" b="b"/>
              <a:pathLst>
                <a:path w="140520" h="2919" extrusionOk="0">
                  <a:moveTo>
                    <a:pt x="0" y="0"/>
                  </a:moveTo>
                  <a:lnTo>
                    <a:pt x="0" y="2918"/>
                  </a:lnTo>
                  <a:lnTo>
                    <a:pt x="140520" y="2918"/>
                  </a:lnTo>
                  <a:lnTo>
                    <a:pt x="140520" y="0"/>
                  </a:lnTo>
                  <a:close/>
                </a:path>
              </a:pathLst>
            </a:custGeom>
            <a:solidFill>
              <a:srgbClr val="BF9000"/>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195;p35">
              <a:extLst>
                <a:ext uri="{FF2B5EF4-FFF2-40B4-BE49-F238E27FC236}">
                  <a16:creationId xmlns:a16="http://schemas.microsoft.com/office/drawing/2014/main" id="{C52A6B46-BC14-A3C8-C0F6-4745D47D9210}"/>
                </a:ext>
              </a:extLst>
            </p:cNvPr>
            <p:cNvSpPr/>
            <p:nvPr/>
          </p:nvSpPr>
          <p:spPr>
            <a:xfrm>
              <a:off x="3835450" y="3447150"/>
              <a:ext cx="1323750" cy="72975"/>
            </a:xfrm>
            <a:custGeom>
              <a:avLst/>
              <a:gdLst/>
              <a:ahLst/>
              <a:cxnLst/>
              <a:rect l="l" t="t" r="r" b="b"/>
              <a:pathLst>
                <a:path w="52950" h="2919" extrusionOk="0">
                  <a:moveTo>
                    <a:pt x="0" y="0"/>
                  </a:moveTo>
                  <a:lnTo>
                    <a:pt x="0" y="2918"/>
                  </a:lnTo>
                  <a:lnTo>
                    <a:pt x="52950" y="2918"/>
                  </a:lnTo>
                  <a:lnTo>
                    <a:pt x="52950" y="0"/>
                  </a:ln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196;p35">
              <a:extLst>
                <a:ext uri="{FF2B5EF4-FFF2-40B4-BE49-F238E27FC236}">
                  <a16:creationId xmlns:a16="http://schemas.microsoft.com/office/drawing/2014/main" id="{CA30914F-6403-9932-9E0C-0790B15E58E3}"/>
                </a:ext>
              </a:extLst>
            </p:cNvPr>
            <p:cNvSpPr/>
            <p:nvPr/>
          </p:nvSpPr>
          <p:spPr>
            <a:xfrm>
              <a:off x="3972225" y="3631050"/>
              <a:ext cx="155800" cy="1333625"/>
            </a:xfrm>
            <a:custGeom>
              <a:avLst/>
              <a:gdLst/>
              <a:ahLst/>
              <a:cxnLst/>
              <a:rect l="l" t="t" r="r" b="b"/>
              <a:pathLst>
                <a:path w="6232" h="53345" extrusionOk="0">
                  <a:moveTo>
                    <a:pt x="0" y="0"/>
                  </a:moveTo>
                  <a:lnTo>
                    <a:pt x="4165" y="53344"/>
                  </a:lnTo>
                  <a:lnTo>
                    <a:pt x="6049" y="53344"/>
                  </a:lnTo>
                  <a:lnTo>
                    <a:pt x="6232" y="0"/>
                  </a:lnTo>
                  <a:close/>
                </a:path>
              </a:pathLst>
            </a:custGeom>
            <a:solidFill>
              <a:srgbClr val="FFFFFF"/>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197;p35">
              <a:extLst>
                <a:ext uri="{FF2B5EF4-FFF2-40B4-BE49-F238E27FC236}">
                  <a16:creationId xmlns:a16="http://schemas.microsoft.com/office/drawing/2014/main" id="{A5857097-61AF-661D-29AF-04FBC4723CF9}"/>
                </a:ext>
              </a:extLst>
            </p:cNvPr>
            <p:cNvSpPr/>
            <p:nvPr/>
          </p:nvSpPr>
          <p:spPr>
            <a:xfrm>
              <a:off x="3972225" y="3631050"/>
              <a:ext cx="155800" cy="50925"/>
            </a:xfrm>
            <a:custGeom>
              <a:avLst/>
              <a:gdLst/>
              <a:ahLst/>
              <a:cxnLst/>
              <a:rect l="l" t="t" r="r" b="b"/>
              <a:pathLst>
                <a:path w="6232" h="2037" extrusionOk="0">
                  <a:moveTo>
                    <a:pt x="0" y="0"/>
                  </a:moveTo>
                  <a:lnTo>
                    <a:pt x="152" y="2037"/>
                  </a:lnTo>
                  <a:lnTo>
                    <a:pt x="6232" y="2037"/>
                  </a:lnTo>
                  <a:lnTo>
                    <a:pt x="6232" y="0"/>
                  </a:ln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198;p35">
              <a:extLst>
                <a:ext uri="{FF2B5EF4-FFF2-40B4-BE49-F238E27FC236}">
                  <a16:creationId xmlns:a16="http://schemas.microsoft.com/office/drawing/2014/main" id="{4527F44C-E367-C602-9A1B-AD6BADC99465}"/>
                </a:ext>
              </a:extLst>
            </p:cNvPr>
            <p:cNvSpPr/>
            <p:nvPr/>
          </p:nvSpPr>
          <p:spPr>
            <a:xfrm>
              <a:off x="4421325" y="2307275"/>
              <a:ext cx="511425" cy="552500"/>
            </a:xfrm>
            <a:custGeom>
              <a:avLst/>
              <a:gdLst/>
              <a:ahLst/>
              <a:cxnLst/>
              <a:rect l="l" t="t" r="r" b="b"/>
              <a:pathLst>
                <a:path w="20457" h="22100" extrusionOk="0">
                  <a:moveTo>
                    <a:pt x="6183" y="0"/>
                  </a:moveTo>
                  <a:cubicBezTo>
                    <a:pt x="3724" y="0"/>
                    <a:pt x="1458" y="637"/>
                    <a:pt x="274" y="2920"/>
                  </a:cubicBezTo>
                  <a:lnTo>
                    <a:pt x="244" y="3224"/>
                  </a:lnTo>
                  <a:cubicBezTo>
                    <a:pt x="183" y="4136"/>
                    <a:pt x="0" y="6811"/>
                    <a:pt x="487" y="7905"/>
                  </a:cubicBezTo>
                  <a:cubicBezTo>
                    <a:pt x="1095" y="9273"/>
                    <a:pt x="1581" y="10428"/>
                    <a:pt x="1429" y="11188"/>
                  </a:cubicBezTo>
                  <a:cubicBezTo>
                    <a:pt x="1247" y="11948"/>
                    <a:pt x="426" y="13285"/>
                    <a:pt x="760" y="13802"/>
                  </a:cubicBezTo>
                  <a:cubicBezTo>
                    <a:pt x="1095" y="14288"/>
                    <a:pt x="2675" y="14288"/>
                    <a:pt x="2675" y="14288"/>
                  </a:cubicBezTo>
                  <a:cubicBezTo>
                    <a:pt x="2675" y="14288"/>
                    <a:pt x="4864" y="19151"/>
                    <a:pt x="6292" y="19820"/>
                  </a:cubicBezTo>
                  <a:cubicBezTo>
                    <a:pt x="6514" y="19924"/>
                    <a:pt x="6747" y="19967"/>
                    <a:pt x="6982" y="19967"/>
                  </a:cubicBezTo>
                  <a:cubicBezTo>
                    <a:pt x="8268" y="19967"/>
                    <a:pt x="9636" y="18665"/>
                    <a:pt x="9636" y="18665"/>
                  </a:cubicBezTo>
                  <a:lnTo>
                    <a:pt x="11216" y="22100"/>
                  </a:lnTo>
                  <a:lnTo>
                    <a:pt x="18025" y="19577"/>
                  </a:lnTo>
                  <a:lnTo>
                    <a:pt x="16596" y="14470"/>
                  </a:lnTo>
                  <a:cubicBezTo>
                    <a:pt x="16596" y="14470"/>
                    <a:pt x="19788" y="8999"/>
                    <a:pt x="20122" y="7236"/>
                  </a:cubicBezTo>
                  <a:cubicBezTo>
                    <a:pt x="20457" y="5473"/>
                    <a:pt x="15928" y="1370"/>
                    <a:pt x="11976" y="701"/>
                  </a:cubicBezTo>
                  <a:cubicBezTo>
                    <a:pt x="10224" y="405"/>
                    <a:pt x="8142" y="0"/>
                    <a:pt x="6183" y="0"/>
                  </a:cubicBezTo>
                  <a:close/>
                </a:path>
              </a:pathLst>
            </a:custGeom>
            <a:solidFill>
              <a:srgbClr val="F4CCCC"/>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199;p35">
              <a:extLst>
                <a:ext uri="{FF2B5EF4-FFF2-40B4-BE49-F238E27FC236}">
                  <a16:creationId xmlns:a16="http://schemas.microsoft.com/office/drawing/2014/main" id="{FEB8FF09-A7D7-1640-0382-9F3EABD5B46A}"/>
                </a:ext>
              </a:extLst>
            </p:cNvPr>
            <p:cNvSpPr/>
            <p:nvPr/>
          </p:nvSpPr>
          <p:spPr>
            <a:xfrm>
              <a:off x="4475275" y="2539650"/>
              <a:ext cx="24350" cy="38425"/>
            </a:xfrm>
            <a:custGeom>
              <a:avLst/>
              <a:gdLst/>
              <a:ahLst/>
              <a:cxnLst/>
              <a:rect l="l" t="t" r="r" b="b"/>
              <a:pathLst>
                <a:path w="974" h="1537" extrusionOk="0">
                  <a:moveTo>
                    <a:pt x="292" y="0"/>
                  </a:moveTo>
                  <a:cubicBezTo>
                    <a:pt x="276" y="0"/>
                    <a:pt x="259" y="3"/>
                    <a:pt x="244" y="8"/>
                  </a:cubicBezTo>
                  <a:cubicBezTo>
                    <a:pt x="31" y="69"/>
                    <a:pt x="0" y="464"/>
                    <a:pt x="122" y="890"/>
                  </a:cubicBezTo>
                  <a:cubicBezTo>
                    <a:pt x="232" y="1275"/>
                    <a:pt x="467" y="1536"/>
                    <a:pt x="646" y="1536"/>
                  </a:cubicBezTo>
                  <a:cubicBezTo>
                    <a:pt x="665" y="1536"/>
                    <a:pt x="683" y="1534"/>
                    <a:pt x="700" y="1528"/>
                  </a:cubicBezTo>
                  <a:cubicBezTo>
                    <a:pt x="912" y="1467"/>
                    <a:pt x="973" y="1072"/>
                    <a:pt x="852" y="677"/>
                  </a:cubicBezTo>
                  <a:cubicBezTo>
                    <a:pt x="713" y="288"/>
                    <a:pt x="472" y="0"/>
                    <a:pt x="29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200;p35">
              <a:extLst>
                <a:ext uri="{FF2B5EF4-FFF2-40B4-BE49-F238E27FC236}">
                  <a16:creationId xmlns:a16="http://schemas.microsoft.com/office/drawing/2014/main" id="{E856225C-5468-49E5-74B9-5E0AC9F9E282}"/>
                </a:ext>
              </a:extLst>
            </p:cNvPr>
            <p:cNvSpPr/>
            <p:nvPr/>
          </p:nvSpPr>
          <p:spPr>
            <a:xfrm>
              <a:off x="4457025" y="2476000"/>
              <a:ext cx="35750" cy="33475"/>
            </a:xfrm>
            <a:custGeom>
              <a:avLst/>
              <a:gdLst/>
              <a:ahLst/>
              <a:cxnLst/>
              <a:rect l="l" t="t" r="r" b="b"/>
              <a:pathLst>
                <a:path w="1430" h="1339" fill="none" extrusionOk="0">
                  <a:moveTo>
                    <a:pt x="1" y="1338"/>
                  </a:moveTo>
                  <a:cubicBezTo>
                    <a:pt x="1" y="1338"/>
                    <a:pt x="396" y="1"/>
                    <a:pt x="1430" y="761"/>
                  </a:cubicBez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201;p35">
              <a:extLst>
                <a:ext uri="{FF2B5EF4-FFF2-40B4-BE49-F238E27FC236}">
                  <a16:creationId xmlns:a16="http://schemas.microsoft.com/office/drawing/2014/main" id="{C01919A5-5AE8-C89E-64FF-2F91B113116F}"/>
                </a:ext>
              </a:extLst>
            </p:cNvPr>
            <p:cNvSpPr/>
            <p:nvPr/>
          </p:nvSpPr>
          <p:spPr>
            <a:xfrm>
              <a:off x="4519350" y="2394700"/>
              <a:ext cx="265975" cy="583625"/>
            </a:xfrm>
            <a:custGeom>
              <a:avLst/>
              <a:gdLst/>
              <a:ahLst/>
              <a:cxnLst/>
              <a:rect l="l" t="t" r="r" b="b"/>
              <a:pathLst>
                <a:path w="10639" h="23345" extrusionOk="0">
                  <a:moveTo>
                    <a:pt x="1611" y="1"/>
                  </a:moveTo>
                  <a:cubicBezTo>
                    <a:pt x="1611" y="1"/>
                    <a:pt x="2037" y="8329"/>
                    <a:pt x="1763" y="12980"/>
                  </a:cubicBezTo>
                  <a:cubicBezTo>
                    <a:pt x="1459" y="17660"/>
                    <a:pt x="0" y="23344"/>
                    <a:pt x="0" y="23344"/>
                  </a:cubicBezTo>
                  <a:lnTo>
                    <a:pt x="6839" y="20122"/>
                  </a:lnTo>
                  <a:cubicBezTo>
                    <a:pt x="6839" y="20122"/>
                    <a:pt x="10639" y="7022"/>
                    <a:pt x="10335" y="4682"/>
                  </a:cubicBezTo>
                  <a:cubicBezTo>
                    <a:pt x="10061" y="2341"/>
                    <a:pt x="1612" y="1"/>
                    <a:pt x="1611" y="1"/>
                  </a:cubicBez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202;p35">
              <a:extLst>
                <a:ext uri="{FF2B5EF4-FFF2-40B4-BE49-F238E27FC236}">
                  <a16:creationId xmlns:a16="http://schemas.microsoft.com/office/drawing/2014/main" id="{1A6B45F0-A355-3027-0D6E-57683A174504}"/>
                </a:ext>
              </a:extLst>
            </p:cNvPr>
            <p:cNvSpPr/>
            <p:nvPr/>
          </p:nvSpPr>
          <p:spPr>
            <a:xfrm>
              <a:off x="4140925" y="3978300"/>
              <a:ext cx="258375" cy="631500"/>
            </a:xfrm>
            <a:custGeom>
              <a:avLst/>
              <a:gdLst/>
              <a:ahLst/>
              <a:cxnLst/>
              <a:rect l="l" t="t" r="r" b="b"/>
              <a:pathLst>
                <a:path w="10335" h="25260" extrusionOk="0">
                  <a:moveTo>
                    <a:pt x="0" y="1"/>
                  </a:moveTo>
                  <a:cubicBezTo>
                    <a:pt x="0" y="609"/>
                    <a:pt x="5927" y="25260"/>
                    <a:pt x="5927" y="25260"/>
                  </a:cubicBezTo>
                  <a:lnTo>
                    <a:pt x="10335" y="24530"/>
                  </a:lnTo>
                  <a:lnTo>
                    <a:pt x="9818" y="609"/>
                  </a:lnTo>
                  <a:lnTo>
                    <a:pt x="0" y="1"/>
                  </a:ln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203;p35">
              <a:extLst>
                <a:ext uri="{FF2B5EF4-FFF2-40B4-BE49-F238E27FC236}">
                  <a16:creationId xmlns:a16="http://schemas.microsoft.com/office/drawing/2014/main" id="{6444CA0D-D9E1-79BB-A9A8-61A4BDA3DEE4}"/>
                </a:ext>
              </a:extLst>
            </p:cNvPr>
            <p:cNvSpPr/>
            <p:nvPr/>
          </p:nvSpPr>
          <p:spPr>
            <a:xfrm>
              <a:off x="4084700" y="4512525"/>
              <a:ext cx="411125" cy="452150"/>
            </a:xfrm>
            <a:custGeom>
              <a:avLst/>
              <a:gdLst/>
              <a:ahLst/>
              <a:cxnLst/>
              <a:rect l="l" t="t" r="r" b="b"/>
              <a:pathLst>
                <a:path w="16445" h="18086" extrusionOk="0">
                  <a:moveTo>
                    <a:pt x="14681" y="0"/>
                  </a:moveTo>
                  <a:lnTo>
                    <a:pt x="5684" y="1185"/>
                  </a:lnTo>
                  <a:lnTo>
                    <a:pt x="8632" y="11581"/>
                  </a:lnTo>
                  <a:cubicBezTo>
                    <a:pt x="8632" y="11581"/>
                    <a:pt x="2493" y="14286"/>
                    <a:pt x="1429" y="15015"/>
                  </a:cubicBezTo>
                  <a:cubicBezTo>
                    <a:pt x="334" y="15715"/>
                    <a:pt x="0" y="16292"/>
                    <a:pt x="122" y="17022"/>
                  </a:cubicBezTo>
                  <a:cubicBezTo>
                    <a:pt x="182" y="17386"/>
                    <a:pt x="304" y="17751"/>
                    <a:pt x="486" y="18085"/>
                  </a:cubicBezTo>
                  <a:lnTo>
                    <a:pt x="16079" y="18085"/>
                  </a:lnTo>
                  <a:cubicBezTo>
                    <a:pt x="16292" y="16991"/>
                    <a:pt x="16383" y="15867"/>
                    <a:pt x="16444" y="14772"/>
                  </a:cubicBezTo>
                  <a:cubicBezTo>
                    <a:pt x="16444" y="13465"/>
                    <a:pt x="15623" y="9088"/>
                    <a:pt x="15502" y="8389"/>
                  </a:cubicBezTo>
                  <a:cubicBezTo>
                    <a:pt x="15380" y="7690"/>
                    <a:pt x="14681" y="0"/>
                    <a:pt x="14681" y="0"/>
                  </a:cubicBez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204;p35">
              <a:extLst>
                <a:ext uri="{FF2B5EF4-FFF2-40B4-BE49-F238E27FC236}">
                  <a16:creationId xmlns:a16="http://schemas.microsoft.com/office/drawing/2014/main" id="{00A5F5DF-1D69-0237-A59C-3A917BD8A713}"/>
                </a:ext>
              </a:extLst>
            </p:cNvPr>
            <p:cNvSpPr/>
            <p:nvPr/>
          </p:nvSpPr>
          <p:spPr>
            <a:xfrm>
              <a:off x="3777700" y="3700950"/>
              <a:ext cx="510675" cy="897450"/>
            </a:xfrm>
            <a:custGeom>
              <a:avLst/>
              <a:gdLst/>
              <a:ahLst/>
              <a:cxnLst/>
              <a:rect l="l" t="t" r="r" b="b"/>
              <a:pathLst>
                <a:path w="20427" h="35898" extrusionOk="0">
                  <a:moveTo>
                    <a:pt x="19149" y="1"/>
                  </a:moveTo>
                  <a:cubicBezTo>
                    <a:pt x="19149" y="1"/>
                    <a:pt x="7082" y="457"/>
                    <a:pt x="3526" y="3648"/>
                  </a:cubicBezTo>
                  <a:cubicBezTo>
                    <a:pt x="0" y="6840"/>
                    <a:pt x="9392" y="35776"/>
                    <a:pt x="9392" y="35776"/>
                  </a:cubicBezTo>
                  <a:lnTo>
                    <a:pt x="13648" y="35898"/>
                  </a:lnTo>
                  <a:lnTo>
                    <a:pt x="13101" y="11916"/>
                  </a:lnTo>
                  <a:lnTo>
                    <a:pt x="19119" y="12159"/>
                  </a:lnTo>
                  <a:lnTo>
                    <a:pt x="20426" y="2007"/>
                  </a:lnTo>
                  <a:lnTo>
                    <a:pt x="19149" y="1"/>
                  </a:ln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205;p35">
              <a:extLst>
                <a:ext uri="{FF2B5EF4-FFF2-40B4-BE49-F238E27FC236}">
                  <a16:creationId xmlns:a16="http://schemas.microsoft.com/office/drawing/2014/main" id="{4B27D2A6-E21D-1C68-F2CF-1A2367534C6C}"/>
                </a:ext>
              </a:extLst>
            </p:cNvPr>
            <p:cNvSpPr/>
            <p:nvPr/>
          </p:nvSpPr>
          <p:spPr>
            <a:xfrm>
              <a:off x="3795175" y="4512525"/>
              <a:ext cx="411125" cy="452150"/>
            </a:xfrm>
            <a:custGeom>
              <a:avLst/>
              <a:gdLst/>
              <a:ahLst/>
              <a:cxnLst/>
              <a:rect l="l" t="t" r="r" b="b"/>
              <a:pathLst>
                <a:path w="16445" h="18086" extrusionOk="0">
                  <a:moveTo>
                    <a:pt x="14681" y="0"/>
                  </a:moveTo>
                  <a:lnTo>
                    <a:pt x="5684" y="1185"/>
                  </a:lnTo>
                  <a:lnTo>
                    <a:pt x="8633" y="11581"/>
                  </a:lnTo>
                  <a:cubicBezTo>
                    <a:pt x="8633" y="11581"/>
                    <a:pt x="2493" y="14286"/>
                    <a:pt x="1429" y="15015"/>
                  </a:cubicBezTo>
                  <a:cubicBezTo>
                    <a:pt x="365" y="15715"/>
                    <a:pt x="0" y="16292"/>
                    <a:pt x="122" y="17022"/>
                  </a:cubicBezTo>
                  <a:cubicBezTo>
                    <a:pt x="183" y="17386"/>
                    <a:pt x="304" y="17751"/>
                    <a:pt x="487" y="18085"/>
                  </a:cubicBezTo>
                  <a:lnTo>
                    <a:pt x="16080" y="18085"/>
                  </a:lnTo>
                  <a:cubicBezTo>
                    <a:pt x="16262" y="16991"/>
                    <a:pt x="16384" y="15867"/>
                    <a:pt x="16444" y="14772"/>
                  </a:cubicBezTo>
                  <a:cubicBezTo>
                    <a:pt x="16444" y="13465"/>
                    <a:pt x="15593" y="9088"/>
                    <a:pt x="15502" y="8389"/>
                  </a:cubicBezTo>
                  <a:cubicBezTo>
                    <a:pt x="15381" y="7690"/>
                    <a:pt x="14681" y="0"/>
                    <a:pt x="14681" y="0"/>
                  </a:cubicBezTo>
                  <a:close/>
                </a:path>
              </a:pathLst>
            </a:custGeom>
            <a:solidFill>
              <a:schemeClr val="accent2"/>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206;p35">
              <a:extLst>
                <a:ext uri="{FF2B5EF4-FFF2-40B4-BE49-F238E27FC236}">
                  <a16:creationId xmlns:a16="http://schemas.microsoft.com/office/drawing/2014/main" id="{5DBAF94B-F7B1-CA85-090E-4A555B406B30}"/>
                </a:ext>
              </a:extLst>
            </p:cNvPr>
            <p:cNvSpPr/>
            <p:nvPr/>
          </p:nvSpPr>
          <p:spPr>
            <a:xfrm>
              <a:off x="3812800" y="3352175"/>
              <a:ext cx="303825" cy="155025"/>
            </a:xfrm>
            <a:custGeom>
              <a:avLst/>
              <a:gdLst/>
              <a:ahLst/>
              <a:cxnLst/>
              <a:rect l="l" t="t" r="r" b="b"/>
              <a:pathLst>
                <a:path w="12153" h="6201" extrusionOk="0">
                  <a:moveTo>
                    <a:pt x="7867" y="0"/>
                  </a:moveTo>
                  <a:cubicBezTo>
                    <a:pt x="7198" y="0"/>
                    <a:pt x="6286" y="426"/>
                    <a:pt x="6043" y="426"/>
                  </a:cubicBezTo>
                  <a:cubicBezTo>
                    <a:pt x="5887" y="426"/>
                    <a:pt x="5631" y="366"/>
                    <a:pt x="5361" y="366"/>
                  </a:cubicBezTo>
                  <a:cubicBezTo>
                    <a:pt x="5159" y="366"/>
                    <a:pt x="4949" y="400"/>
                    <a:pt x="4767" y="517"/>
                  </a:cubicBezTo>
                  <a:cubicBezTo>
                    <a:pt x="4463" y="730"/>
                    <a:pt x="4189" y="973"/>
                    <a:pt x="3946" y="1277"/>
                  </a:cubicBezTo>
                  <a:cubicBezTo>
                    <a:pt x="3520" y="1459"/>
                    <a:pt x="3095" y="1672"/>
                    <a:pt x="2700" y="1945"/>
                  </a:cubicBezTo>
                  <a:cubicBezTo>
                    <a:pt x="2031" y="2340"/>
                    <a:pt x="420" y="4286"/>
                    <a:pt x="177" y="4681"/>
                  </a:cubicBezTo>
                  <a:cubicBezTo>
                    <a:pt x="0" y="4990"/>
                    <a:pt x="80" y="5203"/>
                    <a:pt x="300" y="5203"/>
                  </a:cubicBezTo>
                  <a:cubicBezTo>
                    <a:pt x="383" y="5203"/>
                    <a:pt x="486" y="5173"/>
                    <a:pt x="602" y="5106"/>
                  </a:cubicBezTo>
                  <a:cubicBezTo>
                    <a:pt x="1028" y="4863"/>
                    <a:pt x="3247" y="3100"/>
                    <a:pt x="3247" y="3100"/>
                  </a:cubicBezTo>
                  <a:cubicBezTo>
                    <a:pt x="3247" y="3100"/>
                    <a:pt x="5344" y="4103"/>
                    <a:pt x="5861" y="4620"/>
                  </a:cubicBezTo>
                  <a:cubicBezTo>
                    <a:pt x="6469" y="5289"/>
                    <a:pt x="7259" y="5745"/>
                    <a:pt x="8110" y="5958"/>
                  </a:cubicBezTo>
                  <a:cubicBezTo>
                    <a:pt x="8931" y="6110"/>
                    <a:pt x="9782" y="6201"/>
                    <a:pt x="10633" y="6201"/>
                  </a:cubicBezTo>
                  <a:cubicBezTo>
                    <a:pt x="10633" y="6201"/>
                    <a:pt x="12153" y="4620"/>
                    <a:pt x="11879" y="3435"/>
                  </a:cubicBezTo>
                  <a:cubicBezTo>
                    <a:pt x="11788" y="2796"/>
                    <a:pt x="11423" y="2219"/>
                    <a:pt x="10906" y="1854"/>
                  </a:cubicBezTo>
                  <a:cubicBezTo>
                    <a:pt x="10906" y="1854"/>
                    <a:pt x="8536" y="0"/>
                    <a:pt x="7867" y="0"/>
                  </a:cubicBezTo>
                  <a:close/>
                </a:path>
              </a:pathLst>
            </a:custGeom>
            <a:solidFill>
              <a:srgbClr val="F4CCCC"/>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207;p35">
              <a:extLst>
                <a:ext uri="{FF2B5EF4-FFF2-40B4-BE49-F238E27FC236}">
                  <a16:creationId xmlns:a16="http://schemas.microsoft.com/office/drawing/2014/main" id="{39DE3A67-4ED8-C6C4-FFC3-B98BB55E8FA4}"/>
                </a:ext>
              </a:extLst>
            </p:cNvPr>
            <p:cNvSpPr/>
            <p:nvPr/>
          </p:nvSpPr>
          <p:spPr>
            <a:xfrm>
              <a:off x="3982100" y="2766700"/>
              <a:ext cx="1439275" cy="1238225"/>
            </a:xfrm>
            <a:custGeom>
              <a:avLst/>
              <a:gdLst/>
              <a:ahLst/>
              <a:cxnLst/>
              <a:rect l="l" t="t" r="r" b="b"/>
              <a:pathLst>
                <a:path w="57571" h="49529" extrusionOk="0">
                  <a:moveTo>
                    <a:pt x="36225" y="0"/>
                  </a:moveTo>
                  <a:cubicBezTo>
                    <a:pt x="35379" y="0"/>
                    <a:pt x="34530" y="146"/>
                    <a:pt x="33709" y="440"/>
                  </a:cubicBezTo>
                  <a:cubicBezTo>
                    <a:pt x="32007" y="1017"/>
                    <a:pt x="30336" y="1686"/>
                    <a:pt x="28694" y="2446"/>
                  </a:cubicBezTo>
                  <a:cubicBezTo>
                    <a:pt x="25503" y="3996"/>
                    <a:pt x="20548" y="7522"/>
                    <a:pt x="19241" y="8708"/>
                  </a:cubicBezTo>
                  <a:cubicBezTo>
                    <a:pt x="17964" y="9893"/>
                    <a:pt x="16779" y="16762"/>
                    <a:pt x="16779" y="20775"/>
                  </a:cubicBezTo>
                  <a:cubicBezTo>
                    <a:pt x="16718" y="23419"/>
                    <a:pt x="16384" y="26033"/>
                    <a:pt x="15715" y="28617"/>
                  </a:cubicBezTo>
                  <a:cubicBezTo>
                    <a:pt x="15921" y="28617"/>
                    <a:pt x="16209" y="28686"/>
                    <a:pt x="16066" y="28686"/>
                  </a:cubicBezTo>
                  <a:cubicBezTo>
                    <a:pt x="15830" y="28686"/>
                    <a:pt x="14412" y="28497"/>
                    <a:pt x="9484" y="27492"/>
                  </a:cubicBezTo>
                  <a:cubicBezTo>
                    <a:pt x="7508" y="27036"/>
                    <a:pt x="5715" y="26033"/>
                    <a:pt x="4226" y="24635"/>
                  </a:cubicBezTo>
                  <a:cubicBezTo>
                    <a:pt x="2949" y="24939"/>
                    <a:pt x="1824" y="25759"/>
                    <a:pt x="1156" y="26884"/>
                  </a:cubicBezTo>
                  <a:cubicBezTo>
                    <a:pt x="548" y="27948"/>
                    <a:pt x="153" y="29103"/>
                    <a:pt x="1" y="30319"/>
                  </a:cubicBezTo>
                  <a:cubicBezTo>
                    <a:pt x="1" y="30319"/>
                    <a:pt x="3071" y="31140"/>
                    <a:pt x="3770" y="31839"/>
                  </a:cubicBezTo>
                  <a:cubicBezTo>
                    <a:pt x="4469" y="32568"/>
                    <a:pt x="13922" y="36155"/>
                    <a:pt x="15594" y="36520"/>
                  </a:cubicBezTo>
                  <a:cubicBezTo>
                    <a:pt x="16232" y="36671"/>
                    <a:pt x="16901" y="36793"/>
                    <a:pt x="17600" y="36854"/>
                  </a:cubicBezTo>
                  <a:lnTo>
                    <a:pt x="10973" y="37371"/>
                  </a:lnTo>
                  <a:cubicBezTo>
                    <a:pt x="10973" y="37371"/>
                    <a:pt x="8481" y="38890"/>
                    <a:pt x="8359" y="42568"/>
                  </a:cubicBezTo>
                  <a:cubicBezTo>
                    <a:pt x="8238" y="46246"/>
                    <a:pt x="10274" y="49529"/>
                    <a:pt x="10274" y="49529"/>
                  </a:cubicBezTo>
                  <a:lnTo>
                    <a:pt x="45473" y="49529"/>
                  </a:lnTo>
                  <a:cubicBezTo>
                    <a:pt x="45473" y="49529"/>
                    <a:pt x="47843" y="47401"/>
                    <a:pt x="48421" y="45152"/>
                  </a:cubicBezTo>
                  <a:cubicBezTo>
                    <a:pt x="49029" y="42933"/>
                    <a:pt x="47843" y="31413"/>
                    <a:pt x="47843" y="31413"/>
                  </a:cubicBezTo>
                  <a:cubicBezTo>
                    <a:pt x="47843" y="31413"/>
                    <a:pt x="56354" y="31170"/>
                    <a:pt x="56962" y="29893"/>
                  </a:cubicBezTo>
                  <a:cubicBezTo>
                    <a:pt x="57570" y="28586"/>
                    <a:pt x="56111" y="26215"/>
                    <a:pt x="54470" y="23632"/>
                  </a:cubicBezTo>
                  <a:cubicBezTo>
                    <a:pt x="52828" y="21018"/>
                    <a:pt x="49515" y="13936"/>
                    <a:pt x="47722" y="10258"/>
                  </a:cubicBezTo>
                  <a:cubicBezTo>
                    <a:pt x="45959" y="6610"/>
                    <a:pt x="45138" y="4239"/>
                    <a:pt x="41369" y="1869"/>
                  </a:cubicBezTo>
                  <a:cubicBezTo>
                    <a:pt x="40792" y="1504"/>
                    <a:pt x="40275" y="1200"/>
                    <a:pt x="39849" y="957"/>
                  </a:cubicBezTo>
                  <a:cubicBezTo>
                    <a:pt x="38724" y="321"/>
                    <a:pt x="37479" y="0"/>
                    <a:pt x="36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208;p35">
              <a:extLst>
                <a:ext uri="{FF2B5EF4-FFF2-40B4-BE49-F238E27FC236}">
                  <a16:creationId xmlns:a16="http://schemas.microsoft.com/office/drawing/2014/main" id="{58AAC89E-0C35-BF68-6CC2-94F4FC766DD5}"/>
                </a:ext>
              </a:extLst>
            </p:cNvPr>
            <p:cNvSpPr/>
            <p:nvPr/>
          </p:nvSpPr>
          <p:spPr>
            <a:xfrm>
              <a:off x="5340800" y="3494250"/>
              <a:ext cx="7625" cy="7625"/>
            </a:xfrm>
            <a:custGeom>
              <a:avLst/>
              <a:gdLst/>
              <a:ahLst/>
              <a:cxnLst/>
              <a:rect l="l" t="t" r="r" b="b"/>
              <a:pathLst>
                <a:path w="305" h="305" extrusionOk="0">
                  <a:moveTo>
                    <a:pt x="0" y="1"/>
                  </a:moveTo>
                  <a:lnTo>
                    <a:pt x="0" y="305"/>
                  </a:lnTo>
                  <a:lnTo>
                    <a:pt x="304" y="305"/>
                  </a:lnTo>
                  <a:cubicBezTo>
                    <a:pt x="304" y="275"/>
                    <a:pt x="304" y="214"/>
                    <a:pt x="274" y="183"/>
                  </a:cubicBezTo>
                  <a:cubicBezTo>
                    <a:pt x="243" y="92"/>
                    <a:pt x="122" y="1"/>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209;p35">
              <a:extLst>
                <a:ext uri="{FF2B5EF4-FFF2-40B4-BE49-F238E27FC236}">
                  <a16:creationId xmlns:a16="http://schemas.microsoft.com/office/drawing/2014/main" id="{948FE841-6192-6089-FA41-F24A762A3F1C}"/>
                </a:ext>
              </a:extLst>
            </p:cNvPr>
            <p:cNvSpPr/>
            <p:nvPr/>
          </p:nvSpPr>
          <p:spPr>
            <a:xfrm>
              <a:off x="5341550" y="3352925"/>
              <a:ext cx="3825" cy="7625"/>
            </a:xfrm>
            <a:custGeom>
              <a:avLst/>
              <a:gdLst/>
              <a:ahLst/>
              <a:cxnLst/>
              <a:rect l="l" t="t" r="r" b="b"/>
              <a:pathLst>
                <a:path w="153" h="305" extrusionOk="0">
                  <a:moveTo>
                    <a:pt x="1" y="0"/>
                  </a:moveTo>
                  <a:lnTo>
                    <a:pt x="1" y="304"/>
                  </a:lnTo>
                  <a:cubicBezTo>
                    <a:pt x="31" y="304"/>
                    <a:pt x="92" y="304"/>
                    <a:pt x="153" y="274"/>
                  </a:cubicBezTo>
                  <a:lnTo>
                    <a:pt x="92" y="152"/>
                  </a:lnTo>
                  <a:cubicBezTo>
                    <a:pt x="61" y="122"/>
                    <a:pt x="31" y="61"/>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210;p35">
              <a:extLst>
                <a:ext uri="{FF2B5EF4-FFF2-40B4-BE49-F238E27FC236}">
                  <a16:creationId xmlns:a16="http://schemas.microsoft.com/office/drawing/2014/main" id="{4D5D8C80-075F-93C7-0619-0A087A5F27BE}"/>
                </a:ext>
              </a:extLst>
            </p:cNvPr>
            <p:cNvSpPr/>
            <p:nvPr/>
          </p:nvSpPr>
          <p:spPr>
            <a:xfrm>
              <a:off x="5341550" y="3501850"/>
              <a:ext cx="6875" cy="7625"/>
            </a:xfrm>
            <a:custGeom>
              <a:avLst/>
              <a:gdLst/>
              <a:ahLst/>
              <a:cxnLst/>
              <a:rect l="l" t="t" r="r" b="b"/>
              <a:pathLst>
                <a:path w="275" h="305" extrusionOk="0">
                  <a:moveTo>
                    <a:pt x="1" y="1"/>
                  </a:moveTo>
                  <a:lnTo>
                    <a:pt x="1" y="305"/>
                  </a:lnTo>
                  <a:cubicBezTo>
                    <a:pt x="153" y="305"/>
                    <a:pt x="274" y="183"/>
                    <a:pt x="27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211;p35">
              <a:extLst>
                <a:ext uri="{FF2B5EF4-FFF2-40B4-BE49-F238E27FC236}">
                  <a16:creationId xmlns:a16="http://schemas.microsoft.com/office/drawing/2014/main" id="{DBB6313F-AE22-6A6C-55CD-839547FA7239}"/>
                </a:ext>
              </a:extLst>
            </p:cNvPr>
            <p:cNvSpPr/>
            <p:nvPr/>
          </p:nvSpPr>
          <p:spPr>
            <a:xfrm>
              <a:off x="5044425" y="2900025"/>
              <a:ext cx="6875" cy="7625"/>
            </a:xfrm>
            <a:custGeom>
              <a:avLst/>
              <a:gdLst/>
              <a:ahLst/>
              <a:cxnLst/>
              <a:rect l="l" t="t" r="r" b="b"/>
              <a:pathLst>
                <a:path w="275" h="305" extrusionOk="0">
                  <a:moveTo>
                    <a:pt x="1" y="1"/>
                  </a:moveTo>
                  <a:lnTo>
                    <a:pt x="1" y="305"/>
                  </a:lnTo>
                  <a:lnTo>
                    <a:pt x="274" y="305"/>
                  </a:lnTo>
                  <a:cubicBezTo>
                    <a:pt x="274" y="274"/>
                    <a:pt x="274" y="213"/>
                    <a:pt x="274" y="183"/>
                  </a:cubicBezTo>
                  <a:cubicBezTo>
                    <a:pt x="244" y="153"/>
                    <a:pt x="214" y="122"/>
                    <a:pt x="183" y="92"/>
                  </a:cubicBezTo>
                  <a:cubicBezTo>
                    <a:pt x="153" y="31"/>
                    <a:pt x="62" y="1"/>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212;p35">
              <a:extLst>
                <a:ext uri="{FF2B5EF4-FFF2-40B4-BE49-F238E27FC236}">
                  <a16:creationId xmlns:a16="http://schemas.microsoft.com/office/drawing/2014/main" id="{F8D60698-D18F-97DD-9CE9-1BA2278B5328}"/>
                </a:ext>
              </a:extLst>
            </p:cNvPr>
            <p:cNvSpPr/>
            <p:nvPr/>
          </p:nvSpPr>
          <p:spPr>
            <a:xfrm>
              <a:off x="5185025" y="3197150"/>
              <a:ext cx="15200" cy="7625"/>
            </a:xfrm>
            <a:custGeom>
              <a:avLst/>
              <a:gdLst/>
              <a:ahLst/>
              <a:cxnLst/>
              <a:rect l="l" t="t" r="r" b="b"/>
              <a:pathLst>
                <a:path w="608" h="305" extrusionOk="0">
                  <a:moveTo>
                    <a:pt x="304" y="0"/>
                  </a:moveTo>
                  <a:cubicBezTo>
                    <a:pt x="182" y="0"/>
                    <a:pt x="91" y="92"/>
                    <a:pt x="30" y="183"/>
                  </a:cubicBezTo>
                  <a:cubicBezTo>
                    <a:pt x="30" y="213"/>
                    <a:pt x="0" y="274"/>
                    <a:pt x="0" y="304"/>
                  </a:cubicBezTo>
                  <a:lnTo>
                    <a:pt x="608" y="304"/>
                  </a:lnTo>
                  <a:cubicBezTo>
                    <a:pt x="608" y="152"/>
                    <a:pt x="456" y="0"/>
                    <a:pt x="30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213;p35">
              <a:extLst>
                <a:ext uri="{FF2B5EF4-FFF2-40B4-BE49-F238E27FC236}">
                  <a16:creationId xmlns:a16="http://schemas.microsoft.com/office/drawing/2014/main" id="{16521D01-D5AB-1C59-3B8E-C2998F536241}"/>
                </a:ext>
              </a:extLst>
            </p:cNvPr>
            <p:cNvSpPr/>
            <p:nvPr/>
          </p:nvSpPr>
          <p:spPr>
            <a:xfrm>
              <a:off x="5185025" y="3050475"/>
              <a:ext cx="9900" cy="12950"/>
            </a:xfrm>
            <a:custGeom>
              <a:avLst/>
              <a:gdLst/>
              <a:ahLst/>
              <a:cxnLst/>
              <a:rect l="l" t="t" r="r" b="b"/>
              <a:pathLst>
                <a:path w="396" h="518" extrusionOk="0">
                  <a:moveTo>
                    <a:pt x="122" y="1"/>
                  </a:moveTo>
                  <a:cubicBezTo>
                    <a:pt x="61" y="62"/>
                    <a:pt x="0" y="153"/>
                    <a:pt x="0" y="244"/>
                  </a:cubicBezTo>
                  <a:cubicBezTo>
                    <a:pt x="0" y="396"/>
                    <a:pt x="152" y="518"/>
                    <a:pt x="304" y="518"/>
                  </a:cubicBezTo>
                  <a:lnTo>
                    <a:pt x="395" y="518"/>
                  </a:lnTo>
                  <a:cubicBezTo>
                    <a:pt x="304" y="335"/>
                    <a:pt x="213" y="183"/>
                    <a:pt x="12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214;p35">
              <a:extLst>
                <a:ext uri="{FF2B5EF4-FFF2-40B4-BE49-F238E27FC236}">
                  <a16:creationId xmlns:a16="http://schemas.microsoft.com/office/drawing/2014/main" id="{78C5913D-6248-1D30-AA19-2D65F2765034}"/>
                </a:ext>
              </a:extLst>
            </p:cNvPr>
            <p:cNvSpPr/>
            <p:nvPr/>
          </p:nvSpPr>
          <p:spPr>
            <a:xfrm>
              <a:off x="5108275" y="3123425"/>
              <a:ext cx="19775" cy="14475"/>
            </a:xfrm>
            <a:custGeom>
              <a:avLst/>
              <a:gdLst/>
              <a:ahLst/>
              <a:cxnLst/>
              <a:rect l="l" t="t" r="r" b="b"/>
              <a:pathLst>
                <a:path w="791" h="579" extrusionOk="0">
                  <a:moveTo>
                    <a:pt x="395" y="1"/>
                  </a:moveTo>
                  <a:cubicBezTo>
                    <a:pt x="0" y="1"/>
                    <a:pt x="0" y="578"/>
                    <a:pt x="395" y="578"/>
                  </a:cubicBezTo>
                  <a:cubicBezTo>
                    <a:pt x="790" y="578"/>
                    <a:pt x="790" y="1"/>
                    <a:pt x="39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215;p35">
              <a:extLst>
                <a:ext uri="{FF2B5EF4-FFF2-40B4-BE49-F238E27FC236}">
                  <a16:creationId xmlns:a16="http://schemas.microsoft.com/office/drawing/2014/main" id="{ECB03F2C-5AFF-FEAE-0A73-0F5D2EBEE171}"/>
                </a:ext>
              </a:extLst>
            </p:cNvPr>
            <p:cNvSpPr/>
            <p:nvPr/>
          </p:nvSpPr>
          <p:spPr>
            <a:xfrm>
              <a:off x="5111300" y="2974500"/>
              <a:ext cx="16750" cy="14500"/>
            </a:xfrm>
            <a:custGeom>
              <a:avLst/>
              <a:gdLst/>
              <a:ahLst/>
              <a:cxnLst/>
              <a:rect l="l" t="t" r="r" b="b"/>
              <a:pathLst>
                <a:path w="670" h="580" extrusionOk="0">
                  <a:moveTo>
                    <a:pt x="274" y="0"/>
                  </a:moveTo>
                  <a:cubicBezTo>
                    <a:pt x="122" y="0"/>
                    <a:pt x="1" y="122"/>
                    <a:pt x="1" y="304"/>
                  </a:cubicBezTo>
                  <a:cubicBezTo>
                    <a:pt x="1" y="456"/>
                    <a:pt x="122" y="578"/>
                    <a:pt x="274" y="578"/>
                  </a:cubicBezTo>
                  <a:cubicBezTo>
                    <a:pt x="284" y="579"/>
                    <a:pt x="293" y="579"/>
                    <a:pt x="302" y="579"/>
                  </a:cubicBezTo>
                  <a:cubicBezTo>
                    <a:pt x="669" y="579"/>
                    <a:pt x="660" y="0"/>
                    <a:pt x="27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216;p35">
              <a:extLst>
                <a:ext uri="{FF2B5EF4-FFF2-40B4-BE49-F238E27FC236}">
                  <a16:creationId xmlns:a16="http://schemas.microsoft.com/office/drawing/2014/main" id="{35F57540-8E87-E2EB-8F36-73A50F76FB10}"/>
                </a:ext>
              </a:extLst>
            </p:cNvPr>
            <p:cNvSpPr/>
            <p:nvPr/>
          </p:nvSpPr>
          <p:spPr>
            <a:xfrm>
              <a:off x="5044425" y="3197150"/>
              <a:ext cx="6875" cy="7625"/>
            </a:xfrm>
            <a:custGeom>
              <a:avLst/>
              <a:gdLst/>
              <a:ahLst/>
              <a:cxnLst/>
              <a:rect l="l" t="t" r="r" b="b"/>
              <a:pathLst>
                <a:path w="275" h="305" extrusionOk="0">
                  <a:moveTo>
                    <a:pt x="1" y="0"/>
                  </a:moveTo>
                  <a:lnTo>
                    <a:pt x="1" y="304"/>
                  </a:lnTo>
                  <a:lnTo>
                    <a:pt x="274" y="304"/>
                  </a:lnTo>
                  <a:cubicBezTo>
                    <a:pt x="274" y="274"/>
                    <a:pt x="274" y="213"/>
                    <a:pt x="274" y="183"/>
                  </a:cubicBezTo>
                  <a:cubicBezTo>
                    <a:pt x="244" y="152"/>
                    <a:pt x="214" y="122"/>
                    <a:pt x="183" y="92"/>
                  </a:cubicBezTo>
                  <a:cubicBezTo>
                    <a:pt x="153" y="31"/>
                    <a:pt x="62" y="0"/>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217;p35">
              <a:extLst>
                <a:ext uri="{FF2B5EF4-FFF2-40B4-BE49-F238E27FC236}">
                  <a16:creationId xmlns:a16="http://schemas.microsoft.com/office/drawing/2014/main" id="{4AD698C1-ECF9-1834-092B-17CAFC40AFD6}"/>
                </a:ext>
              </a:extLst>
            </p:cNvPr>
            <p:cNvSpPr/>
            <p:nvPr/>
          </p:nvSpPr>
          <p:spPr>
            <a:xfrm>
              <a:off x="5044425" y="3048975"/>
              <a:ext cx="6875" cy="15225"/>
            </a:xfrm>
            <a:custGeom>
              <a:avLst/>
              <a:gdLst/>
              <a:ahLst/>
              <a:cxnLst/>
              <a:rect l="l" t="t" r="r" b="b"/>
              <a:pathLst>
                <a:path w="275" h="609" extrusionOk="0">
                  <a:moveTo>
                    <a:pt x="1" y="0"/>
                  </a:moveTo>
                  <a:lnTo>
                    <a:pt x="1" y="608"/>
                  </a:lnTo>
                  <a:cubicBezTo>
                    <a:pt x="62" y="608"/>
                    <a:pt x="153" y="578"/>
                    <a:pt x="183" y="517"/>
                  </a:cubicBezTo>
                  <a:cubicBezTo>
                    <a:pt x="244" y="456"/>
                    <a:pt x="274" y="365"/>
                    <a:pt x="274" y="304"/>
                  </a:cubicBezTo>
                  <a:cubicBezTo>
                    <a:pt x="274" y="213"/>
                    <a:pt x="244" y="122"/>
                    <a:pt x="183" y="91"/>
                  </a:cubicBezTo>
                  <a:cubicBezTo>
                    <a:pt x="153" y="31"/>
                    <a:pt x="62" y="0"/>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218;p35">
              <a:extLst>
                <a:ext uri="{FF2B5EF4-FFF2-40B4-BE49-F238E27FC236}">
                  <a16:creationId xmlns:a16="http://schemas.microsoft.com/office/drawing/2014/main" id="{D81BF9A8-0A27-D7CE-99DA-5F9F1709F4D3}"/>
                </a:ext>
              </a:extLst>
            </p:cNvPr>
            <p:cNvSpPr/>
            <p:nvPr/>
          </p:nvSpPr>
          <p:spPr>
            <a:xfrm>
              <a:off x="5044425" y="2907625"/>
              <a:ext cx="7625" cy="7625"/>
            </a:xfrm>
            <a:custGeom>
              <a:avLst/>
              <a:gdLst/>
              <a:ahLst/>
              <a:cxnLst/>
              <a:rect l="l" t="t" r="r" b="b"/>
              <a:pathLst>
                <a:path w="305" h="305" extrusionOk="0">
                  <a:moveTo>
                    <a:pt x="1" y="1"/>
                  </a:moveTo>
                  <a:lnTo>
                    <a:pt x="1" y="305"/>
                  </a:lnTo>
                  <a:cubicBezTo>
                    <a:pt x="153" y="305"/>
                    <a:pt x="305" y="153"/>
                    <a:pt x="30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219;p35">
              <a:extLst>
                <a:ext uri="{FF2B5EF4-FFF2-40B4-BE49-F238E27FC236}">
                  <a16:creationId xmlns:a16="http://schemas.microsoft.com/office/drawing/2014/main" id="{9D5D601C-3906-E911-CC6A-A358E531E6B8}"/>
                </a:ext>
              </a:extLst>
            </p:cNvPr>
            <p:cNvSpPr/>
            <p:nvPr/>
          </p:nvSpPr>
          <p:spPr>
            <a:xfrm>
              <a:off x="5333950" y="3494250"/>
              <a:ext cx="7625" cy="7625"/>
            </a:xfrm>
            <a:custGeom>
              <a:avLst/>
              <a:gdLst/>
              <a:ahLst/>
              <a:cxnLst/>
              <a:rect l="l" t="t" r="r" b="b"/>
              <a:pathLst>
                <a:path w="305" h="305" extrusionOk="0">
                  <a:moveTo>
                    <a:pt x="305" y="1"/>
                  </a:moveTo>
                  <a:cubicBezTo>
                    <a:pt x="244" y="1"/>
                    <a:pt x="213" y="31"/>
                    <a:pt x="183" y="31"/>
                  </a:cubicBezTo>
                  <a:cubicBezTo>
                    <a:pt x="92" y="62"/>
                    <a:pt x="31" y="123"/>
                    <a:pt x="31" y="183"/>
                  </a:cubicBezTo>
                  <a:cubicBezTo>
                    <a:pt x="1" y="214"/>
                    <a:pt x="1" y="275"/>
                    <a:pt x="1" y="305"/>
                  </a:cubicBezTo>
                  <a:lnTo>
                    <a:pt x="305" y="305"/>
                  </a:lnTo>
                  <a:lnTo>
                    <a:pt x="30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220;p35">
              <a:extLst>
                <a:ext uri="{FF2B5EF4-FFF2-40B4-BE49-F238E27FC236}">
                  <a16:creationId xmlns:a16="http://schemas.microsoft.com/office/drawing/2014/main" id="{7F5DB0AD-CDF3-1C6D-0C14-31664CC12CE1}"/>
                </a:ext>
              </a:extLst>
            </p:cNvPr>
            <p:cNvSpPr/>
            <p:nvPr/>
          </p:nvSpPr>
          <p:spPr>
            <a:xfrm>
              <a:off x="5185025" y="3494250"/>
              <a:ext cx="15200" cy="7625"/>
            </a:xfrm>
            <a:custGeom>
              <a:avLst/>
              <a:gdLst/>
              <a:ahLst/>
              <a:cxnLst/>
              <a:rect l="l" t="t" r="r" b="b"/>
              <a:pathLst>
                <a:path w="608" h="305" extrusionOk="0">
                  <a:moveTo>
                    <a:pt x="304" y="1"/>
                  </a:moveTo>
                  <a:cubicBezTo>
                    <a:pt x="182" y="1"/>
                    <a:pt x="91" y="92"/>
                    <a:pt x="30" y="183"/>
                  </a:cubicBezTo>
                  <a:cubicBezTo>
                    <a:pt x="0" y="214"/>
                    <a:pt x="0" y="275"/>
                    <a:pt x="0" y="305"/>
                  </a:cubicBezTo>
                  <a:lnTo>
                    <a:pt x="608" y="305"/>
                  </a:lnTo>
                  <a:cubicBezTo>
                    <a:pt x="608" y="275"/>
                    <a:pt x="608" y="214"/>
                    <a:pt x="578" y="183"/>
                  </a:cubicBezTo>
                  <a:cubicBezTo>
                    <a:pt x="547" y="92"/>
                    <a:pt x="426" y="1"/>
                    <a:pt x="30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221;p35">
              <a:extLst>
                <a:ext uri="{FF2B5EF4-FFF2-40B4-BE49-F238E27FC236}">
                  <a16:creationId xmlns:a16="http://schemas.microsoft.com/office/drawing/2014/main" id="{1BAB0ADF-EE71-1C42-93E5-E1CFEAE098DE}"/>
                </a:ext>
              </a:extLst>
            </p:cNvPr>
            <p:cNvSpPr/>
            <p:nvPr/>
          </p:nvSpPr>
          <p:spPr>
            <a:xfrm>
              <a:off x="5333950" y="3346850"/>
              <a:ext cx="7625" cy="13700"/>
            </a:xfrm>
            <a:custGeom>
              <a:avLst/>
              <a:gdLst/>
              <a:ahLst/>
              <a:cxnLst/>
              <a:rect l="l" t="t" r="r" b="b"/>
              <a:pathLst>
                <a:path w="305" h="548" extrusionOk="0">
                  <a:moveTo>
                    <a:pt x="153" y="0"/>
                  </a:moveTo>
                  <a:cubicBezTo>
                    <a:pt x="61" y="61"/>
                    <a:pt x="1" y="152"/>
                    <a:pt x="1" y="274"/>
                  </a:cubicBezTo>
                  <a:cubicBezTo>
                    <a:pt x="1" y="365"/>
                    <a:pt x="61" y="487"/>
                    <a:pt x="183" y="547"/>
                  </a:cubicBezTo>
                  <a:lnTo>
                    <a:pt x="305" y="547"/>
                  </a:lnTo>
                  <a:lnTo>
                    <a:pt x="305" y="243"/>
                  </a:lnTo>
                  <a:lnTo>
                    <a:pt x="153"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222;p35">
              <a:extLst>
                <a:ext uri="{FF2B5EF4-FFF2-40B4-BE49-F238E27FC236}">
                  <a16:creationId xmlns:a16="http://schemas.microsoft.com/office/drawing/2014/main" id="{B12ED204-E704-0A04-A969-2F3B3DD4C463}"/>
                </a:ext>
              </a:extLst>
            </p:cNvPr>
            <p:cNvSpPr/>
            <p:nvPr/>
          </p:nvSpPr>
          <p:spPr>
            <a:xfrm>
              <a:off x="5182725" y="3346075"/>
              <a:ext cx="17500" cy="14950"/>
            </a:xfrm>
            <a:custGeom>
              <a:avLst/>
              <a:gdLst/>
              <a:ahLst/>
              <a:cxnLst/>
              <a:rect l="l" t="t" r="r" b="b"/>
              <a:pathLst>
                <a:path w="700" h="598" extrusionOk="0">
                  <a:moveTo>
                    <a:pt x="396" y="1"/>
                  </a:moveTo>
                  <a:cubicBezTo>
                    <a:pt x="122" y="1"/>
                    <a:pt x="1" y="305"/>
                    <a:pt x="183" y="518"/>
                  </a:cubicBezTo>
                  <a:cubicBezTo>
                    <a:pt x="238" y="573"/>
                    <a:pt x="307" y="597"/>
                    <a:pt x="376" y="597"/>
                  </a:cubicBezTo>
                  <a:cubicBezTo>
                    <a:pt x="537" y="597"/>
                    <a:pt x="700" y="465"/>
                    <a:pt x="700" y="274"/>
                  </a:cubicBezTo>
                  <a:cubicBezTo>
                    <a:pt x="700" y="122"/>
                    <a:pt x="548" y="1"/>
                    <a:pt x="39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223;p35">
              <a:extLst>
                <a:ext uri="{FF2B5EF4-FFF2-40B4-BE49-F238E27FC236}">
                  <a16:creationId xmlns:a16="http://schemas.microsoft.com/office/drawing/2014/main" id="{DDEA5419-E755-8D39-E9F4-582EDB6CECEC}"/>
                </a:ext>
              </a:extLst>
            </p:cNvPr>
            <p:cNvSpPr/>
            <p:nvPr/>
          </p:nvSpPr>
          <p:spPr>
            <a:xfrm>
              <a:off x="5108275" y="3420550"/>
              <a:ext cx="17500" cy="14700"/>
            </a:xfrm>
            <a:custGeom>
              <a:avLst/>
              <a:gdLst/>
              <a:ahLst/>
              <a:cxnLst/>
              <a:rect l="l" t="t" r="r" b="b"/>
              <a:pathLst>
                <a:path w="700" h="588" extrusionOk="0">
                  <a:moveTo>
                    <a:pt x="395" y="1"/>
                  </a:moveTo>
                  <a:cubicBezTo>
                    <a:pt x="122" y="1"/>
                    <a:pt x="0" y="305"/>
                    <a:pt x="182" y="487"/>
                  </a:cubicBezTo>
                  <a:cubicBezTo>
                    <a:pt x="242" y="557"/>
                    <a:pt x="318" y="587"/>
                    <a:pt x="393" y="587"/>
                  </a:cubicBezTo>
                  <a:cubicBezTo>
                    <a:pt x="548" y="587"/>
                    <a:pt x="699" y="458"/>
                    <a:pt x="699" y="274"/>
                  </a:cubicBezTo>
                  <a:cubicBezTo>
                    <a:pt x="699" y="122"/>
                    <a:pt x="578" y="1"/>
                    <a:pt x="39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224;p35">
              <a:extLst>
                <a:ext uri="{FF2B5EF4-FFF2-40B4-BE49-F238E27FC236}">
                  <a16:creationId xmlns:a16="http://schemas.microsoft.com/office/drawing/2014/main" id="{995E85CB-CE99-8CB8-B7A7-B1B237A4716D}"/>
                </a:ext>
              </a:extLst>
            </p:cNvPr>
            <p:cNvSpPr/>
            <p:nvPr/>
          </p:nvSpPr>
          <p:spPr>
            <a:xfrm>
              <a:off x="5257200" y="3420450"/>
              <a:ext cx="17500" cy="14800"/>
            </a:xfrm>
            <a:custGeom>
              <a:avLst/>
              <a:gdLst/>
              <a:ahLst/>
              <a:cxnLst/>
              <a:rect l="l" t="t" r="r" b="b"/>
              <a:pathLst>
                <a:path w="700" h="592" extrusionOk="0">
                  <a:moveTo>
                    <a:pt x="435" y="1"/>
                  </a:moveTo>
                  <a:cubicBezTo>
                    <a:pt x="422" y="1"/>
                    <a:pt x="409" y="2"/>
                    <a:pt x="396" y="5"/>
                  </a:cubicBezTo>
                  <a:cubicBezTo>
                    <a:pt x="122" y="5"/>
                    <a:pt x="1" y="309"/>
                    <a:pt x="183" y="491"/>
                  </a:cubicBezTo>
                  <a:cubicBezTo>
                    <a:pt x="243" y="561"/>
                    <a:pt x="319" y="591"/>
                    <a:pt x="394" y="591"/>
                  </a:cubicBezTo>
                  <a:cubicBezTo>
                    <a:pt x="548" y="591"/>
                    <a:pt x="700" y="462"/>
                    <a:pt x="700" y="278"/>
                  </a:cubicBezTo>
                  <a:cubicBezTo>
                    <a:pt x="700" y="139"/>
                    <a:pt x="573" y="1"/>
                    <a:pt x="43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225;p35">
              <a:extLst>
                <a:ext uri="{FF2B5EF4-FFF2-40B4-BE49-F238E27FC236}">
                  <a16:creationId xmlns:a16="http://schemas.microsoft.com/office/drawing/2014/main" id="{5549B969-7F64-4AA8-39CA-BE4EF3B2046B}"/>
                </a:ext>
              </a:extLst>
            </p:cNvPr>
            <p:cNvSpPr/>
            <p:nvPr/>
          </p:nvSpPr>
          <p:spPr>
            <a:xfrm>
              <a:off x="5109775" y="3271525"/>
              <a:ext cx="19550" cy="15325"/>
            </a:xfrm>
            <a:custGeom>
              <a:avLst/>
              <a:gdLst/>
              <a:ahLst/>
              <a:cxnLst/>
              <a:rect l="l" t="t" r="r" b="b"/>
              <a:pathLst>
                <a:path w="782" h="613" extrusionOk="0">
                  <a:moveTo>
                    <a:pt x="390" y="0"/>
                  </a:moveTo>
                  <a:cubicBezTo>
                    <a:pt x="372" y="0"/>
                    <a:pt x="354" y="2"/>
                    <a:pt x="335" y="4"/>
                  </a:cubicBezTo>
                  <a:cubicBezTo>
                    <a:pt x="1" y="34"/>
                    <a:pt x="1" y="551"/>
                    <a:pt x="335" y="612"/>
                  </a:cubicBezTo>
                  <a:cubicBezTo>
                    <a:pt x="345" y="613"/>
                    <a:pt x="354" y="613"/>
                    <a:pt x="364" y="613"/>
                  </a:cubicBezTo>
                  <a:cubicBezTo>
                    <a:pt x="773" y="613"/>
                    <a:pt x="781" y="0"/>
                    <a:pt x="39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226;p35">
              <a:extLst>
                <a:ext uri="{FF2B5EF4-FFF2-40B4-BE49-F238E27FC236}">
                  <a16:creationId xmlns:a16="http://schemas.microsoft.com/office/drawing/2014/main" id="{DB231A8E-FE02-DEF0-0635-EF123CBEDDB2}"/>
                </a:ext>
              </a:extLst>
            </p:cNvPr>
            <p:cNvSpPr/>
            <p:nvPr/>
          </p:nvSpPr>
          <p:spPr>
            <a:xfrm>
              <a:off x="5259475" y="3271625"/>
              <a:ext cx="17500" cy="15100"/>
            </a:xfrm>
            <a:custGeom>
              <a:avLst/>
              <a:gdLst/>
              <a:ahLst/>
              <a:cxnLst/>
              <a:rect l="l" t="t" r="r" b="b"/>
              <a:pathLst>
                <a:path w="700" h="604" extrusionOk="0">
                  <a:moveTo>
                    <a:pt x="305" y="0"/>
                  </a:moveTo>
                  <a:cubicBezTo>
                    <a:pt x="122" y="0"/>
                    <a:pt x="1" y="122"/>
                    <a:pt x="1" y="304"/>
                  </a:cubicBezTo>
                  <a:cubicBezTo>
                    <a:pt x="1" y="488"/>
                    <a:pt x="152" y="604"/>
                    <a:pt x="307" y="604"/>
                  </a:cubicBezTo>
                  <a:cubicBezTo>
                    <a:pt x="382" y="604"/>
                    <a:pt x="458" y="576"/>
                    <a:pt x="518" y="517"/>
                  </a:cubicBezTo>
                  <a:cubicBezTo>
                    <a:pt x="700" y="334"/>
                    <a:pt x="578" y="0"/>
                    <a:pt x="30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227;p35">
              <a:extLst>
                <a:ext uri="{FF2B5EF4-FFF2-40B4-BE49-F238E27FC236}">
                  <a16:creationId xmlns:a16="http://schemas.microsoft.com/office/drawing/2014/main" id="{70432242-1511-20C6-D7D3-52620A9963C6}"/>
                </a:ext>
              </a:extLst>
            </p:cNvPr>
            <p:cNvSpPr/>
            <p:nvPr/>
          </p:nvSpPr>
          <p:spPr>
            <a:xfrm>
              <a:off x="5044425" y="3494250"/>
              <a:ext cx="6875" cy="7625"/>
            </a:xfrm>
            <a:custGeom>
              <a:avLst/>
              <a:gdLst/>
              <a:ahLst/>
              <a:cxnLst/>
              <a:rect l="l" t="t" r="r" b="b"/>
              <a:pathLst>
                <a:path w="275" h="305" extrusionOk="0">
                  <a:moveTo>
                    <a:pt x="1" y="1"/>
                  </a:moveTo>
                  <a:lnTo>
                    <a:pt x="1" y="305"/>
                  </a:lnTo>
                  <a:lnTo>
                    <a:pt x="274" y="305"/>
                  </a:lnTo>
                  <a:cubicBezTo>
                    <a:pt x="274" y="275"/>
                    <a:pt x="274" y="214"/>
                    <a:pt x="274" y="183"/>
                  </a:cubicBezTo>
                  <a:cubicBezTo>
                    <a:pt x="244" y="153"/>
                    <a:pt x="214" y="123"/>
                    <a:pt x="183" y="92"/>
                  </a:cubicBezTo>
                  <a:cubicBezTo>
                    <a:pt x="153" y="31"/>
                    <a:pt x="62" y="1"/>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228;p35">
              <a:extLst>
                <a:ext uri="{FF2B5EF4-FFF2-40B4-BE49-F238E27FC236}">
                  <a16:creationId xmlns:a16="http://schemas.microsoft.com/office/drawing/2014/main" id="{2201E382-E6D1-1686-7096-1DA3361726C9}"/>
                </a:ext>
              </a:extLst>
            </p:cNvPr>
            <p:cNvSpPr/>
            <p:nvPr/>
          </p:nvSpPr>
          <p:spPr>
            <a:xfrm>
              <a:off x="5044425" y="3346075"/>
              <a:ext cx="7625" cy="14475"/>
            </a:xfrm>
            <a:custGeom>
              <a:avLst/>
              <a:gdLst/>
              <a:ahLst/>
              <a:cxnLst/>
              <a:rect l="l" t="t" r="r" b="b"/>
              <a:pathLst>
                <a:path w="305" h="579" extrusionOk="0">
                  <a:moveTo>
                    <a:pt x="1" y="1"/>
                  </a:moveTo>
                  <a:lnTo>
                    <a:pt x="1" y="578"/>
                  </a:lnTo>
                  <a:cubicBezTo>
                    <a:pt x="62" y="578"/>
                    <a:pt x="153" y="548"/>
                    <a:pt x="183" y="487"/>
                  </a:cubicBezTo>
                  <a:cubicBezTo>
                    <a:pt x="305" y="396"/>
                    <a:pt x="305" y="183"/>
                    <a:pt x="183" y="92"/>
                  </a:cubicBezTo>
                  <a:cubicBezTo>
                    <a:pt x="153" y="31"/>
                    <a:pt x="62" y="1"/>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229;p35">
              <a:extLst>
                <a:ext uri="{FF2B5EF4-FFF2-40B4-BE49-F238E27FC236}">
                  <a16:creationId xmlns:a16="http://schemas.microsoft.com/office/drawing/2014/main" id="{82AC0251-3F6B-8C3A-049B-E4651319EE48}"/>
                </a:ext>
              </a:extLst>
            </p:cNvPr>
            <p:cNvSpPr/>
            <p:nvPr/>
          </p:nvSpPr>
          <p:spPr>
            <a:xfrm>
              <a:off x="5185025" y="3204750"/>
              <a:ext cx="15200" cy="7625"/>
            </a:xfrm>
            <a:custGeom>
              <a:avLst/>
              <a:gdLst/>
              <a:ahLst/>
              <a:cxnLst/>
              <a:rect l="l" t="t" r="r" b="b"/>
              <a:pathLst>
                <a:path w="608" h="305" extrusionOk="0">
                  <a:moveTo>
                    <a:pt x="0" y="0"/>
                  </a:moveTo>
                  <a:cubicBezTo>
                    <a:pt x="0" y="31"/>
                    <a:pt x="0" y="91"/>
                    <a:pt x="30" y="122"/>
                  </a:cubicBezTo>
                  <a:cubicBezTo>
                    <a:pt x="91" y="213"/>
                    <a:pt x="182" y="304"/>
                    <a:pt x="304" y="304"/>
                  </a:cubicBezTo>
                  <a:cubicBezTo>
                    <a:pt x="426" y="304"/>
                    <a:pt x="547" y="243"/>
                    <a:pt x="578" y="122"/>
                  </a:cubicBezTo>
                  <a:cubicBezTo>
                    <a:pt x="608" y="91"/>
                    <a:pt x="608" y="31"/>
                    <a:pt x="60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230;p35">
              <a:extLst>
                <a:ext uri="{FF2B5EF4-FFF2-40B4-BE49-F238E27FC236}">
                  <a16:creationId xmlns:a16="http://schemas.microsoft.com/office/drawing/2014/main" id="{34CE9292-B2BE-3120-3FDD-8C4427AF9C2E}"/>
                </a:ext>
              </a:extLst>
            </p:cNvPr>
            <p:cNvSpPr/>
            <p:nvPr/>
          </p:nvSpPr>
          <p:spPr>
            <a:xfrm>
              <a:off x="5044425" y="3204750"/>
              <a:ext cx="7625" cy="7625"/>
            </a:xfrm>
            <a:custGeom>
              <a:avLst/>
              <a:gdLst/>
              <a:ahLst/>
              <a:cxnLst/>
              <a:rect l="l" t="t" r="r" b="b"/>
              <a:pathLst>
                <a:path w="305" h="305" extrusionOk="0">
                  <a:moveTo>
                    <a:pt x="1" y="0"/>
                  </a:moveTo>
                  <a:lnTo>
                    <a:pt x="1" y="304"/>
                  </a:lnTo>
                  <a:cubicBezTo>
                    <a:pt x="92" y="304"/>
                    <a:pt x="153" y="274"/>
                    <a:pt x="214" y="213"/>
                  </a:cubicBezTo>
                  <a:cubicBezTo>
                    <a:pt x="244" y="183"/>
                    <a:pt x="274" y="152"/>
                    <a:pt x="274" y="122"/>
                  </a:cubicBezTo>
                  <a:cubicBezTo>
                    <a:pt x="305" y="91"/>
                    <a:pt x="305" y="31"/>
                    <a:pt x="30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231;p35">
              <a:extLst>
                <a:ext uri="{FF2B5EF4-FFF2-40B4-BE49-F238E27FC236}">
                  <a16:creationId xmlns:a16="http://schemas.microsoft.com/office/drawing/2014/main" id="{5D26467F-DFF3-EFC5-2A49-D828EE35D30A}"/>
                </a:ext>
              </a:extLst>
            </p:cNvPr>
            <p:cNvSpPr/>
            <p:nvPr/>
          </p:nvSpPr>
          <p:spPr>
            <a:xfrm>
              <a:off x="5185025" y="3791375"/>
              <a:ext cx="11400" cy="7625"/>
            </a:xfrm>
            <a:custGeom>
              <a:avLst/>
              <a:gdLst/>
              <a:ahLst/>
              <a:cxnLst/>
              <a:rect l="l" t="t" r="r" b="b"/>
              <a:pathLst>
                <a:path w="456" h="305" extrusionOk="0">
                  <a:moveTo>
                    <a:pt x="304" y="1"/>
                  </a:moveTo>
                  <a:cubicBezTo>
                    <a:pt x="152" y="1"/>
                    <a:pt x="0" y="153"/>
                    <a:pt x="0" y="305"/>
                  </a:cubicBezTo>
                  <a:lnTo>
                    <a:pt x="456" y="305"/>
                  </a:lnTo>
                  <a:lnTo>
                    <a:pt x="456" y="61"/>
                  </a:lnTo>
                  <a:cubicBezTo>
                    <a:pt x="395" y="31"/>
                    <a:pt x="365" y="1"/>
                    <a:pt x="30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232;p35">
              <a:extLst>
                <a:ext uri="{FF2B5EF4-FFF2-40B4-BE49-F238E27FC236}">
                  <a16:creationId xmlns:a16="http://schemas.microsoft.com/office/drawing/2014/main" id="{41846DA0-FD06-D067-28A5-61290B914EB2}"/>
                </a:ext>
              </a:extLst>
            </p:cNvPr>
            <p:cNvSpPr/>
            <p:nvPr/>
          </p:nvSpPr>
          <p:spPr>
            <a:xfrm>
              <a:off x="5185025" y="3646250"/>
              <a:ext cx="2300" cy="9900"/>
            </a:xfrm>
            <a:custGeom>
              <a:avLst/>
              <a:gdLst/>
              <a:ahLst/>
              <a:cxnLst/>
              <a:rect l="l" t="t" r="r" b="b"/>
              <a:pathLst>
                <a:path w="92" h="396" extrusionOk="0">
                  <a:moveTo>
                    <a:pt x="61" y="0"/>
                  </a:moveTo>
                  <a:cubicBezTo>
                    <a:pt x="30" y="61"/>
                    <a:pt x="0" y="122"/>
                    <a:pt x="0" y="182"/>
                  </a:cubicBezTo>
                  <a:cubicBezTo>
                    <a:pt x="0" y="243"/>
                    <a:pt x="30" y="334"/>
                    <a:pt x="91" y="395"/>
                  </a:cubicBezTo>
                  <a:cubicBezTo>
                    <a:pt x="91" y="243"/>
                    <a:pt x="91" y="122"/>
                    <a:pt x="6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233;p35">
              <a:extLst>
                <a:ext uri="{FF2B5EF4-FFF2-40B4-BE49-F238E27FC236}">
                  <a16:creationId xmlns:a16="http://schemas.microsoft.com/office/drawing/2014/main" id="{E0A2F204-47C4-B778-5881-51BF3AD5FC1D}"/>
                </a:ext>
              </a:extLst>
            </p:cNvPr>
            <p:cNvSpPr/>
            <p:nvPr/>
          </p:nvSpPr>
          <p:spPr>
            <a:xfrm>
              <a:off x="5108275" y="3717675"/>
              <a:ext cx="19775" cy="14450"/>
            </a:xfrm>
            <a:custGeom>
              <a:avLst/>
              <a:gdLst/>
              <a:ahLst/>
              <a:cxnLst/>
              <a:rect l="l" t="t" r="r" b="b"/>
              <a:pathLst>
                <a:path w="791" h="578" extrusionOk="0">
                  <a:moveTo>
                    <a:pt x="395" y="0"/>
                  </a:moveTo>
                  <a:cubicBezTo>
                    <a:pt x="0" y="0"/>
                    <a:pt x="0" y="578"/>
                    <a:pt x="395" y="578"/>
                  </a:cubicBezTo>
                  <a:cubicBezTo>
                    <a:pt x="790" y="578"/>
                    <a:pt x="790" y="0"/>
                    <a:pt x="39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234;p35">
              <a:extLst>
                <a:ext uri="{FF2B5EF4-FFF2-40B4-BE49-F238E27FC236}">
                  <a16:creationId xmlns:a16="http://schemas.microsoft.com/office/drawing/2014/main" id="{E7A8AAA5-DED7-4C74-18C2-6D3C75BEC284}"/>
                </a:ext>
              </a:extLst>
            </p:cNvPr>
            <p:cNvSpPr/>
            <p:nvPr/>
          </p:nvSpPr>
          <p:spPr>
            <a:xfrm>
              <a:off x="5108275" y="3568725"/>
              <a:ext cx="17500" cy="15125"/>
            </a:xfrm>
            <a:custGeom>
              <a:avLst/>
              <a:gdLst/>
              <a:ahLst/>
              <a:cxnLst/>
              <a:rect l="l" t="t" r="r" b="b"/>
              <a:pathLst>
                <a:path w="700" h="605" extrusionOk="0">
                  <a:moveTo>
                    <a:pt x="395" y="1"/>
                  </a:moveTo>
                  <a:cubicBezTo>
                    <a:pt x="122" y="1"/>
                    <a:pt x="0" y="335"/>
                    <a:pt x="182" y="517"/>
                  </a:cubicBezTo>
                  <a:cubicBezTo>
                    <a:pt x="242" y="577"/>
                    <a:pt x="318" y="604"/>
                    <a:pt x="393" y="604"/>
                  </a:cubicBezTo>
                  <a:cubicBezTo>
                    <a:pt x="548" y="604"/>
                    <a:pt x="699" y="489"/>
                    <a:pt x="699" y="305"/>
                  </a:cubicBezTo>
                  <a:cubicBezTo>
                    <a:pt x="699" y="122"/>
                    <a:pt x="578" y="1"/>
                    <a:pt x="39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235;p35">
              <a:extLst>
                <a:ext uri="{FF2B5EF4-FFF2-40B4-BE49-F238E27FC236}">
                  <a16:creationId xmlns:a16="http://schemas.microsoft.com/office/drawing/2014/main" id="{688D0B8A-67E0-4B5E-CE9B-CECE4530F814}"/>
                </a:ext>
              </a:extLst>
            </p:cNvPr>
            <p:cNvSpPr/>
            <p:nvPr/>
          </p:nvSpPr>
          <p:spPr>
            <a:xfrm>
              <a:off x="5044425" y="3791375"/>
              <a:ext cx="6875" cy="7625"/>
            </a:xfrm>
            <a:custGeom>
              <a:avLst/>
              <a:gdLst/>
              <a:ahLst/>
              <a:cxnLst/>
              <a:rect l="l" t="t" r="r" b="b"/>
              <a:pathLst>
                <a:path w="275" h="305" extrusionOk="0">
                  <a:moveTo>
                    <a:pt x="1" y="1"/>
                  </a:moveTo>
                  <a:lnTo>
                    <a:pt x="1" y="305"/>
                  </a:lnTo>
                  <a:lnTo>
                    <a:pt x="274" y="305"/>
                  </a:lnTo>
                  <a:cubicBezTo>
                    <a:pt x="274" y="153"/>
                    <a:pt x="153" y="1"/>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236;p35">
              <a:extLst>
                <a:ext uri="{FF2B5EF4-FFF2-40B4-BE49-F238E27FC236}">
                  <a16:creationId xmlns:a16="http://schemas.microsoft.com/office/drawing/2014/main" id="{43165A2A-4262-2BD8-9CF0-DD72D42C0FD1}"/>
                </a:ext>
              </a:extLst>
            </p:cNvPr>
            <p:cNvSpPr/>
            <p:nvPr/>
          </p:nvSpPr>
          <p:spPr>
            <a:xfrm>
              <a:off x="5044425" y="3643200"/>
              <a:ext cx="7625" cy="15225"/>
            </a:xfrm>
            <a:custGeom>
              <a:avLst/>
              <a:gdLst/>
              <a:ahLst/>
              <a:cxnLst/>
              <a:rect l="l" t="t" r="r" b="b"/>
              <a:pathLst>
                <a:path w="305" h="609" extrusionOk="0">
                  <a:moveTo>
                    <a:pt x="1" y="1"/>
                  </a:moveTo>
                  <a:lnTo>
                    <a:pt x="1" y="608"/>
                  </a:lnTo>
                  <a:cubicBezTo>
                    <a:pt x="92" y="608"/>
                    <a:pt x="153" y="548"/>
                    <a:pt x="214" y="517"/>
                  </a:cubicBezTo>
                  <a:cubicBezTo>
                    <a:pt x="274" y="456"/>
                    <a:pt x="305" y="365"/>
                    <a:pt x="305" y="304"/>
                  </a:cubicBezTo>
                  <a:cubicBezTo>
                    <a:pt x="305" y="213"/>
                    <a:pt x="244" y="122"/>
                    <a:pt x="183" y="92"/>
                  </a:cubicBezTo>
                  <a:cubicBezTo>
                    <a:pt x="153" y="31"/>
                    <a:pt x="62" y="1"/>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237;p35">
              <a:extLst>
                <a:ext uri="{FF2B5EF4-FFF2-40B4-BE49-F238E27FC236}">
                  <a16:creationId xmlns:a16="http://schemas.microsoft.com/office/drawing/2014/main" id="{32C3A73E-AD6E-4642-BA4B-B96D6E0BA276}"/>
                </a:ext>
              </a:extLst>
            </p:cNvPr>
            <p:cNvSpPr/>
            <p:nvPr/>
          </p:nvSpPr>
          <p:spPr>
            <a:xfrm>
              <a:off x="5333950" y="3501850"/>
              <a:ext cx="7625" cy="7625"/>
            </a:xfrm>
            <a:custGeom>
              <a:avLst/>
              <a:gdLst/>
              <a:ahLst/>
              <a:cxnLst/>
              <a:rect l="l" t="t" r="r" b="b"/>
              <a:pathLst>
                <a:path w="305" h="305" extrusionOk="0">
                  <a:moveTo>
                    <a:pt x="1" y="1"/>
                  </a:moveTo>
                  <a:cubicBezTo>
                    <a:pt x="1" y="123"/>
                    <a:pt x="61" y="244"/>
                    <a:pt x="183" y="275"/>
                  </a:cubicBezTo>
                  <a:cubicBezTo>
                    <a:pt x="213" y="305"/>
                    <a:pt x="244" y="305"/>
                    <a:pt x="305" y="305"/>
                  </a:cubicBezTo>
                  <a:lnTo>
                    <a:pt x="30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238;p35">
              <a:extLst>
                <a:ext uri="{FF2B5EF4-FFF2-40B4-BE49-F238E27FC236}">
                  <a16:creationId xmlns:a16="http://schemas.microsoft.com/office/drawing/2014/main" id="{E9884725-7FC8-4069-4027-517D81D30053}"/>
                </a:ext>
              </a:extLst>
            </p:cNvPr>
            <p:cNvSpPr/>
            <p:nvPr/>
          </p:nvSpPr>
          <p:spPr>
            <a:xfrm>
              <a:off x="5185025" y="3501850"/>
              <a:ext cx="15200" cy="7625"/>
            </a:xfrm>
            <a:custGeom>
              <a:avLst/>
              <a:gdLst/>
              <a:ahLst/>
              <a:cxnLst/>
              <a:rect l="l" t="t" r="r" b="b"/>
              <a:pathLst>
                <a:path w="608" h="305" extrusionOk="0">
                  <a:moveTo>
                    <a:pt x="0" y="1"/>
                  </a:moveTo>
                  <a:cubicBezTo>
                    <a:pt x="0" y="183"/>
                    <a:pt x="152" y="305"/>
                    <a:pt x="304" y="305"/>
                  </a:cubicBezTo>
                  <a:cubicBezTo>
                    <a:pt x="456" y="305"/>
                    <a:pt x="608" y="183"/>
                    <a:pt x="60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239;p35">
              <a:extLst>
                <a:ext uri="{FF2B5EF4-FFF2-40B4-BE49-F238E27FC236}">
                  <a16:creationId xmlns:a16="http://schemas.microsoft.com/office/drawing/2014/main" id="{7BCB7735-2261-1757-8A6C-392F149C2190}"/>
                </a:ext>
              </a:extLst>
            </p:cNvPr>
            <p:cNvSpPr/>
            <p:nvPr/>
          </p:nvSpPr>
          <p:spPr>
            <a:xfrm>
              <a:off x="5044425" y="3501850"/>
              <a:ext cx="7625" cy="7625"/>
            </a:xfrm>
            <a:custGeom>
              <a:avLst/>
              <a:gdLst/>
              <a:ahLst/>
              <a:cxnLst/>
              <a:rect l="l" t="t" r="r" b="b"/>
              <a:pathLst>
                <a:path w="305" h="305" extrusionOk="0">
                  <a:moveTo>
                    <a:pt x="1" y="1"/>
                  </a:moveTo>
                  <a:lnTo>
                    <a:pt x="1" y="305"/>
                  </a:lnTo>
                  <a:cubicBezTo>
                    <a:pt x="92" y="305"/>
                    <a:pt x="153" y="275"/>
                    <a:pt x="214" y="214"/>
                  </a:cubicBezTo>
                  <a:cubicBezTo>
                    <a:pt x="274" y="153"/>
                    <a:pt x="305" y="92"/>
                    <a:pt x="30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240;p35">
              <a:extLst>
                <a:ext uri="{FF2B5EF4-FFF2-40B4-BE49-F238E27FC236}">
                  <a16:creationId xmlns:a16="http://schemas.microsoft.com/office/drawing/2014/main" id="{611C603E-BFD0-D364-E1B1-CECC204358B2}"/>
                </a:ext>
              </a:extLst>
            </p:cNvPr>
            <p:cNvSpPr/>
            <p:nvPr/>
          </p:nvSpPr>
          <p:spPr>
            <a:xfrm>
              <a:off x="5108275" y="3865850"/>
              <a:ext cx="19775" cy="15225"/>
            </a:xfrm>
            <a:custGeom>
              <a:avLst/>
              <a:gdLst/>
              <a:ahLst/>
              <a:cxnLst/>
              <a:rect l="l" t="t" r="r" b="b"/>
              <a:pathLst>
                <a:path w="791" h="609" extrusionOk="0">
                  <a:moveTo>
                    <a:pt x="395" y="0"/>
                  </a:moveTo>
                  <a:cubicBezTo>
                    <a:pt x="0" y="0"/>
                    <a:pt x="0" y="608"/>
                    <a:pt x="395" y="608"/>
                  </a:cubicBezTo>
                  <a:cubicBezTo>
                    <a:pt x="790" y="608"/>
                    <a:pt x="790" y="0"/>
                    <a:pt x="39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241;p35">
              <a:extLst>
                <a:ext uri="{FF2B5EF4-FFF2-40B4-BE49-F238E27FC236}">
                  <a16:creationId xmlns:a16="http://schemas.microsoft.com/office/drawing/2014/main" id="{1F432DCC-FA4E-69A9-CBEF-BC6D4817E387}"/>
                </a:ext>
              </a:extLst>
            </p:cNvPr>
            <p:cNvSpPr/>
            <p:nvPr/>
          </p:nvSpPr>
          <p:spPr>
            <a:xfrm>
              <a:off x="5044425" y="3940325"/>
              <a:ext cx="7625" cy="14450"/>
            </a:xfrm>
            <a:custGeom>
              <a:avLst/>
              <a:gdLst/>
              <a:ahLst/>
              <a:cxnLst/>
              <a:rect l="l" t="t" r="r" b="b"/>
              <a:pathLst>
                <a:path w="305" h="578" extrusionOk="0">
                  <a:moveTo>
                    <a:pt x="1" y="0"/>
                  </a:moveTo>
                  <a:lnTo>
                    <a:pt x="1" y="578"/>
                  </a:lnTo>
                  <a:cubicBezTo>
                    <a:pt x="62" y="578"/>
                    <a:pt x="153" y="547"/>
                    <a:pt x="183" y="517"/>
                  </a:cubicBezTo>
                  <a:cubicBezTo>
                    <a:pt x="305" y="395"/>
                    <a:pt x="305" y="213"/>
                    <a:pt x="183" y="91"/>
                  </a:cubicBezTo>
                  <a:cubicBezTo>
                    <a:pt x="153" y="31"/>
                    <a:pt x="62" y="0"/>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242;p35">
              <a:extLst>
                <a:ext uri="{FF2B5EF4-FFF2-40B4-BE49-F238E27FC236}">
                  <a16:creationId xmlns:a16="http://schemas.microsoft.com/office/drawing/2014/main" id="{65A0DFF3-D947-FD68-68C6-E32AB0B39E84}"/>
                </a:ext>
              </a:extLst>
            </p:cNvPr>
            <p:cNvSpPr/>
            <p:nvPr/>
          </p:nvSpPr>
          <p:spPr>
            <a:xfrm>
              <a:off x="5185025" y="3798975"/>
              <a:ext cx="11400" cy="7625"/>
            </a:xfrm>
            <a:custGeom>
              <a:avLst/>
              <a:gdLst/>
              <a:ahLst/>
              <a:cxnLst/>
              <a:rect l="l" t="t" r="r" b="b"/>
              <a:pathLst>
                <a:path w="456" h="305" extrusionOk="0">
                  <a:moveTo>
                    <a:pt x="30" y="1"/>
                  </a:moveTo>
                  <a:cubicBezTo>
                    <a:pt x="0" y="31"/>
                    <a:pt x="30" y="92"/>
                    <a:pt x="30" y="122"/>
                  </a:cubicBezTo>
                  <a:cubicBezTo>
                    <a:pt x="91" y="213"/>
                    <a:pt x="182" y="305"/>
                    <a:pt x="304" y="305"/>
                  </a:cubicBezTo>
                  <a:cubicBezTo>
                    <a:pt x="365" y="305"/>
                    <a:pt x="426" y="274"/>
                    <a:pt x="456" y="244"/>
                  </a:cubicBezTo>
                  <a:lnTo>
                    <a:pt x="456"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243;p35">
              <a:extLst>
                <a:ext uri="{FF2B5EF4-FFF2-40B4-BE49-F238E27FC236}">
                  <a16:creationId xmlns:a16="http://schemas.microsoft.com/office/drawing/2014/main" id="{DD49F086-0F95-1A08-BE3B-67775BE0F815}"/>
                </a:ext>
              </a:extLst>
            </p:cNvPr>
            <p:cNvSpPr/>
            <p:nvPr/>
          </p:nvSpPr>
          <p:spPr>
            <a:xfrm>
              <a:off x="5044425" y="3798975"/>
              <a:ext cx="7625" cy="7625"/>
            </a:xfrm>
            <a:custGeom>
              <a:avLst/>
              <a:gdLst/>
              <a:ahLst/>
              <a:cxnLst/>
              <a:rect l="l" t="t" r="r" b="b"/>
              <a:pathLst>
                <a:path w="305" h="305" extrusionOk="0">
                  <a:moveTo>
                    <a:pt x="1" y="1"/>
                  </a:moveTo>
                  <a:lnTo>
                    <a:pt x="1" y="305"/>
                  </a:lnTo>
                  <a:cubicBezTo>
                    <a:pt x="92" y="305"/>
                    <a:pt x="153" y="274"/>
                    <a:pt x="214" y="213"/>
                  </a:cubicBezTo>
                  <a:cubicBezTo>
                    <a:pt x="244" y="183"/>
                    <a:pt x="274" y="153"/>
                    <a:pt x="274" y="122"/>
                  </a:cubicBezTo>
                  <a:cubicBezTo>
                    <a:pt x="305" y="92"/>
                    <a:pt x="305" y="31"/>
                    <a:pt x="30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244;p35">
              <a:extLst>
                <a:ext uri="{FF2B5EF4-FFF2-40B4-BE49-F238E27FC236}">
                  <a16:creationId xmlns:a16="http://schemas.microsoft.com/office/drawing/2014/main" id="{8CD07C29-1C08-8C74-0C87-D74386B4F8F8}"/>
                </a:ext>
              </a:extLst>
            </p:cNvPr>
            <p:cNvSpPr/>
            <p:nvPr/>
          </p:nvSpPr>
          <p:spPr>
            <a:xfrm>
              <a:off x="5036825" y="2900025"/>
              <a:ext cx="7625" cy="7625"/>
            </a:xfrm>
            <a:custGeom>
              <a:avLst/>
              <a:gdLst/>
              <a:ahLst/>
              <a:cxnLst/>
              <a:rect l="l" t="t" r="r" b="b"/>
              <a:pathLst>
                <a:path w="305" h="305" extrusionOk="0">
                  <a:moveTo>
                    <a:pt x="305" y="1"/>
                  </a:moveTo>
                  <a:cubicBezTo>
                    <a:pt x="183" y="1"/>
                    <a:pt x="92" y="92"/>
                    <a:pt x="31" y="183"/>
                  </a:cubicBezTo>
                  <a:cubicBezTo>
                    <a:pt x="1" y="213"/>
                    <a:pt x="1" y="274"/>
                    <a:pt x="1" y="305"/>
                  </a:cubicBezTo>
                  <a:lnTo>
                    <a:pt x="305" y="305"/>
                  </a:lnTo>
                  <a:lnTo>
                    <a:pt x="30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245;p35">
              <a:extLst>
                <a:ext uri="{FF2B5EF4-FFF2-40B4-BE49-F238E27FC236}">
                  <a16:creationId xmlns:a16="http://schemas.microsoft.com/office/drawing/2014/main" id="{48870EB6-972D-8AF6-459B-69C8CD1DDECE}"/>
                </a:ext>
              </a:extLst>
            </p:cNvPr>
            <p:cNvSpPr/>
            <p:nvPr/>
          </p:nvSpPr>
          <p:spPr>
            <a:xfrm>
              <a:off x="4887900" y="2900025"/>
              <a:ext cx="15225" cy="7625"/>
            </a:xfrm>
            <a:custGeom>
              <a:avLst/>
              <a:gdLst/>
              <a:ahLst/>
              <a:cxnLst/>
              <a:rect l="l" t="t" r="r" b="b"/>
              <a:pathLst>
                <a:path w="609" h="305" extrusionOk="0">
                  <a:moveTo>
                    <a:pt x="304" y="1"/>
                  </a:moveTo>
                  <a:cubicBezTo>
                    <a:pt x="190" y="1"/>
                    <a:pt x="76" y="61"/>
                    <a:pt x="31" y="183"/>
                  </a:cubicBezTo>
                  <a:cubicBezTo>
                    <a:pt x="0" y="213"/>
                    <a:pt x="0" y="274"/>
                    <a:pt x="0" y="305"/>
                  </a:cubicBezTo>
                  <a:lnTo>
                    <a:pt x="608" y="305"/>
                  </a:lnTo>
                  <a:cubicBezTo>
                    <a:pt x="608" y="274"/>
                    <a:pt x="608" y="213"/>
                    <a:pt x="578" y="183"/>
                  </a:cubicBezTo>
                  <a:cubicBezTo>
                    <a:pt x="532" y="61"/>
                    <a:pt x="418" y="1"/>
                    <a:pt x="30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246;p35">
              <a:extLst>
                <a:ext uri="{FF2B5EF4-FFF2-40B4-BE49-F238E27FC236}">
                  <a16:creationId xmlns:a16="http://schemas.microsoft.com/office/drawing/2014/main" id="{6ECCA76A-1302-5801-9B35-5C05E6261530}"/>
                </a:ext>
              </a:extLst>
            </p:cNvPr>
            <p:cNvSpPr/>
            <p:nvPr/>
          </p:nvSpPr>
          <p:spPr>
            <a:xfrm>
              <a:off x="4814175" y="2826325"/>
              <a:ext cx="16750" cy="14350"/>
            </a:xfrm>
            <a:custGeom>
              <a:avLst/>
              <a:gdLst/>
              <a:ahLst/>
              <a:cxnLst/>
              <a:rect l="l" t="t" r="r" b="b"/>
              <a:pathLst>
                <a:path w="670" h="574" extrusionOk="0">
                  <a:moveTo>
                    <a:pt x="274" y="0"/>
                  </a:moveTo>
                  <a:cubicBezTo>
                    <a:pt x="123" y="0"/>
                    <a:pt x="1" y="122"/>
                    <a:pt x="1" y="274"/>
                  </a:cubicBezTo>
                  <a:cubicBezTo>
                    <a:pt x="1" y="458"/>
                    <a:pt x="139" y="573"/>
                    <a:pt x="284" y="573"/>
                  </a:cubicBezTo>
                  <a:cubicBezTo>
                    <a:pt x="355" y="573"/>
                    <a:pt x="428" y="546"/>
                    <a:pt x="487" y="487"/>
                  </a:cubicBezTo>
                  <a:cubicBezTo>
                    <a:pt x="670" y="304"/>
                    <a:pt x="548" y="0"/>
                    <a:pt x="27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247;p35">
              <a:extLst>
                <a:ext uri="{FF2B5EF4-FFF2-40B4-BE49-F238E27FC236}">
                  <a16:creationId xmlns:a16="http://schemas.microsoft.com/office/drawing/2014/main" id="{508674F8-AD13-1520-380F-C55DA592C9AF}"/>
                </a:ext>
              </a:extLst>
            </p:cNvPr>
            <p:cNvSpPr/>
            <p:nvPr/>
          </p:nvSpPr>
          <p:spPr>
            <a:xfrm>
              <a:off x="4960075" y="2825825"/>
              <a:ext cx="17500" cy="14950"/>
            </a:xfrm>
            <a:custGeom>
              <a:avLst/>
              <a:gdLst/>
              <a:ahLst/>
              <a:cxnLst/>
              <a:rect l="l" t="t" r="r" b="b"/>
              <a:pathLst>
                <a:path w="700" h="598" extrusionOk="0">
                  <a:moveTo>
                    <a:pt x="380" y="1"/>
                  </a:moveTo>
                  <a:cubicBezTo>
                    <a:pt x="310" y="1"/>
                    <a:pt x="239" y="25"/>
                    <a:pt x="183" y="81"/>
                  </a:cubicBezTo>
                  <a:cubicBezTo>
                    <a:pt x="1" y="263"/>
                    <a:pt x="122" y="598"/>
                    <a:pt x="396" y="598"/>
                  </a:cubicBezTo>
                  <a:cubicBezTo>
                    <a:pt x="548" y="598"/>
                    <a:pt x="700" y="476"/>
                    <a:pt x="700" y="294"/>
                  </a:cubicBezTo>
                  <a:cubicBezTo>
                    <a:pt x="700" y="125"/>
                    <a:pt x="539" y="1"/>
                    <a:pt x="38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248;p35">
              <a:extLst>
                <a:ext uri="{FF2B5EF4-FFF2-40B4-BE49-F238E27FC236}">
                  <a16:creationId xmlns:a16="http://schemas.microsoft.com/office/drawing/2014/main" id="{DDCA0CFC-B176-B75D-008D-4C6BF9DB3075}"/>
                </a:ext>
              </a:extLst>
            </p:cNvPr>
            <p:cNvSpPr/>
            <p:nvPr/>
          </p:nvSpPr>
          <p:spPr>
            <a:xfrm>
              <a:off x="4746550" y="2900025"/>
              <a:ext cx="7625" cy="7625"/>
            </a:xfrm>
            <a:custGeom>
              <a:avLst/>
              <a:gdLst/>
              <a:ahLst/>
              <a:cxnLst/>
              <a:rect l="l" t="t" r="r" b="b"/>
              <a:pathLst>
                <a:path w="305" h="305" extrusionOk="0">
                  <a:moveTo>
                    <a:pt x="1" y="1"/>
                  </a:moveTo>
                  <a:lnTo>
                    <a:pt x="31" y="305"/>
                  </a:lnTo>
                  <a:lnTo>
                    <a:pt x="305" y="305"/>
                  </a:lnTo>
                  <a:cubicBezTo>
                    <a:pt x="305" y="274"/>
                    <a:pt x="305" y="213"/>
                    <a:pt x="305" y="183"/>
                  </a:cubicBezTo>
                  <a:cubicBezTo>
                    <a:pt x="244" y="92"/>
                    <a:pt x="122" y="1"/>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249;p35">
              <a:extLst>
                <a:ext uri="{FF2B5EF4-FFF2-40B4-BE49-F238E27FC236}">
                  <a16:creationId xmlns:a16="http://schemas.microsoft.com/office/drawing/2014/main" id="{C53E990A-3BF5-DAB4-28CF-703B06814F68}"/>
                </a:ext>
              </a:extLst>
            </p:cNvPr>
            <p:cNvSpPr/>
            <p:nvPr/>
          </p:nvSpPr>
          <p:spPr>
            <a:xfrm>
              <a:off x="5036825" y="3197150"/>
              <a:ext cx="7625" cy="7625"/>
            </a:xfrm>
            <a:custGeom>
              <a:avLst/>
              <a:gdLst/>
              <a:ahLst/>
              <a:cxnLst/>
              <a:rect l="l" t="t" r="r" b="b"/>
              <a:pathLst>
                <a:path w="305" h="305" extrusionOk="0">
                  <a:moveTo>
                    <a:pt x="305" y="0"/>
                  </a:moveTo>
                  <a:cubicBezTo>
                    <a:pt x="183" y="0"/>
                    <a:pt x="92" y="92"/>
                    <a:pt x="31" y="183"/>
                  </a:cubicBezTo>
                  <a:cubicBezTo>
                    <a:pt x="31" y="213"/>
                    <a:pt x="1" y="274"/>
                    <a:pt x="1" y="304"/>
                  </a:cubicBezTo>
                  <a:lnTo>
                    <a:pt x="305" y="304"/>
                  </a:lnTo>
                  <a:lnTo>
                    <a:pt x="30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250;p35">
              <a:extLst>
                <a:ext uri="{FF2B5EF4-FFF2-40B4-BE49-F238E27FC236}">
                  <a16:creationId xmlns:a16="http://schemas.microsoft.com/office/drawing/2014/main" id="{89786B77-11BF-9A14-B95C-AEC57225AEF9}"/>
                </a:ext>
              </a:extLst>
            </p:cNvPr>
            <p:cNvSpPr/>
            <p:nvPr/>
          </p:nvSpPr>
          <p:spPr>
            <a:xfrm>
              <a:off x="4887900" y="3197150"/>
              <a:ext cx="15225" cy="7625"/>
            </a:xfrm>
            <a:custGeom>
              <a:avLst/>
              <a:gdLst/>
              <a:ahLst/>
              <a:cxnLst/>
              <a:rect l="l" t="t" r="r" b="b"/>
              <a:pathLst>
                <a:path w="609" h="305" extrusionOk="0">
                  <a:moveTo>
                    <a:pt x="304" y="0"/>
                  </a:moveTo>
                  <a:cubicBezTo>
                    <a:pt x="190" y="0"/>
                    <a:pt x="76" y="61"/>
                    <a:pt x="31" y="183"/>
                  </a:cubicBezTo>
                  <a:cubicBezTo>
                    <a:pt x="31" y="213"/>
                    <a:pt x="0" y="274"/>
                    <a:pt x="0" y="304"/>
                  </a:cubicBezTo>
                  <a:lnTo>
                    <a:pt x="608" y="304"/>
                  </a:lnTo>
                  <a:cubicBezTo>
                    <a:pt x="608" y="274"/>
                    <a:pt x="578" y="213"/>
                    <a:pt x="578" y="183"/>
                  </a:cubicBezTo>
                  <a:cubicBezTo>
                    <a:pt x="532" y="61"/>
                    <a:pt x="418" y="0"/>
                    <a:pt x="30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251;p35">
              <a:extLst>
                <a:ext uri="{FF2B5EF4-FFF2-40B4-BE49-F238E27FC236}">
                  <a16:creationId xmlns:a16="http://schemas.microsoft.com/office/drawing/2014/main" id="{8F5E3859-D700-2680-58B2-75FA83F8B3E6}"/>
                </a:ext>
              </a:extLst>
            </p:cNvPr>
            <p:cNvSpPr/>
            <p:nvPr/>
          </p:nvSpPr>
          <p:spPr>
            <a:xfrm>
              <a:off x="5036825" y="3048975"/>
              <a:ext cx="7625" cy="14450"/>
            </a:xfrm>
            <a:custGeom>
              <a:avLst/>
              <a:gdLst/>
              <a:ahLst/>
              <a:cxnLst/>
              <a:rect l="l" t="t" r="r" b="b"/>
              <a:pathLst>
                <a:path w="305" h="578" extrusionOk="0">
                  <a:moveTo>
                    <a:pt x="305" y="0"/>
                  </a:moveTo>
                  <a:cubicBezTo>
                    <a:pt x="122" y="0"/>
                    <a:pt x="1" y="122"/>
                    <a:pt x="1" y="304"/>
                  </a:cubicBezTo>
                  <a:cubicBezTo>
                    <a:pt x="1" y="456"/>
                    <a:pt x="122" y="578"/>
                    <a:pt x="305" y="578"/>
                  </a:cubicBezTo>
                  <a:lnTo>
                    <a:pt x="30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252;p35">
              <a:extLst>
                <a:ext uri="{FF2B5EF4-FFF2-40B4-BE49-F238E27FC236}">
                  <a16:creationId xmlns:a16="http://schemas.microsoft.com/office/drawing/2014/main" id="{5EB61042-3AE9-575A-1433-E1E97EDD5E4C}"/>
                </a:ext>
              </a:extLst>
            </p:cNvPr>
            <p:cNvSpPr/>
            <p:nvPr/>
          </p:nvSpPr>
          <p:spPr>
            <a:xfrm>
              <a:off x="4885625" y="3048975"/>
              <a:ext cx="17500" cy="14700"/>
            </a:xfrm>
            <a:custGeom>
              <a:avLst/>
              <a:gdLst/>
              <a:ahLst/>
              <a:cxnLst/>
              <a:rect l="l" t="t" r="r" b="b"/>
              <a:pathLst>
                <a:path w="700" h="588" extrusionOk="0">
                  <a:moveTo>
                    <a:pt x="395" y="0"/>
                  </a:moveTo>
                  <a:cubicBezTo>
                    <a:pt x="122" y="0"/>
                    <a:pt x="0" y="304"/>
                    <a:pt x="182" y="487"/>
                  </a:cubicBezTo>
                  <a:cubicBezTo>
                    <a:pt x="243" y="557"/>
                    <a:pt x="321" y="588"/>
                    <a:pt x="398" y="588"/>
                  </a:cubicBezTo>
                  <a:cubicBezTo>
                    <a:pt x="551" y="588"/>
                    <a:pt x="699" y="466"/>
                    <a:pt x="699" y="304"/>
                  </a:cubicBezTo>
                  <a:cubicBezTo>
                    <a:pt x="699" y="122"/>
                    <a:pt x="547" y="0"/>
                    <a:pt x="39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253;p35">
              <a:extLst>
                <a:ext uri="{FF2B5EF4-FFF2-40B4-BE49-F238E27FC236}">
                  <a16:creationId xmlns:a16="http://schemas.microsoft.com/office/drawing/2014/main" id="{8484EEC0-554C-0BBA-84EF-A46784E6DC99}"/>
                </a:ext>
              </a:extLst>
            </p:cNvPr>
            <p:cNvSpPr/>
            <p:nvPr/>
          </p:nvSpPr>
          <p:spPr>
            <a:xfrm>
              <a:off x="4814175" y="3122950"/>
              <a:ext cx="16750" cy="14950"/>
            </a:xfrm>
            <a:custGeom>
              <a:avLst/>
              <a:gdLst/>
              <a:ahLst/>
              <a:cxnLst/>
              <a:rect l="l" t="t" r="r" b="b"/>
              <a:pathLst>
                <a:path w="670" h="598" extrusionOk="0">
                  <a:moveTo>
                    <a:pt x="297" y="0"/>
                  </a:moveTo>
                  <a:cubicBezTo>
                    <a:pt x="147" y="0"/>
                    <a:pt x="1" y="125"/>
                    <a:pt x="1" y="294"/>
                  </a:cubicBezTo>
                  <a:cubicBezTo>
                    <a:pt x="1" y="476"/>
                    <a:pt x="123" y="597"/>
                    <a:pt x="274" y="597"/>
                  </a:cubicBezTo>
                  <a:cubicBezTo>
                    <a:pt x="548" y="597"/>
                    <a:pt x="670" y="263"/>
                    <a:pt x="487" y="81"/>
                  </a:cubicBezTo>
                  <a:cubicBezTo>
                    <a:pt x="431" y="25"/>
                    <a:pt x="364" y="0"/>
                    <a:pt x="29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254;p35">
              <a:extLst>
                <a:ext uri="{FF2B5EF4-FFF2-40B4-BE49-F238E27FC236}">
                  <a16:creationId xmlns:a16="http://schemas.microsoft.com/office/drawing/2014/main" id="{DFF22250-BF0B-9DFE-D187-8546F99B91D8}"/>
                </a:ext>
              </a:extLst>
            </p:cNvPr>
            <p:cNvSpPr/>
            <p:nvPr/>
          </p:nvSpPr>
          <p:spPr>
            <a:xfrm>
              <a:off x="4962375" y="3122950"/>
              <a:ext cx="17500" cy="14950"/>
            </a:xfrm>
            <a:custGeom>
              <a:avLst/>
              <a:gdLst/>
              <a:ahLst/>
              <a:cxnLst/>
              <a:rect l="l" t="t" r="r" b="b"/>
              <a:pathLst>
                <a:path w="700" h="598" extrusionOk="0">
                  <a:moveTo>
                    <a:pt x="320" y="0"/>
                  </a:moveTo>
                  <a:cubicBezTo>
                    <a:pt x="161" y="0"/>
                    <a:pt x="0" y="125"/>
                    <a:pt x="0" y="294"/>
                  </a:cubicBezTo>
                  <a:cubicBezTo>
                    <a:pt x="0" y="476"/>
                    <a:pt x="122" y="597"/>
                    <a:pt x="304" y="597"/>
                  </a:cubicBezTo>
                  <a:cubicBezTo>
                    <a:pt x="547" y="597"/>
                    <a:pt x="699" y="263"/>
                    <a:pt x="517" y="81"/>
                  </a:cubicBezTo>
                  <a:cubicBezTo>
                    <a:pt x="461" y="25"/>
                    <a:pt x="391" y="0"/>
                    <a:pt x="32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255;p35">
              <a:extLst>
                <a:ext uri="{FF2B5EF4-FFF2-40B4-BE49-F238E27FC236}">
                  <a16:creationId xmlns:a16="http://schemas.microsoft.com/office/drawing/2014/main" id="{82BCB61C-390B-89E3-1893-88EE0CB6E46C}"/>
                </a:ext>
              </a:extLst>
            </p:cNvPr>
            <p:cNvSpPr/>
            <p:nvPr/>
          </p:nvSpPr>
          <p:spPr>
            <a:xfrm>
              <a:off x="4814175" y="2974600"/>
              <a:ext cx="16750" cy="15125"/>
            </a:xfrm>
            <a:custGeom>
              <a:avLst/>
              <a:gdLst/>
              <a:ahLst/>
              <a:cxnLst/>
              <a:rect l="l" t="t" r="r" b="b"/>
              <a:pathLst>
                <a:path w="670" h="605" extrusionOk="0">
                  <a:moveTo>
                    <a:pt x="284" y="1"/>
                  </a:moveTo>
                  <a:cubicBezTo>
                    <a:pt x="139" y="1"/>
                    <a:pt x="1" y="116"/>
                    <a:pt x="1" y="300"/>
                  </a:cubicBezTo>
                  <a:cubicBezTo>
                    <a:pt x="1" y="452"/>
                    <a:pt x="123" y="604"/>
                    <a:pt x="274" y="604"/>
                  </a:cubicBezTo>
                  <a:cubicBezTo>
                    <a:pt x="548" y="604"/>
                    <a:pt x="670" y="270"/>
                    <a:pt x="487" y="88"/>
                  </a:cubicBezTo>
                  <a:cubicBezTo>
                    <a:pt x="428" y="28"/>
                    <a:pt x="355" y="1"/>
                    <a:pt x="28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256;p35">
              <a:extLst>
                <a:ext uri="{FF2B5EF4-FFF2-40B4-BE49-F238E27FC236}">
                  <a16:creationId xmlns:a16="http://schemas.microsoft.com/office/drawing/2014/main" id="{8EB11E42-DBBB-CE46-3408-C224F9A84854}"/>
                </a:ext>
              </a:extLst>
            </p:cNvPr>
            <p:cNvSpPr/>
            <p:nvPr/>
          </p:nvSpPr>
          <p:spPr>
            <a:xfrm>
              <a:off x="4962375" y="2974600"/>
              <a:ext cx="17500" cy="15125"/>
            </a:xfrm>
            <a:custGeom>
              <a:avLst/>
              <a:gdLst/>
              <a:ahLst/>
              <a:cxnLst/>
              <a:rect l="l" t="t" r="r" b="b"/>
              <a:pathLst>
                <a:path w="700" h="605" extrusionOk="0">
                  <a:moveTo>
                    <a:pt x="306" y="1"/>
                  </a:moveTo>
                  <a:cubicBezTo>
                    <a:pt x="152" y="1"/>
                    <a:pt x="0" y="116"/>
                    <a:pt x="0" y="300"/>
                  </a:cubicBezTo>
                  <a:cubicBezTo>
                    <a:pt x="0" y="452"/>
                    <a:pt x="122" y="604"/>
                    <a:pt x="304" y="604"/>
                  </a:cubicBezTo>
                  <a:cubicBezTo>
                    <a:pt x="547" y="604"/>
                    <a:pt x="699" y="270"/>
                    <a:pt x="517" y="88"/>
                  </a:cubicBezTo>
                  <a:cubicBezTo>
                    <a:pt x="457" y="28"/>
                    <a:pt x="381" y="1"/>
                    <a:pt x="30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257;p35">
              <a:extLst>
                <a:ext uri="{FF2B5EF4-FFF2-40B4-BE49-F238E27FC236}">
                  <a16:creationId xmlns:a16="http://schemas.microsoft.com/office/drawing/2014/main" id="{F8169A85-9194-806C-4998-C6FBB6217A83}"/>
                </a:ext>
              </a:extLst>
            </p:cNvPr>
            <p:cNvSpPr/>
            <p:nvPr/>
          </p:nvSpPr>
          <p:spPr>
            <a:xfrm>
              <a:off x="4746550" y="3197150"/>
              <a:ext cx="7625" cy="7625"/>
            </a:xfrm>
            <a:custGeom>
              <a:avLst/>
              <a:gdLst/>
              <a:ahLst/>
              <a:cxnLst/>
              <a:rect l="l" t="t" r="r" b="b"/>
              <a:pathLst>
                <a:path w="305" h="305" extrusionOk="0">
                  <a:moveTo>
                    <a:pt x="1" y="0"/>
                  </a:moveTo>
                  <a:lnTo>
                    <a:pt x="1" y="304"/>
                  </a:lnTo>
                  <a:lnTo>
                    <a:pt x="305" y="304"/>
                  </a:lnTo>
                  <a:cubicBezTo>
                    <a:pt x="305" y="274"/>
                    <a:pt x="305" y="213"/>
                    <a:pt x="305" y="183"/>
                  </a:cubicBezTo>
                  <a:cubicBezTo>
                    <a:pt x="244" y="92"/>
                    <a:pt x="122" y="0"/>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258;p35">
              <a:extLst>
                <a:ext uri="{FF2B5EF4-FFF2-40B4-BE49-F238E27FC236}">
                  <a16:creationId xmlns:a16="http://schemas.microsoft.com/office/drawing/2014/main" id="{E696D54F-5123-9C0D-8D76-FC5B1FDE2EDD}"/>
                </a:ext>
              </a:extLst>
            </p:cNvPr>
            <p:cNvSpPr/>
            <p:nvPr/>
          </p:nvSpPr>
          <p:spPr>
            <a:xfrm>
              <a:off x="4747325" y="3048975"/>
              <a:ext cx="6850" cy="15225"/>
            </a:xfrm>
            <a:custGeom>
              <a:avLst/>
              <a:gdLst/>
              <a:ahLst/>
              <a:cxnLst/>
              <a:rect l="l" t="t" r="r" b="b"/>
              <a:pathLst>
                <a:path w="274" h="609" extrusionOk="0">
                  <a:moveTo>
                    <a:pt x="0" y="0"/>
                  </a:moveTo>
                  <a:lnTo>
                    <a:pt x="0" y="608"/>
                  </a:lnTo>
                  <a:cubicBezTo>
                    <a:pt x="152" y="608"/>
                    <a:pt x="274" y="456"/>
                    <a:pt x="274" y="304"/>
                  </a:cubicBezTo>
                  <a:cubicBezTo>
                    <a:pt x="274" y="122"/>
                    <a:pt x="152" y="0"/>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259;p35">
              <a:extLst>
                <a:ext uri="{FF2B5EF4-FFF2-40B4-BE49-F238E27FC236}">
                  <a16:creationId xmlns:a16="http://schemas.microsoft.com/office/drawing/2014/main" id="{F9833D82-6646-5339-35BE-78D0BA003072}"/>
                </a:ext>
              </a:extLst>
            </p:cNvPr>
            <p:cNvSpPr/>
            <p:nvPr/>
          </p:nvSpPr>
          <p:spPr>
            <a:xfrm>
              <a:off x="5036825" y="2907625"/>
              <a:ext cx="7625" cy="7625"/>
            </a:xfrm>
            <a:custGeom>
              <a:avLst/>
              <a:gdLst/>
              <a:ahLst/>
              <a:cxnLst/>
              <a:rect l="l" t="t" r="r" b="b"/>
              <a:pathLst>
                <a:path w="305" h="305" extrusionOk="0">
                  <a:moveTo>
                    <a:pt x="1" y="1"/>
                  </a:moveTo>
                  <a:cubicBezTo>
                    <a:pt x="1" y="153"/>
                    <a:pt x="153" y="305"/>
                    <a:pt x="305" y="305"/>
                  </a:cubicBezTo>
                  <a:lnTo>
                    <a:pt x="30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260;p35">
              <a:extLst>
                <a:ext uri="{FF2B5EF4-FFF2-40B4-BE49-F238E27FC236}">
                  <a16:creationId xmlns:a16="http://schemas.microsoft.com/office/drawing/2014/main" id="{FB815FB2-C18B-88FD-5B56-CE73F618E3F6}"/>
                </a:ext>
              </a:extLst>
            </p:cNvPr>
            <p:cNvSpPr/>
            <p:nvPr/>
          </p:nvSpPr>
          <p:spPr>
            <a:xfrm>
              <a:off x="4887900" y="2907625"/>
              <a:ext cx="15225" cy="7625"/>
            </a:xfrm>
            <a:custGeom>
              <a:avLst/>
              <a:gdLst/>
              <a:ahLst/>
              <a:cxnLst/>
              <a:rect l="l" t="t" r="r" b="b"/>
              <a:pathLst>
                <a:path w="609" h="305" extrusionOk="0">
                  <a:moveTo>
                    <a:pt x="0" y="1"/>
                  </a:moveTo>
                  <a:cubicBezTo>
                    <a:pt x="0" y="153"/>
                    <a:pt x="152" y="305"/>
                    <a:pt x="304" y="305"/>
                  </a:cubicBezTo>
                  <a:cubicBezTo>
                    <a:pt x="456" y="305"/>
                    <a:pt x="608" y="153"/>
                    <a:pt x="60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261;p35">
              <a:extLst>
                <a:ext uri="{FF2B5EF4-FFF2-40B4-BE49-F238E27FC236}">
                  <a16:creationId xmlns:a16="http://schemas.microsoft.com/office/drawing/2014/main" id="{646414A4-0ACC-28AF-B527-895B4573D78C}"/>
                </a:ext>
              </a:extLst>
            </p:cNvPr>
            <p:cNvSpPr/>
            <p:nvPr/>
          </p:nvSpPr>
          <p:spPr>
            <a:xfrm>
              <a:off x="4747325" y="2907625"/>
              <a:ext cx="6850" cy="7625"/>
            </a:xfrm>
            <a:custGeom>
              <a:avLst/>
              <a:gdLst/>
              <a:ahLst/>
              <a:cxnLst/>
              <a:rect l="l" t="t" r="r" b="b"/>
              <a:pathLst>
                <a:path w="274" h="305" extrusionOk="0">
                  <a:moveTo>
                    <a:pt x="0" y="1"/>
                  </a:moveTo>
                  <a:lnTo>
                    <a:pt x="0" y="305"/>
                  </a:lnTo>
                  <a:cubicBezTo>
                    <a:pt x="152" y="305"/>
                    <a:pt x="274" y="153"/>
                    <a:pt x="27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262;p35">
              <a:extLst>
                <a:ext uri="{FF2B5EF4-FFF2-40B4-BE49-F238E27FC236}">
                  <a16:creationId xmlns:a16="http://schemas.microsoft.com/office/drawing/2014/main" id="{E9E8B1A5-4AC5-3A5F-4851-8AF9889F0113}"/>
                </a:ext>
              </a:extLst>
            </p:cNvPr>
            <p:cNvSpPr/>
            <p:nvPr/>
          </p:nvSpPr>
          <p:spPr>
            <a:xfrm>
              <a:off x="5036825" y="3494250"/>
              <a:ext cx="7625" cy="7625"/>
            </a:xfrm>
            <a:custGeom>
              <a:avLst/>
              <a:gdLst/>
              <a:ahLst/>
              <a:cxnLst/>
              <a:rect l="l" t="t" r="r" b="b"/>
              <a:pathLst>
                <a:path w="305" h="305" extrusionOk="0">
                  <a:moveTo>
                    <a:pt x="305" y="1"/>
                  </a:moveTo>
                  <a:cubicBezTo>
                    <a:pt x="183" y="1"/>
                    <a:pt x="92" y="92"/>
                    <a:pt x="31" y="183"/>
                  </a:cubicBezTo>
                  <a:cubicBezTo>
                    <a:pt x="1" y="214"/>
                    <a:pt x="1" y="275"/>
                    <a:pt x="1" y="305"/>
                  </a:cubicBezTo>
                  <a:lnTo>
                    <a:pt x="305" y="305"/>
                  </a:lnTo>
                  <a:lnTo>
                    <a:pt x="30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263;p35">
              <a:extLst>
                <a:ext uri="{FF2B5EF4-FFF2-40B4-BE49-F238E27FC236}">
                  <a16:creationId xmlns:a16="http://schemas.microsoft.com/office/drawing/2014/main" id="{57A905B4-1152-0EFC-61B2-F91079698038}"/>
                </a:ext>
              </a:extLst>
            </p:cNvPr>
            <p:cNvSpPr/>
            <p:nvPr/>
          </p:nvSpPr>
          <p:spPr>
            <a:xfrm>
              <a:off x="4887900" y="3494250"/>
              <a:ext cx="14450" cy="7625"/>
            </a:xfrm>
            <a:custGeom>
              <a:avLst/>
              <a:gdLst/>
              <a:ahLst/>
              <a:cxnLst/>
              <a:rect l="l" t="t" r="r" b="b"/>
              <a:pathLst>
                <a:path w="578" h="305" extrusionOk="0">
                  <a:moveTo>
                    <a:pt x="293" y="1"/>
                  </a:moveTo>
                  <a:cubicBezTo>
                    <a:pt x="183" y="1"/>
                    <a:pt x="76" y="62"/>
                    <a:pt x="31" y="183"/>
                  </a:cubicBezTo>
                  <a:cubicBezTo>
                    <a:pt x="0" y="214"/>
                    <a:pt x="0" y="275"/>
                    <a:pt x="0" y="305"/>
                  </a:cubicBezTo>
                  <a:lnTo>
                    <a:pt x="578" y="305"/>
                  </a:lnTo>
                  <a:cubicBezTo>
                    <a:pt x="578" y="275"/>
                    <a:pt x="578" y="214"/>
                    <a:pt x="578" y="183"/>
                  </a:cubicBezTo>
                  <a:cubicBezTo>
                    <a:pt x="517" y="62"/>
                    <a:pt x="403" y="1"/>
                    <a:pt x="29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264;p35">
              <a:extLst>
                <a:ext uri="{FF2B5EF4-FFF2-40B4-BE49-F238E27FC236}">
                  <a16:creationId xmlns:a16="http://schemas.microsoft.com/office/drawing/2014/main" id="{B299CC5E-63B3-2B68-0300-3FD477DF51ED}"/>
                </a:ext>
              </a:extLst>
            </p:cNvPr>
            <p:cNvSpPr/>
            <p:nvPr/>
          </p:nvSpPr>
          <p:spPr>
            <a:xfrm>
              <a:off x="5036825" y="3346075"/>
              <a:ext cx="7625" cy="14475"/>
            </a:xfrm>
            <a:custGeom>
              <a:avLst/>
              <a:gdLst/>
              <a:ahLst/>
              <a:cxnLst/>
              <a:rect l="l" t="t" r="r" b="b"/>
              <a:pathLst>
                <a:path w="305" h="579" extrusionOk="0">
                  <a:moveTo>
                    <a:pt x="305" y="1"/>
                  </a:moveTo>
                  <a:cubicBezTo>
                    <a:pt x="122" y="1"/>
                    <a:pt x="1" y="122"/>
                    <a:pt x="1" y="305"/>
                  </a:cubicBezTo>
                  <a:cubicBezTo>
                    <a:pt x="1" y="457"/>
                    <a:pt x="122" y="578"/>
                    <a:pt x="305" y="578"/>
                  </a:cubicBezTo>
                  <a:lnTo>
                    <a:pt x="30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265;p35">
              <a:extLst>
                <a:ext uri="{FF2B5EF4-FFF2-40B4-BE49-F238E27FC236}">
                  <a16:creationId xmlns:a16="http://schemas.microsoft.com/office/drawing/2014/main" id="{7D10E320-324E-42E1-8403-86325F7B2556}"/>
                </a:ext>
              </a:extLst>
            </p:cNvPr>
            <p:cNvSpPr/>
            <p:nvPr/>
          </p:nvSpPr>
          <p:spPr>
            <a:xfrm>
              <a:off x="4885625" y="3346075"/>
              <a:ext cx="17500" cy="14950"/>
            </a:xfrm>
            <a:custGeom>
              <a:avLst/>
              <a:gdLst/>
              <a:ahLst/>
              <a:cxnLst/>
              <a:rect l="l" t="t" r="r" b="b"/>
              <a:pathLst>
                <a:path w="700" h="598" extrusionOk="0">
                  <a:moveTo>
                    <a:pt x="395" y="1"/>
                  </a:moveTo>
                  <a:cubicBezTo>
                    <a:pt x="122" y="1"/>
                    <a:pt x="0" y="305"/>
                    <a:pt x="182" y="518"/>
                  </a:cubicBezTo>
                  <a:cubicBezTo>
                    <a:pt x="238" y="573"/>
                    <a:pt x="306" y="597"/>
                    <a:pt x="376" y="597"/>
                  </a:cubicBezTo>
                  <a:cubicBezTo>
                    <a:pt x="536" y="597"/>
                    <a:pt x="699" y="465"/>
                    <a:pt x="699" y="274"/>
                  </a:cubicBezTo>
                  <a:cubicBezTo>
                    <a:pt x="699" y="122"/>
                    <a:pt x="547" y="1"/>
                    <a:pt x="39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266;p35">
              <a:extLst>
                <a:ext uri="{FF2B5EF4-FFF2-40B4-BE49-F238E27FC236}">
                  <a16:creationId xmlns:a16="http://schemas.microsoft.com/office/drawing/2014/main" id="{BDAD73C3-7D69-DAC3-A5D0-823E0C0A27A9}"/>
                </a:ext>
              </a:extLst>
            </p:cNvPr>
            <p:cNvSpPr/>
            <p:nvPr/>
          </p:nvSpPr>
          <p:spPr>
            <a:xfrm>
              <a:off x="4811350" y="3420450"/>
              <a:ext cx="17300" cy="14800"/>
            </a:xfrm>
            <a:custGeom>
              <a:avLst/>
              <a:gdLst/>
              <a:ahLst/>
              <a:cxnLst/>
              <a:rect l="l" t="t" r="r" b="b"/>
              <a:pathLst>
                <a:path w="692" h="592" extrusionOk="0">
                  <a:moveTo>
                    <a:pt x="434" y="1"/>
                  </a:moveTo>
                  <a:cubicBezTo>
                    <a:pt x="419" y="1"/>
                    <a:pt x="403" y="2"/>
                    <a:pt x="387" y="5"/>
                  </a:cubicBezTo>
                  <a:cubicBezTo>
                    <a:pt x="376" y="3"/>
                    <a:pt x="364" y="3"/>
                    <a:pt x="353" y="3"/>
                  </a:cubicBezTo>
                  <a:cubicBezTo>
                    <a:pt x="104" y="3"/>
                    <a:pt x="0" y="316"/>
                    <a:pt x="175" y="491"/>
                  </a:cubicBezTo>
                  <a:cubicBezTo>
                    <a:pt x="234" y="561"/>
                    <a:pt x="310" y="591"/>
                    <a:pt x="386" y="591"/>
                  </a:cubicBezTo>
                  <a:cubicBezTo>
                    <a:pt x="540" y="591"/>
                    <a:pt x="691" y="462"/>
                    <a:pt x="691" y="278"/>
                  </a:cubicBezTo>
                  <a:cubicBezTo>
                    <a:pt x="691" y="139"/>
                    <a:pt x="590" y="1"/>
                    <a:pt x="4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267;p35">
              <a:extLst>
                <a:ext uri="{FF2B5EF4-FFF2-40B4-BE49-F238E27FC236}">
                  <a16:creationId xmlns:a16="http://schemas.microsoft.com/office/drawing/2014/main" id="{9EB42B81-A859-80A5-D3DD-EEE5C098E29B}"/>
                </a:ext>
              </a:extLst>
            </p:cNvPr>
            <p:cNvSpPr/>
            <p:nvPr/>
          </p:nvSpPr>
          <p:spPr>
            <a:xfrm>
              <a:off x="4959550" y="3420450"/>
              <a:ext cx="17975" cy="14800"/>
            </a:xfrm>
            <a:custGeom>
              <a:avLst/>
              <a:gdLst/>
              <a:ahLst/>
              <a:cxnLst/>
              <a:rect l="l" t="t" r="r" b="b"/>
              <a:pathLst>
                <a:path w="719" h="592" extrusionOk="0">
                  <a:moveTo>
                    <a:pt x="457" y="1"/>
                  </a:moveTo>
                  <a:cubicBezTo>
                    <a:pt x="444" y="1"/>
                    <a:pt x="430" y="2"/>
                    <a:pt x="417" y="5"/>
                  </a:cubicBezTo>
                  <a:cubicBezTo>
                    <a:pt x="405" y="3"/>
                    <a:pt x="394" y="3"/>
                    <a:pt x="382" y="3"/>
                  </a:cubicBezTo>
                  <a:cubicBezTo>
                    <a:pt x="131" y="3"/>
                    <a:pt x="1" y="316"/>
                    <a:pt x="204" y="491"/>
                  </a:cubicBezTo>
                  <a:cubicBezTo>
                    <a:pt x="264" y="561"/>
                    <a:pt x="337" y="591"/>
                    <a:pt x="408" y="591"/>
                  </a:cubicBezTo>
                  <a:cubicBezTo>
                    <a:pt x="553" y="591"/>
                    <a:pt x="691" y="462"/>
                    <a:pt x="691" y="278"/>
                  </a:cubicBezTo>
                  <a:cubicBezTo>
                    <a:pt x="718" y="139"/>
                    <a:pt x="594" y="1"/>
                    <a:pt x="45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268;p35">
              <a:extLst>
                <a:ext uri="{FF2B5EF4-FFF2-40B4-BE49-F238E27FC236}">
                  <a16:creationId xmlns:a16="http://schemas.microsoft.com/office/drawing/2014/main" id="{E801BE86-2E54-CD10-687B-52B6C0D4A674}"/>
                </a:ext>
              </a:extLst>
            </p:cNvPr>
            <p:cNvSpPr/>
            <p:nvPr/>
          </p:nvSpPr>
          <p:spPr>
            <a:xfrm>
              <a:off x="4811150" y="3271625"/>
              <a:ext cx="17500" cy="15100"/>
            </a:xfrm>
            <a:custGeom>
              <a:avLst/>
              <a:gdLst/>
              <a:ahLst/>
              <a:cxnLst/>
              <a:rect l="l" t="t" r="r" b="b"/>
              <a:pathLst>
                <a:path w="700" h="604" extrusionOk="0">
                  <a:moveTo>
                    <a:pt x="395" y="0"/>
                  </a:moveTo>
                  <a:cubicBezTo>
                    <a:pt x="122" y="0"/>
                    <a:pt x="0" y="334"/>
                    <a:pt x="183" y="517"/>
                  </a:cubicBezTo>
                  <a:cubicBezTo>
                    <a:pt x="242" y="576"/>
                    <a:pt x="318" y="604"/>
                    <a:pt x="393" y="604"/>
                  </a:cubicBezTo>
                  <a:cubicBezTo>
                    <a:pt x="548" y="604"/>
                    <a:pt x="699" y="488"/>
                    <a:pt x="699" y="304"/>
                  </a:cubicBezTo>
                  <a:cubicBezTo>
                    <a:pt x="699" y="122"/>
                    <a:pt x="578" y="0"/>
                    <a:pt x="39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269;p35">
              <a:extLst>
                <a:ext uri="{FF2B5EF4-FFF2-40B4-BE49-F238E27FC236}">
                  <a16:creationId xmlns:a16="http://schemas.microsoft.com/office/drawing/2014/main" id="{145B5394-BD3F-2850-0D10-F93EBCE34F34}"/>
                </a:ext>
              </a:extLst>
            </p:cNvPr>
            <p:cNvSpPr/>
            <p:nvPr/>
          </p:nvSpPr>
          <p:spPr>
            <a:xfrm>
              <a:off x="4959325" y="3271625"/>
              <a:ext cx="18025" cy="15100"/>
            </a:xfrm>
            <a:custGeom>
              <a:avLst/>
              <a:gdLst/>
              <a:ahLst/>
              <a:cxnLst/>
              <a:rect l="l" t="t" r="r" b="b"/>
              <a:pathLst>
                <a:path w="721" h="604" extrusionOk="0">
                  <a:moveTo>
                    <a:pt x="426" y="0"/>
                  </a:moveTo>
                  <a:cubicBezTo>
                    <a:pt x="152" y="0"/>
                    <a:pt x="1" y="334"/>
                    <a:pt x="213" y="517"/>
                  </a:cubicBezTo>
                  <a:cubicBezTo>
                    <a:pt x="273" y="576"/>
                    <a:pt x="349" y="604"/>
                    <a:pt x="423" y="604"/>
                  </a:cubicBezTo>
                  <a:cubicBezTo>
                    <a:pt x="575" y="604"/>
                    <a:pt x="720" y="488"/>
                    <a:pt x="700" y="304"/>
                  </a:cubicBezTo>
                  <a:cubicBezTo>
                    <a:pt x="700" y="122"/>
                    <a:pt x="578" y="0"/>
                    <a:pt x="42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270;p35">
              <a:extLst>
                <a:ext uri="{FF2B5EF4-FFF2-40B4-BE49-F238E27FC236}">
                  <a16:creationId xmlns:a16="http://schemas.microsoft.com/office/drawing/2014/main" id="{E9750040-CEC2-1727-515F-3530B00EAE62}"/>
                </a:ext>
              </a:extLst>
            </p:cNvPr>
            <p:cNvSpPr/>
            <p:nvPr/>
          </p:nvSpPr>
          <p:spPr>
            <a:xfrm>
              <a:off x="4746550" y="3494250"/>
              <a:ext cx="7625" cy="7625"/>
            </a:xfrm>
            <a:custGeom>
              <a:avLst/>
              <a:gdLst/>
              <a:ahLst/>
              <a:cxnLst/>
              <a:rect l="l" t="t" r="r" b="b"/>
              <a:pathLst>
                <a:path w="305" h="305" extrusionOk="0">
                  <a:moveTo>
                    <a:pt x="1" y="1"/>
                  </a:moveTo>
                  <a:lnTo>
                    <a:pt x="1" y="305"/>
                  </a:lnTo>
                  <a:lnTo>
                    <a:pt x="305" y="305"/>
                  </a:lnTo>
                  <a:cubicBezTo>
                    <a:pt x="305" y="275"/>
                    <a:pt x="305" y="214"/>
                    <a:pt x="305" y="183"/>
                  </a:cubicBezTo>
                  <a:cubicBezTo>
                    <a:pt x="244" y="92"/>
                    <a:pt x="122" y="1"/>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271;p35">
              <a:extLst>
                <a:ext uri="{FF2B5EF4-FFF2-40B4-BE49-F238E27FC236}">
                  <a16:creationId xmlns:a16="http://schemas.microsoft.com/office/drawing/2014/main" id="{36A5B62D-9708-18F6-B247-6BD3CDCC0CAB}"/>
                </a:ext>
              </a:extLst>
            </p:cNvPr>
            <p:cNvSpPr/>
            <p:nvPr/>
          </p:nvSpPr>
          <p:spPr>
            <a:xfrm>
              <a:off x="4747325" y="3346075"/>
              <a:ext cx="8375" cy="14475"/>
            </a:xfrm>
            <a:custGeom>
              <a:avLst/>
              <a:gdLst/>
              <a:ahLst/>
              <a:cxnLst/>
              <a:rect l="l" t="t" r="r" b="b"/>
              <a:pathLst>
                <a:path w="335" h="579" extrusionOk="0">
                  <a:moveTo>
                    <a:pt x="0" y="1"/>
                  </a:moveTo>
                  <a:lnTo>
                    <a:pt x="0" y="578"/>
                  </a:lnTo>
                  <a:cubicBezTo>
                    <a:pt x="334" y="548"/>
                    <a:pt x="334" y="31"/>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272;p35">
              <a:extLst>
                <a:ext uri="{FF2B5EF4-FFF2-40B4-BE49-F238E27FC236}">
                  <a16:creationId xmlns:a16="http://schemas.microsoft.com/office/drawing/2014/main" id="{61DA0F51-BF6D-0C3D-17E3-2F45238B98F7}"/>
                </a:ext>
              </a:extLst>
            </p:cNvPr>
            <p:cNvSpPr/>
            <p:nvPr/>
          </p:nvSpPr>
          <p:spPr>
            <a:xfrm>
              <a:off x="5036825" y="3204750"/>
              <a:ext cx="7625" cy="7625"/>
            </a:xfrm>
            <a:custGeom>
              <a:avLst/>
              <a:gdLst/>
              <a:ahLst/>
              <a:cxnLst/>
              <a:rect l="l" t="t" r="r" b="b"/>
              <a:pathLst>
                <a:path w="305" h="305" extrusionOk="0">
                  <a:moveTo>
                    <a:pt x="1" y="0"/>
                  </a:moveTo>
                  <a:cubicBezTo>
                    <a:pt x="1" y="31"/>
                    <a:pt x="1" y="91"/>
                    <a:pt x="31" y="122"/>
                  </a:cubicBezTo>
                  <a:cubicBezTo>
                    <a:pt x="62" y="213"/>
                    <a:pt x="183" y="304"/>
                    <a:pt x="305" y="304"/>
                  </a:cubicBezTo>
                  <a:lnTo>
                    <a:pt x="30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273;p35">
              <a:extLst>
                <a:ext uri="{FF2B5EF4-FFF2-40B4-BE49-F238E27FC236}">
                  <a16:creationId xmlns:a16="http://schemas.microsoft.com/office/drawing/2014/main" id="{0571D41C-C63E-A2A7-4DF8-5B260B9BE002}"/>
                </a:ext>
              </a:extLst>
            </p:cNvPr>
            <p:cNvSpPr/>
            <p:nvPr/>
          </p:nvSpPr>
          <p:spPr>
            <a:xfrm>
              <a:off x="4887900" y="3204750"/>
              <a:ext cx="15225" cy="7625"/>
            </a:xfrm>
            <a:custGeom>
              <a:avLst/>
              <a:gdLst/>
              <a:ahLst/>
              <a:cxnLst/>
              <a:rect l="l" t="t" r="r" b="b"/>
              <a:pathLst>
                <a:path w="609" h="305" extrusionOk="0">
                  <a:moveTo>
                    <a:pt x="0" y="0"/>
                  </a:moveTo>
                  <a:cubicBezTo>
                    <a:pt x="0" y="31"/>
                    <a:pt x="0" y="91"/>
                    <a:pt x="31" y="122"/>
                  </a:cubicBezTo>
                  <a:cubicBezTo>
                    <a:pt x="76" y="243"/>
                    <a:pt x="190" y="304"/>
                    <a:pt x="304" y="304"/>
                  </a:cubicBezTo>
                  <a:cubicBezTo>
                    <a:pt x="418" y="304"/>
                    <a:pt x="532" y="243"/>
                    <a:pt x="578" y="122"/>
                  </a:cubicBezTo>
                  <a:cubicBezTo>
                    <a:pt x="608" y="91"/>
                    <a:pt x="608" y="31"/>
                    <a:pt x="60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274;p35">
              <a:extLst>
                <a:ext uri="{FF2B5EF4-FFF2-40B4-BE49-F238E27FC236}">
                  <a16:creationId xmlns:a16="http://schemas.microsoft.com/office/drawing/2014/main" id="{29DB506E-70FC-BFA2-0CE2-B4EF69F95A3C}"/>
                </a:ext>
              </a:extLst>
            </p:cNvPr>
            <p:cNvSpPr/>
            <p:nvPr/>
          </p:nvSpPr>
          <p:spPr>
            <a:xfrm>
              <a:off x="4747325" y="3204750"/>
              <a:ext cx="6850" cy="7625"/>
            </a:xfrm>
            <a:custGeom>
              <a:avLst/>
              <a:gdLst/>
              <a:ahLst/>
              <a:cxnLst/>
              <a:rect l="l" t="t" r="r" b="b"/>
              <a:pathLst>
                <a:path w="274" h="305" extrusionOk="0">
                  <a:moveTo>
                    <a:pt x="0" y="0"/>
                  </a:moveTo>
                  <a:lnTo>
                    <a:pt x="0" y="304"/>
                  </a:lnTo>
                  <a:cubicBezTo>
                    <a:pt x="91" y="304"/>
                    <a:pt x="213" y="213"/>
                    <a:pt x="274" y="122"/>
                  </a:cubicBezTo>
                  <a:cubicBezTo>
                    <a:pt x="274" y="91"/>
                    <a:pt x="274" y="31"/>
                    <a:pt x="27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275;p35">
              <a:extLst>
                <a:ext uri="{FF2B5EF4-FFF2-40B4-BE49-F238E27FC236}">
                  <a16:creationId xmlns:a16="http://schemas.microsoft.com/office/drawing/2014/main" id="{000F72FD-42F7-1BB9-B37F-E6A684CA405A}"/>
                </a:ext>
              </a:extLst>
            </p:cNvPr>
            <p:cNvSpPr/>
            <p:nvPr/>
          </p:nvSpPr>
          <p:spPr>
            <a:xfrm>
              <a:off x="5036825" y="3791375"/>
              <a:ext cx="7625" cy="7625"/>
            </a:xfrm>
            <a:custGeom>
              <a:avLst/>
              <a:gdLst/>
              <a:ahLst/>
              <a:cxnLst/>
              <a:rect l="l" t="t" r="r" b="b"/>
              <a:pathLst>
                <a:path w="305" h="305" extrusionOk="0">
                  <a:moveTo>
                    <a:pt x="305" y="1"/>
                  </a:moveTo>
                  <a:cubicBezTo>
                    <a:pt x="153" y="1"/>
                    <a:pt x="1" y="153"/>
                    <a:pt x="1" y="305"/>
                  </a:cubicBezTo>
                  <a:lnTo>
                    <a:pt x="305" y="305"/>
                  </a:lnTo>
                  <a:lnTo>
                    <a:pt x="30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276;p35">
              <a:extLst>
                <a:ext uri="{FF2B5EF4-FFF2-40B4-BE49-F238E27FC236}">
                  <a16:creationId xmlns:a16="http://schemas.microsoft.com/office/drawing/2014/main" id="{F7FB6D49-33FE-251E-24D7-B6D7E081A4A9}"/>
                </a:ext>
              </a:extLst>
            </p:cNvPr>
            <p:cNvSpPr/>
            <p:nvPr/>
          </p:nvSpPr>
          <p:spPr>
            <a:xfrm>
              <a:off x="4887900" y="3791375"/>
              <a:ext cx="15225" cy="7625"/>
            </a:xfrm>
            <a:custGeom>
              <a:avLst/>
              <a:gdLst/>
              <a:ahLst/>
              <a:cxnLst/>
              <a:rect l="l" t="t" r="r" b="b"/>
              <a:pathLst>
                <a:path w="609" h="305" extrusionOk="0">
                  <a:moveTo>
                    <a:pt x="304" y="1"/>
                  </a:moveTo>
                  <a:cubicBezTo>
                    <a:pt x="152" y="1"/>
                    <a:pt x="0" y="153"/>
                    <a:pt x="0" y="305"/>
                  </a:cubicBezTo>
                  <a:lnTo>
                    <a:pt x="608" y="305"/>
                  </a:lnTo>
                  <a:cubicBezTo>
                    <a:pt x="608" y="153"/>
                    <a:pt x="456" y="1"/>
                    <a:pt x="30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277;p35">
              <a:extLst>
                <a:ext uri="{FF2B5EF4-FFF2-40B4-BE49-F238E27FC236}">
                  <a16:creationId xmlns:a16="http://schemas.microsoft.com/office/drawing/2014/main" id="{7CAD70D6-EDD4-8A5A-3237-139626B48A6D}"/>
                </a:ext>
              </a:extLst>
            </p:cNvPr>
            <p:cNvSpPr/>
            <p:nvPr/>
          </p:nvSpPr>
          <p:spPr>
            <a:xfrm>
              <a:off x="5036825" y="3643200"/>
              <a:ext cx="7625" cy="14475"/>
            </a:xfrm>
            <a:custGeom>
              <a:avLst/>
              <a:gdLst/>
              <a:ahLst/>
              <a:cxnLst/>
              <a:rect l="l" t="t" r="r" b="b"/>
              <a:pathLst>
                <a:path w="305" h="579" extrusionOk="0">
                  <a:moveTo>
                    <a:pt x="305" y="1"/>
                  </a:moveTo>
                  <a:cubicBezTo>
                    <a:pt x="122" y="1"/>
                    <a:pt x="1" y="122"/>
                    <a:pt x="1" y="304"/>
                  </a:cubicBezTo>
                  <a:cubicBezTo>
                    <a:pt x="1" y="456"/>
                    <a:pt x="122" y="578"/>
                    <a:pt x="305" y="578"/>
                  </a:cubicBezTo>
                  <a:lnTo>
                    <a:pt x="30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278;p35">
              <a:extLst>
                <a:ext uri="{FF2B5EF4-FFF2-40B4-BE49-F238E27FC236}">
                  <a16:creationId xmlns:a16="http://schemas.microsoft.com/office/drawing/2014/main" id="{09DE30F1-800F-890E-B1A3-1F7E794F3FB6}"/>
                </a:ext>
              </a:extLst>
            </p:cNvPr>
            <p:cNvSpPr/>
            <p:nvPr/>
          </p:nvSpPr>
          <p:spPr>
            <a:xfrm>
              <a:off x="4885625" y="3643200"/>
              <a:ext cx="17500" cy="14950"/>
            </a:xfrm>
            <a:custGeom>
              <a:avLst/>
              <a:gdLst/>
              <a:ahLst/>
              <a:cxnLst/>
              <a:rect l="l" t="t" r="r" b="b"/>
              <a:pathLst>
                <a:path w="700" h="598" extrusionOk="0">
                  <a:moveTo>
                    <a:pt x="395" y="1"/>
                  </a:moveTo>
                  <a:cubicBezTo>
                    <a:pt x="122" y="1"/>
                    <a:pt x="0" y="335"/>
                    <a:pt x="182" y="517"/>
                  </a:cubicBezTo>
                  <a:cubicBezTo>
                    <a:pt x="238" y="573"/>
                    <a:pt x="309" y="598"/>
                    <a:pt x="379" y="598"/>
                  </a:cubicBezTo>
                  <a:cubicBezTo>
                    <a:pt x="539" y="598"/>
                    <a:pt x="699" y="473"/>
                    <a:pt x="699" y="304"/>
                  </a:cubicBezTo>
                  <a:cubicBezTo>
                    <a:pt x="699" y="122"/>
                    <a:pt x="547" y="1"/>
                    <a:pt x="39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279;p35">
              <a:extLst>
                <a:ext uri="{FF2B5EF4-FFF2-40B4-BE49-F238E27FC236}">
                  <a16:creationId xmlns:a16="http://schemas.microsoft.com/office/drawing/2014/main" id="{BF6FEEE8-E15A-5F0B-78B0-914F3D77F24F}"/>
                </a:ext>
              </a:extLst>
            </p:cNvPr>
            <p:cNvSpPr/>
            <p:nvPr/>
          </p:nvSpPr>
          <p:spPr>
            <a:xfrm>
              <a:off x="4811150" y="3717675"/>
              <a:ext cx="17500" cy="14350"/>
            </a:xfrm>
            <a:custGeom>
              <a:avLst/>
              <a:gdLst/>
              <a:ahLst/>
              <a:cxnLst/>
              <a:rect l="l" t="t" r="r" b="b"/>
              <a:pathLst>
                <a:path w="700" h="574" extrusionOk="0">
                  <a:moveTo>
                    <a:pt x="395" y="0"/>
                  </a:moveTo>
                  <a:cubicBezTo>
                    <a:pt x="152" y="0"/>
                    <a:pt x="0" y="304"/>
                    <a:pt x="183" y="487"/>
                  </a:cubicBezTo>
                  <a:cubicBezTo>
                    <a:pt x="242" y="546"/>
                    <a:pt x="318" y="573"/>
                    <a:pt x="393" y="573"/>
                  </a:cubicBezTo>
                  <a:cubicBezTo>
                    <a:pt x="548" y="573"/>
                    <a:pt x="699" y="458"/>
                    <a:pt x="699" y="274"/>
                  </a:cubicBezTo>
                  <a:cubicBezTo>
                    <a:pt x="699" y="122"/>
                    <a:pt x="578" y="0"/>
                    <a:pt x="39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280;p35">
              <a:extLst>
                <a:ext uri="{FF2B5EF4-FFF2-40B4-BE49-F238E27FC236}">
                  <a16:creationId xmlns:a16="http://schemas.microsoft.com/office/drawing/2014/main" id="{919DE024-1D04-94F4-7B06-52CEB4FD9F2E}"/>
                </a:ext>
              </a:extLst>
            </p:cNvPr>
            <p:cNvSpPr/>
            <p:nvPr/>
          </p:nvSpPr>
          <p:spPr>
            <a:xfrm>
              <a:off x="4960075" y="3717675"/>
              <a:ext cx="16750" cy="14350"/>
            </a:xfrm>
            <a:custGeom>
              <a:avLst/>
              <a:gdLst/>
              <a:ahLst/>
              <a:cxnLst/>
              <a:rect l="l" t="t" r="r" b="b"/>
              <a:pathLst>
                <a:path w="670" h="574" extrusionOk="0">
                  <a:moveTo>
                    <a:pt x="396" y="0"/>
                  </a:moveTo>
                  <a:cubicBezTo>
                    <a:pt x="122" y="0"/>
                    <a:pt x="1" y="304"/>
                    <a:pt x="183" y="487"/>
                  </a:cubicBezTo>
                  <a:cubicBezTo>
                    <a:pt x="243" y="546"/>
                    <a:pt x="315" y="573"/>
                    <a:pt x="386" y="573"/>
                  </a:cubicBezTo>
                  <a:cubicBezTo>
                    <a:pt x="532" y="573"/>
                    <a:pt x="670" y="458"/>
                    <a:pt x="670" y="274"/>
                  </a:cubicBezTo>
                  <a:cubicBezTo>
                    <a:pt x="670" y="122"/>
                    <a:pt x="548" y="0"/>
                    <a:pt x="39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281;p35">
              <a:extLst>
                <a:ext uri="{FF2B5EF4-FFF2-40B4-BE49-F238E27FC236}">
                  <a16:creationId xmlns:a16="http://schemas.microsoft.com/office/drawing/2014/main" id="{D152411E-4B54-8B2B-B020-FFFE2DBD28A5}"/>
                </a:ext>
              </a:extLst>
            </p:cNvPr>
            <p:cNvSpPr/>
            <p:nvPr/>
          </p:nvSpPr>
          <p:spPr>
            <a:xfrm>
              <a:off x="4811150" y="3568725"/>
              <a:ext cx="17500" cy="15125"/>
            </a:xfrm>
            <a:custGeom>
              <a:avLst/>
              <a:gdLst/>
              <a:ahLst/>
              <a:cxnLst/>
              <a:rect l="l" t="t" r="r" b="b"/>
              <a:pathLst>
                <a:path w="700" h="605" extrusionOk="0">
                  <a:moveTo>
                    <a:pt x="395" y="1"/>
                  </a:moveTo>
                  <a:cubicBezTo>
                    <a:pt x="122" y="1"/>
                    <a:pt x="0" y="335"/>
                    <a:pt x="183" y="517"/>
                  </a:cubicBezTo>
                  <a:cubicBezTo>
                    <a:pt x="242" y="577"/>
                    <a:pt x="318" y="604"/>
                    <a:pt x="393" y="604"/>
                  </a:cubicBezTo>
                  <a:cubicBezTo>
                    <a:pt x="548" y="604"/>
                    <a:pt x="699" y="489"/>
                    <a:pt x="699" y="305"/>
                  </a:cubicBezTo>
                  <a:cubicBezTo>
                    <a:pt x="699" y="122"/>
                    <a:pt x="578" y="1"/>
                    <a:pt x="39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282;p35">
              <a:extLst>
                <a:ext uri="{FF2B5EF4-FFF2-40B4-BE49-F238E27FC236}">
                  <a16:creationId xmlns:a16="http://schemas.microsoft.com/office/drawing/2014/main" id="{53A62ADE-8424-7E2C-454E-B508D0BC856A}"/>
                </a:ext>
              </a:extLst>
            </p:cNvPr>
            <p:cNvSpPr/>
            <p:nvPr/>
          </p:nvSpPr>
          <p:spPr>
            <a:xfrm>
              <a:off x="4959325" y="3568725"/>
              <a:ext cx="18250" cy="15125"/>
            </a:xfrm>
            <a:custGeom>
              <a:avLst/>
              <a:gdLst/>
              <a:ahLst/>
              <a:cxnLst/>
              <a:rect l="l" t="t" r="r" b="b"/>
              <a:pathLst>
                <a:path w="730" h="605" extrusionOk="0">
                  <a:moveTo>
                    <a:pt x="426" y="1"/>
                  </a:moveTo>
                  <a:cubicBezTo>
                    <a:pt x="152" y="1"/>
                    <a:pt x="1" y="335"/>
                    <a:pt x="213" y="517"/>
                  </a:cubicBezTo>
                  <a:cubicBezTo>
                    <a:pt x="273" y="577"/>
                    <a:pt x="345" y="604"/>
                    <a:pt x="416" y="604"/>
                  </a:cubicBezTo>
                  <a:cubicBezTo>
                    <a:pt x="562" y="604"/>
                    <a:pt x="700" y="489"/>
                    <a:pt x="700" y="305"/>
                  </a:cubicBezTo>
                  <a:cubicBezTo>
                    <a:pt x="730" y="122"/>
                    <a:pt x="578" y="1"/>
                    <a:pt x="42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283;p35">
              <a:extLst>
                <a:ext uri="{FF2B5EF4-FFF2-40B4-BE49-F238E27FC236}">
                  <a16:creationId xmlns:a16="http://schemas.microsoft.com/office/drawing/2014/main" id="{7B66D42B-5A82-F728-D404-72CB9234BD7C}"/>
                </a:ext>
              </a:extLst>
            </p:cNvPr>
            <p:cNvSpPr/>
            <p:nvPr/>
          </p:nvSpPr>
          <p:spPr>
            <a:xfrm>
              <a:off x="4747325" y="3791375"/>
              <a:ext cx="6850" cy="7625"/>
            </a:xfrm>
            <a:custGeom>
              <a:avLst/>
              <a:gdLst/>
              <a:ahLst/>
              <a:cxnLst/>
              <a:rect l="l" t="t" r="r" b="b"/>
              <a:pathLst>
                <a:path w="274" h="305" extrusionOk="0">
                  <a:moveTo>
                    <a:pt x="0" y="1"/>
                  </a:moveTo>
                  <a:lnTo>
                    <a:pt x="0" y="305"/>
                  </a:lnTo>
                  <a:lnTo>
                    <a:pt x="274" y="305"/>
                  </a:lnTo>
                  <a:cubicBezTo>
                    <a:pt x="274" y="153"/>
                    <a:pt x="152" y="1"/>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284;p35">
              <a:extLst>
                <a:ext uri="{FF2B5EF4-FFF2-40B4-BE49-F238E27FC236}">
                  <a16:creationId xmlns:a16="http://schemas.microsoft.com/office/drawing/2014/main" id="{987FC445-A89B-113F-E8C0-E50E0237F4B9}"/>
                </a:ext>
              </a:extLst>
            </p:cNvPr>
            <p:cNvSpPr/>
            <p:nvPr/>
          </p:nvSpPr>
          <p:spPr>
            <a:xfrm>
              <a:off x="4747325" y="3643200"/>
              <a:ext cx="9125" cy="15225"/>
            </a:xfrm>
            <a:custGeom>
              <a:avLst/>
              <a:gdLst/>
              <a:ahLst/>
              <a:cxnLst/>
              <a:rect l="l" t="t" r="r" b="b"/>
              <a:pathLst>
                <a:path w="365" h="609" extrusionOk="0">
                  <a:moveTo>
                    <a:pt x="0" y="1"/>
                  </a:moveTo>
                  <a:lnTo>
                    <a:pt x="0" y="608"/>
                  </a:lnTo>
                  <a:cubicBezTo>
                    <a:pt x="365" y="608"/>
                    <a:pt x="365" y="1"/>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285;p35">
              <a:extLst>
                <a:ext uri="{FF2B5EF4-FFF2-40B4-BE49-F238E27FC236}">
                  <a16:creationId xmlns:a16="http://schemas.microsoft.com/office/drawing/2014/main" id="{C01B1172-D570-37CC-0DF8-68A757D9D5B2}"/>
                </a:ext>
              </a:extLst>
            </p:cNvPr>
            <p:cNvSpPr/>
            <p:nvPr/>
          </p:nvSpPr>
          <p:spPr>
            <a:xfrm>
              <a:off x="5036825" y="3501850"/>
              <a:ext cx="7625" cy="7625"/>
            </a:xfrm>
            <a:custGeom>
              <a:avLst/>
              <a:gdLst/>
              <a:ahLst/>
              <a:cxnLst/>
              <a:rect l="l" t="t" r="r" b="b"/>
              <a:pathLst>
                <a:path w="305" h="305" extrusionOk="0">
                  <a:moveTo>
                    <a:pt x="1" y="1"/>
                  </a:moveTo>
                  <a:cubicBezTo>
                    <a:pt x="1" y="183"/>
                    <a:pt x="122" y="305"/>
                    <a:pt x="305" y="305"/>
                  </a:cubicBezTo>
                  <a:lnTo>
                    <a:pt x="30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286;p35">
              <a:extLst>
                <a:ext uri="{FF2B5EF4-FFF2-40B4-BE49-F238E27FC236}">
                  <a16:creationId xmlns:a16="http://schemas.microsoft.com/office/drawing/2014/main" id="{32202738-C60D-6D59-6E31-95C76F02CC26}"/>
                </a:ext>
              </a:extLst>
            </p:cNvPr>
            <p:cNvSpPr/>
            <p:nvPr/>
          </p:nvSpPr>
          <p:spPr>
            <a:xfrm>
              <a:off x="4887900" y="3501850"/>
              <a:ext cx="15225" cy="7450"/>
            </a:xfrm>
            <a:custGeom>
              <a:avLst/>
              <a:gdLst/>
              <a:ahLst/>
              <a:cxnLst/>
              <a:rect l="l" t="t" r="r" b="b"/>
              <a:pathLst>
                <a:path w="609" h="298" extrusionOk="0">
                  <a:moveTo>
                    <a:pt x="0" y="1"/>
                  </a:moveTo>
                  <a:cubicBezTo>
                    <a:pt x="0" y="199"/>
                    <a:pt x="152" y="297"/>
                    <a:pt x="304" y="297"/>
                  </a:cubicBezTo>
                  <a:cubicBezTo>
                    <a:pt x="456" y="297"/>
                    <a:pt x="608" y="199"/>
                    <a:pt x="60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287;p35">
              <a:extLst>
                <a:ext uri="{FF2B5EF4-FFF2-40B4-BE49-F238E27FC236}">
                  <a16:creationId xmlns:a16="http://schemas.microsoft.com/office/drawing/2014/main" id="{12FA6074-DAF5-7ADC-43C4-E12FE2A888F4}"/>
                </a:ext>
              </a:extLst>
            </p:cNvPr>
            <p:cNvSpPr/>
            <p:nvPr/>
          </p:nvSpPr>
          <p:spPr>
            <a:xfrm>
              <a:off x="4747325" y="3501850"/>
              <a:ext cx="6850" cy="7625"/>
            </a:xfrm>
            <a:custGeom>
              <a:avLst/>
              <a:gdLst/>
              <a:ahLst/>
              <a:cxnLst/>
              <a:rect l="l" t="t" r="r" b="b"/>
              <a:pathLst>
                <a:path w="274" h="305" extrusionOk="0">
                  <a:moveTo>
                    <a:pt x="0" y="1"/>
                  </a:moveTo>
                  <a:lnTo>
                    <a:pt x="0" y="305"/>
                  </a:lnTo>
                  <a:cubicBezTo>
                    <a:pt x="152" y="305"/>
                    <a:pt x="274" y="183"/>
                    <a:pt x="27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288;p35">
              <a:extLst>
                <a:ext uri="{FF2B5EF4-FFF2-40B4-BE49-F238E27FC236}">
                  <a16:creationId xmlns:a16="http://schemas.microsoft.com/office/drawing/2014/main" id="{DDAC6194-6966-6F31-1171-33929BA35940}"/>
                </a:ext>
              </a:extLst>
            </p:cNvPr>
            <p:cNvSpPr/>
            <p:nvPr/>
          </p:nvSpPr>
          <p:spPr>
            <a:xfrm>
              <a:off x="5034550" y="3940325"/>
              <a:ext cx="9900" cy="14450"/>
            </a:xfrm>
            <a:custGeom>
              <a:avLst/>
              <a:gdLst/>
              <a:ahLst/>
              <a:cxnLst/>
              <a:rect l="l" t="t" r="r" b="b"/>
              <a:pathLst>
                <a:path w="396" h="578" extrusionOk="0">
                  <a:moveTo>
                    <a:pt x="396" y="0"/>
                  </a:moveTo>
                  <a:cubicBezTo>
                    <a:pt x="1" y="0"/>
                    <a:pt x="1" y="578"/>
                    <a:pt x="396" y="578"/>
                  </a:cubicBezTo>
                  <a:lnTo>
                    <a:pt x="396"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289;p35">
              <a:extLst>
                <a:ext uri="{FF2B5EF4-FFF2-40B4-BE49-F238E27FC236}">
                  <a16:creationId xmlns:a16="http://schemas.microsoft.com/office/drawing/2014/main" id="{10436AC3-283E-2A1D-6588-5BEF5493A357}"/>
                </a:ext>
              </a:extLst>
            </p:cNvPr>
            <p:cNvSpPr/>
            <p:nvPr/>
          </p:nvSpPr>
          <p:spPr>
            <a:xfrm>
              <a:off x="4887900" y="3940425"/>
              <a:ext cx="17500" cy="14350"/>
            </a:xfrm>
            <a:custGeom>
              <a:avLst/>
              <a:gdLst/>
              <a:ahLst/>
              <a:cxnLst/>
              <a:rect l="l" t="t" r="r" b="b"/>
              <a:pathLst>
                <a:path w="700" h="574" extrusionOk="0">
                  <a:moveTo>
                    <a:pt x="307" y="1"/>
                  </a:moveTo>
                  <a:cubicBezTo>
                    <a:pt x="152" y="1"/>
                    <a:pt x="0" y="116"/>
                    <a:pt x="0" y="300"/>
                  </a:cubicBezTo>
                  <a:cubicBezTo>
                    <a:pt x="0" y="452"/>
                    <a:pt x="152" y="574"/>
                    <a:pt x="304" y="574"/>
                  </a:cubicBezTo>
                  <a:cubicBezTo>
                    <a:pt x="578" y="574"/>
                    <a:pt x="699" y="270"/>
                    <a:pt x="517" y="87"/>
                  </a:cubicBezTo>
                  <a:cubicBezTo>
                    <a:pt x="457" y="28"/>
                    <a:pt x="382" y="1"/>
                    <a:pt x="30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290;p35">
              <a:extLst>
                <a:ext uri="{FF2B5EF4-FFF2-40B4-BE49-F238E27FC236}">
                  <a16:creationId xmlns:a16="http://schemas.microsoft.com/office/drawing/2014/main" id="{ED299947-95E4-D69F-095C-D2C73095A37A}"/>
                </a:ext>
              </a:extLst>
            </p:cNvPr>
            <p:cNvSpPr/>
            <p:nvPr/>
          </p:nvSpPr>
          <p:spPr>
            <a:xfrm>
              <a:off x="4814175" y="3865850"/>
              <a:ext cx="16750" cy="15100"/>
            </a:xfrm>
            <a:custGeom>
              <a:avLst/>
              <a:gdLst/>
              <a:ahLst/>
              <a:cxnLst/>
              <a:rect l="l" t="t" r="r" b="b"/>
              <a:pathLst>
                <a:path w="670" h="604" extrusionOk="0">
                  <a:moveTo>
                    <a:pt x="274" y="0"/>
                  </a:moveTo>
                  <a:cubicBezTo>
                    <a:pt x="123" y="0"/>
                    <a:pt x="1" y="122"/>
                    <a:pt x="1" y="304"/>
                  </a:cubicBezTo>
                  <a:cubicBezTo>
                    <a:pt x="1" y="489"/>
                    <a:pt x="139" y="604"/>
                    <a:pt x="284" y="604"/>
                  </a:cubicBezTo>
                  <a:cubicBezTo>
                    <a:pt x="355" y="604"/>
                    <a:pt x="428" y="577"/>
                    <a:pt x="487" y="517"/>
                  </a:cubicBezTo>
                  <a:cubicBezTo>
                    <a:pt x="670" y="335"/>
                    <a:pt x="548" y="0"/>
                    <a:pt x="27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291;p35">
              <a:extLst>
                <a:ext uri="{FF2B5EF4-FFF2-40B4-BE49-F238E27FC236}">
                  <a16:creationId xmlns:a16="http://schemas.microsoft.com/office/drawing/2014/main" id="{654B43EA-4B1E-4ED3-B2CB-8DE84FD30FEA}"/>
                </a:ext>
              </a:extLst>
            </p:cNvPr>
            <p:cNvSpPr/>
            <p:nvPr/>
          </p:nvSpPr>
          <p:spPr>
            <a:xfrm>
              <a:off x="4962375" y="3865850"/>
              <a:ext cx="17500" cy="15100"/>
            </a:xfrm>
            <a:custGeom>
              <a:avLst/>
              <a:gdLst/>
              <a:ahLst/>
              <a:cxnLst/>
              <a:rect l="l" t="t" r="r" b="b"/>
              <a:pathLst>
                <a:path w="700" h="604" extrusionOk="0">
                  <a:moveTo>
                    <a:pt x="304" y="0"/>
                  </a:moveTo>
                  <a:cubicBezTo>
                    <a:pt x="122" y="0"/>
                    <a:pt x="0" y="122"/>
                    <a:pt x="0" y="304"/>
                  </a:cubicBezTo>
                  <a:cubicBezTo>
                    <a:pt x="0" y="489"/>
                    <a:pt x="152" y="604"/>
                    <a:pt x="306" y="604"/>
                  </a:cubicBezTo>
                  <a:cubicBezTo>
                    <a:pt x="381" y="604"/>
                    <a:pt x="457" y="577"/>
                    <a:pt x="517" y="517"/>
                  </a:cubicBezTo>
                  <a:cubicBezTo>
                    <a:pt x="699" y="335"/>
                    <a:pt x="547" y="0"/>
                    <a:pt x="30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292;p35">
              <a:extLst>
                <a:ext uri="{FF2B5EF4-FFF2-40B4-BE49-F238E27FC236}">
                  <a16:creationId xmlns:a16="http://schemas.microsoft.com/office/drawing/2014/main" id="{27C62065-7405-9E36-85A3-235649B8279E}"/>
                </a:ext>
              </a:extLst>
            </p:cNvPr>
            <p:cNvSpPr/>
            <p:nvPr/>
          </p:nvSpPr>
          <p:spPr>
            <a:xfrm>
              <a:off x="4747325" y="3940325"/>
              <a:ext cx="6850" cy="14450"/>
            </a:xfrm>
            <a:custGeom>
              <a:avLst/>
              <a:gdLst/>
              <a:ahLst/>
              <a:cxnLst/>
              <a:rect l="l" t="t" r="r" b="b"/>
              <a:pathLst>
                <a:path w="274" h="578" extrusionOk="0">
                  <a:moveTo>
                    <a:pt x="0" y="0"/>
                  </a:moveTo>
                  <a:lnTo>
                    <a:pt x="0" y="578"/>
                  </a:lnTo>
                  <a:cubicBezTo>
                    <a:pt x="152" y="578"/>
                    <a:pt x="274" y="456"/>
                    <a:pt x="274" y="304"/>
                  </a:cubicBezTo>
                  <a:cubicBezTo>
                    <a:pt x="274" y="122"/>
                    <a:pt x="152" y="0"/>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293;p35">
              <a:extLst>
                <a:ext uri="{FF2B5EF4-FFF2-40B4-BE49-F238E27FC236}">
                  <a16:creationId xmlns:a16="http://schemas.microsoft.com/office/drawing/2014/main" id="{D594261B-ED77-0DDE-201B-112BDD86A925}"/>
                </a:ext>
              </a:extLst>
            </p:cNvPr>
            <p:cNvSpPr/>
            <p:nvPr/>
          </p:nvSpPr>
          <p:spPr>
            <a:xfrm>
              <a:off x="5036825" y="3798975"/>
              <a:ext cx="7625" cy="7625"/>
            </a:xfrm>
            <a:custGeom>
              <a:avLst/>
              <a:gdLst/>
              <a:ahLst/>
              <a:cxnLst/>
              <a:rect l="l" t="t" r="r" b="b"/>
              <a:pathLst>
                <a:path w="305" h="305" extrusionOk="0">
                  <a:moveTo>
                    <a:pt x="1" y="1"/>
                  </a:moveTo>
                  <a:cubicBezTo>
                    <a:pt x="1" y="31"/>
                    <a:pt x="1" y="92"/>
                    <a:pt x="31" y="122"/>
                  </a:cubicBezTo>
                  <a:cubicBezTo>
                    <a:pt x="62" y="213"/>
                    <a:pt x="183" y="305"/>
                    <a:pt x="305" y="305"/>
                  </a:cubicBezTo>
                  <a:lnTo>
                    <a:pt x="30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294;p35">
              <a:extLst>
                <a:ext uri="{FF2B5EF4-FFF2-40B4-BE49-F238E27FC236}">
                  <a16:creationId xmlns:a16="http://schemas.microsoft.com/office/drawing/2014/main" id="{C6A256F7-FD4F-A823-190E-F3DAEE82D160}"/>
                </a:ext>
              </a:extLst>
            </p:cNvPr>
            <p:cNvSpPr/>
            <p:nvPr/>
          </p:nvSpPr>
          <p:spPr>
            <a:xfrm>
              <a:off x="4887900" y="3798975"/>
              <a:ext cx="15225" cy="7625"/>
            </a:xfrm>
            <a:custGeom>
              <a:avLst/>
              <a:gdLst/>
              <a:ahLst/>
              <a:cxnLst/>
              <a:rect l="l" t="t" r="r" b="b"/>
              <a:pathLst>
                <a:path w="609" h="305" extrusionOk="0">
                  <a:moveTo>
                    <a:pt x="0" y="1"/>
                  </a:moveTo>
                  <a:cubicBezTo>
                    <a:pt x="0" y="31"/>
                    <a:pt x="0" y="92"/>
                    <a:pt x="31" y="122"/>
                  </a:cubicBezTo>
                  <a:cubicBezTo>
                    <a:pt x="76" y="244"/>
                    <a:pt x="190" y="305"/>
                    <a:pt x="304" y="305"/>
                  </a:cubicBezTo>
                  <a:cubicBezTo>
                    <a:pt x="418" y="305"/>
                    <a:pt x="532" y="244"/>
                    <a:pt x="578" y="122"/>
                  </a:cubicBezTo>
                  <a:cubicBezTo>
                    <a:pt x="608" y="92"/>
                    <a:pt x="608" y="31"/>
                    <a:pt x="60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295;p35">
              <a:extLst>
                <a:ext uri="{FF2B5EF4-FFF2-40B4-BE49-F238E27FC236}">
                  <a16:creationId xmlns:a16="http://schemas.microsoft.com/office/drawing/2014/main" id="{AA978B07-7650-859C-7161-AFC00587A835}"/>
                </a:ext>
              </a:extLst>
            </p:cNvPr>
            <p:cNvSpPr/>
            <p:nvPr/>
          </p:nvSpPr>
          <p:spPr>
            <a:xfrm>
              <a:off x="4747325" y="3798975"/>
              <a:ext cx="6850" cy="7625"/>
            </a:xfrm>
            <a:custGeom>
              <a:avLst/>
              <a:gdLst/>
              <a:ahLst/>
              <a:cxnLst/>
              <a:rect l="l" t="t" r="r" b="b"/>
              <a:pathLst>
                <a:path w="274" h="305" extrusionOk="0">
                  <a:moveTo>
                    <a:pt x="0" y="1"/>
                  </a:moveTo>
                  <a:lnTo>
                    <a:pt x="0" y="305"/>
                  </a:lnTo>
                  <a:cubicBezTo>
                    <a:pt x="91" y="305"/>
                    <a:pt x="213" y="213"/>
                    <a:pt x="274" y="122"/>
                  </a:cubicBezTo>
                  <a:cubicBezTo>
                    <a:pt x="274" y="92"/>
                    <a:pt x="274" y="31"/>
                    <a:pt x="27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296;p35">
              <a:extLst>
                <a:ext uri="{FF2B5EF4-FFF2-40B4-BE49-F238E27FC236}">
                  <a16:creationId xmlns:a16="http://schemas.microsoft.com/office/drawing/2014/main" id="{743D9AE0-5C3E-5F50-AF4A-6B9A7B7C42C5}"/>
                </a:ext>
              </a:extLst>
            </p:cNvPr>
            <p:cNvSpPr/>
            <p:nvPr/>
          </p:nvSpPr>
          <p:spPr>
            <a:xfrm>
              <a:off x="4739725" y="2900025"/>
              <a:ext cx="7625" cy="7625"/>
            </a:xfrm>
            <a:custGeom>
              <a:avLst/>
              <a:gdLst/>
              <a:ahLst/>
              <a:cxnLst/>
              <a:rect l="l" t="t" r="r" b="b"/>
              <a:pathLst>
                <a:path w="305" h="305" extrusionOk="0">
                  <a:moveTo>
                    <a:pt x="304" y="1"/>
                  </a:moveTo>
                  <a:cubicBezTo>
                    <a:pt x="243" y="1"/>
                    <a:pt x="213" y="1"/>
                    <a:pt x="183" y="31"/>
                  </a:cubicBezTo>
                  <a:cubicBezTo>
                    <a:pt x="91" y="61"/>
                    <a:pt x="31" y="122"/>
                    <a:pt x="31" y="183"/>
                  </a:cubicBezTo>
                  <a:cubicBezTo>
                    <a:pt x="0" y="213"/>
                    <a:pt x="0" y="274"/>
                    <a:pt x="0" y="305"/>
                  </a:cubicBezTo>
                  <a:lnTo>
                    <a:pt x="274" y="305"/>
                  </a:lnTo>
                  <a:lnTo>
                    <a:pt x="30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297;p35">
              <a:extLst>
                <a:ext uri="{FF2B5EF4-FFF2-40B4-BE49-F238E27FC236}">
                  <a16:creationId xmlns:a16="http://schemas.microsoft.com/office/drawing/2014/main" id="{F57ED2CC-8AC8-F622-8C27-DB81AF993A77}"/>
                </a:ext>
              </a:extLst>
            </p:cNvPr>
            <p:cNvSpPr/>
            <p:nvPr/>
          </p:nvSpPr>
          <p:spPr>
            <a:xfrm>
              <a:off x="4590775" y="2900025"/>
              <a:ext cx="15225" cy="7625"/>
            </a:xfrm>
            <a:custGeom>
              <a:avLst/>
              <a:gdLst/>
              <a:ahLst/>
              <a:cxnLst/>
              <a:rect l="l" t="t" r="r" b="b"/>
              <a:pathLst>
                <a:path w="609" h="305" extrusionOk="0">
                  <a:moveTo>
                    <a:pt x="305" y="1"/>
                  </a:moveTo>
                  <a:cubicBezTo>
                    <a:pt x="183" y="1"/>
                    <a:pt x="92" y="92"/>
                    <a:pt x="31" y="183"/>
                  </a:cubicBezTo>
                  <a:cubicBezTo>
                    <a:pt x="1" y="213"/>
                    <a:pt x="1" y="274"/>
                    <a:pt x="1" y="305"/>
                  </a:cubicBezTo>
                  <a:lnTo>
                    <a:pt x="609" y="305"/>
                  </a:lnTo>
                  <a:cubicBezTo>
                    <a:pt x="609" y="274"/>
                    <a:pt x="609" y="213"/>
                    <a:pt x="578" y="183"/>
                  </a:cubicBezTo>
                  <a:cubicBezTo>
                    <a:pt x="517" y="92"/>
                    <a:pt x="426" y="1"/>
                    <a:pt x="30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298;p35">
              <a:extLst>
                <a:ext uri="{FF2B5EF4-FFF2-40B4-BE49-F238E27FC236}">
                  <a16:creationId xmlns:a16="http://schemas.microsoft.com/office/drawing/2014/main" id="{5B94E0F0-7689-2FFA-506B-C1AA7B0502EA}"/>
                </a:ext>
              </a:extLst>
            </p:cNvPr>
            <p:cNvSpPr/>
            <p:nvPr/>
          </p:nvSpPr>
          <p:spPr>
            <a:xfrm>
              <a:off x="4739725" y="3197150"/>
              <a:ext cx="7625" cy="7625"/>
            </a:xfrm>
            <a:custGeom>
              <a:avLst/>
              <a:gdLst/>
              <a:ahLst/>
              <a:cxnLst/>
              <a:rect l="l" t="t" r="r" b="b"/>
              <a:pathLst>
                <a:path w="305" h="305" extrusionOk="0">
                  <a:moveTo>
                    <a:pt x="304" y="0"/>
                  </a:moveTo>
                  <a:cubicBezTo>
                    <a:pt x="243" y="0"/>
                    <a:pt x="213" y="0"/>
                    <a:pt x="183" y="31"/>
                  </a:cubicBezTo>
                  <a:cubicBezTo>
                    <a:pt x="91" y="61"/>
                    <a:pt x="31" y="122"/>
                    <a:pt x="31" y="183"/>
                  </a:cubicBezTo>
                  <a:cubicBezTo>
                    <a:pt x="0" y="213"/>
                    <a:pt x="0" y="274"/>
                    <a:pt x="0" y="304"/>
                  </a:cubicBezTo>
                  <a:lnTo>
                    <a:pt x="304" y="304"/>
                  </a:lnTo>
                  <a:lnTo>
                    <a:pt x="30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299;p35">
              <a:extLst>
                <a:ext uri="{FF2B5EF4-FFF2-40B4-BE49-F238E27FC236}">
                  <a16:creationId xmlns:a16="http://schemas.microsoft.com/office/drawing/2014/main" id="{C8A215DD-5B98-2E95-6289-3B6EA23BEA58}"/>
                </a:ext>
              </a:extLst>
            </p:cNvPr>
            <p:cNvSpPr/>
            <p:nvPr/>
          </p:nvSpPr>
          <p:spPr>
            <a:xfrm>
              <a:off x="4590775" y="3197150"/>
              <a:ext cx="15225" cy="7625"/>
            </a:xfrm>
            <a:custGeom>
              <a:avLst/>
              <a:gdLst/>
              <a:ahLst/>
              <a:cxnLst/>
              <a:rect l="l" t="t" r="r" b="b"/>
              <a:pathLst>
                <a:path w="609" h="305" extrusionOk="0">
                  <a:moveTo>
                    <a:pt x="305" y="0"/>
                  </a:moveTo>
                  <a:cubicBezTo>
                    <a:pt x="183" y="0"/>
                    <a:pt x="92" y="92"/>
                    <a:pt x="31" y="183"/>
                  </a:cubicBezTo>
                  <a:cubicBezTo>
                    <a:pt x="31" y="213"/>
                    <a:pt x="1" y="274"/>
                    <a:pt x="1" y="304"/>
                  </a:cubicBezTo>
                  <a:lnTo>
                    <a:pt x="609" y="304"/>
                  </a:lnTo>
                  <a:cubicBezTo>
                    <a:pt x="609" y="274"/>
                    <a:pt x="578" y="213"/>
                    <a:pt x="578" y="183"/>
                  </a:cubicBezTo>
                  <a:cubicBezTo>
                    <a:pt x="517" y="92"/>
                    <a:pt x="426" y="0"/>
                    <a:pt x="30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300;p35">
              <a:extLst>
                <a:ext uri="{FF2B5EF4-FFF2-40B4-BE49-F238E27FC236}">
                  <a16:creationId xmlns:a16="http://schemas.microsoft.com/office/drawing/2014/main" id="{FAA4021C-CEF3-9D2A-2288-5CB6D19F1A7D}"/>
                </a:ext>
              </a:extLst>
            </p:cNvPr>
            <p:cNvSpPr/>
            <p:nvPr/>
          </p:nvSpPr>
          <p:spPr>
            <a:xfrm>
              <a:off x="4739725" y="3048975"/>
              <a:ext cx="7625" cy="14450"/>
            </a:xfrm>
            <a:custGeom>
              <a:avLst/>
              <a:gdLst/>
              <a:ahLst/>
              <a:cxnLst/>
              <a:rect l="l" t="t" r="r" b="b"/>
              <a:pathLst>
                <a:path w="305" h="578" extrusionOk="0">
                  <a:moveTo>
                    <a:pt x="304" y="0"/>
                  </a:moveTo>
                  <a:cubicBezTo>
                    <a:pt x="243" y="0"/>
                    <a:pt x="213" y="0"/>
                    <a:pt x="183" y="31"/>
                  </a:cubicBezTo>
                  <a:cubicBezTo>
                    <a:pt x="61" y="61"/>
                    <a:pt x="0" y="183"/>
                    <a:pt x="0" y="304"/>
                  </a:cubicBezTo>
                  <a:cubicBezTo>
                    <a:pt x="0" y="395"/>
                    <a:pt x="61" y="517"/>
                    <a:pt x="183" y="578"/>
                  </a:cubicBezTo>
                  <a:lnTo>
                    <a:pt x="304" y="578"/>
                  </a:lnTo>
                  <a:lnTo>
                    <a:pt x="30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301;p35">
              <a:extLst>
                <a:ext uri="{FF2B5EF4-FFF2-40B4-BE49-F238E27FC236}">
                  <a16:creationId xmlns:a16="http://schemas.microsoft.com/office/drawing/2014/main" id="{6CA1A901-BC81-E345-BC50-68E7C2574A66}"/>
                </a:ext>
              </a:extLst>
            </p:cNvPr>
            <p:cNvSpPr/>
            <p:nvPr/>
          </p:nvSpPr>
          <p:spPr>
            <a:xfrm>
              <a:off x="4587750" y="3048975"/>
              <a:ext cx="17500" cy="14700"/>
            </a:xfrm>
            <a:custGeom>
              <a:avLst/>
              <a:gdLst/>
              <a:ahLst/>
              <a:cxnLst/>
              <a:rect l="l" t="t" r="r" b="b"/>
              <a:pathLst>
                <a:path w="700" h="588" extrusionOk="0">
                  <a:moveTo>
                    <a:pt x="426" y="0"/>
                  </a:moveTo>
                  <a:cubicBezTo>
                    <a:pt x="152" y="0"/>
                    <a:pt x="0" y="304"/>
                    <a:pt x="213" y="487"/>
                  </a:cubicBezTo>
                  <a:cubicBezTo>
                    <a:pt x="274" y="557"/>
                    <a:pt x="348" y="588"/>
                    <a:pt x="420" y="588"/>
                  </a:cubicBezTo>
                  <a:cubicBezTo>
                    <a:pt x="564" y="588"/>
                    <a:pt x="699" y="466"/>
                    <a:pt x="699" y="304"/>
                  </a:cubicBezTo>
                  <a:cubicBezTo>
                    <a:pt x="699" y="122"/>
                    <a:pt x="578" y="0"/>
                    <a:pt x="42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302;p35">
              <a:extLst>
                <a:ext uri="{FF2B5EF4-FFF2-40B4-BE49-F238E27FC236}">
                  <a16:creationId xmlns:a16="http://schemas.microsoft.com/office/drawing/2014/main" id="{84DD241B-42C1-A60A-603B-2012F8E6B642}"/>
                </a:ext>
              </a:extLst>
            </p:cNvPr>
            <p:cNvSpPr/>
            <p:nvPr/>
          </p:nvSpPr>
          <p:spPr>
            <a:xfrm>
              <a:off x="4514025" y="3122800"/>
              <a:ext cx="17500" cy="15100"/>
            </a:xfrm>
            <a:custGeom>
              <a:avLst/>
              <a:gdLst/>
              <a:ahLst/>
              <a:cxnLst/>
              <a:rect l="l" t="t" r="r" b="b"/>
              <a:pathLst>
                <a:path w="700" h="604" extrusionOk="0">
                  <a:moveTo>
                    <a:pt x="393" y="0"/>
                  </a:moveTo>
                  <a:cubicBezTo>
                    <a:pt x="318" y="0"/>
                    <a:pt x="243" y="27"/>
                    <a:pt x="183" y="87"/>
                  </a:cubicBezTo>
                  <a:cubicBezTo>
                    <a:pt x="1" y="269"/>
                    <a:pt x="122" y="603"/>
                    <a:pt x="396" y="603"/>
                  </a:cubicBezTo>
                  <a:cubicBezTo>
                    <a:pt x="578" y="603"/>
                    <a:pt x="700" y="451"/>
                    <a:pt x="700" y="300"/>
                  </a:cubicBezTo>
                  <a:cubicBezTo>
                    <a:pt x="700" y="115"/>
                    <a:pt x="548" y="0"/>
                    <a:pt x="39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303;p35">
              <a:extLst>
                <a:ext uri="{FF2B5EF4-FFF2-40B4-BE49-F238E27FC236}">
                  <a16:creationId xmlns:a16="http://schemas.microsoft.com/office/drawing/2014/main" id="{C49A10DE-8C3D-5FC6-3E56-EC299D75E78E}"/>
                </a:ext>
              </a:extLst>
            </p:cNvPr>
            <p:cNvSpPr/>
            <p:nvPr/>
          </p:nvSpPr>
          <p:spPr>
            <a:xfrm>
              <a:off x="4665250" y="3122950"/>
              <a:ext cx="17500" cy="14950"/>
            </a:xfrm>
            <a:custGeom>
              <a:avLst/>
              <a:gdLst/>
              <a:ahLst/>
              <a:cxnLst/>
              <a:rect l="l" t="t" r="r" b="b"/>
              <a:pathLst>
                <a:path w="700" h="598" extrusionOk="0">
                  <a:moveTo>
                    <a:pt x="320" y="0"/>
                  </a:moveTo>
                  <a:cubicBezTo>
                    <a:pt x="161" y="0"/>
                    <a:pt x="0" y="125"/>
                    <a:pt x="0" y="294"/>
                  </a:cubicBezTo>
                  <a:cubicBezTo>
                    <a:pt x="0" y="476"/>
                    <a:pt x="122" y="597"/>
                    <a:pt x="304" y="597"/>
                  </a:cubicBezTo>
                  <a:cubicBezTo>
                    <a:pt x="547" y="597"/>
                    <a:pt x="699" y="263"/>
                    <a:pt x="517" y="81"/>
                  </a:cubicBezTo>
                  <a:cubicBezTo>
                    <a:pt x="461" y="25"/>
                    <a:pt x="391" y="0"/>
                    <a:pt x="32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304;p35">
              <a:extLst>
                <a:ext uri="{FF2B5EF4-FFF2-40B4-BE49-F238E27FC236}">
                  <a16:creationId xmlns:a16="http://schemas.microsoft.com/office/drawing/2014/main" id="{55F217AF-F5E1-7A34-1734-F33B68095CC0}"/>
                </a:ext>
              </a:extLst>
            </p:cNvPr>
            <p:cNvSpPr/>
            <p:nvPr/>
          </p:nvSpPr>
          <p:spPr>
            <a:xfrm>
              <a:off x="4514025" y="2974500"/>
              <a:ext cx="17500" cy="14950"/>
            </a:xfrm>
            <a:custGeom>
              <a:avLst/>
              <a:gdLst/>
              <a:ahLst/>
              <a:cxnLst/>
              <a:rect l="l" t="t" r="r" b="b"/>
              <a:pathLst>
                <a:path w="700" h="598" extrusionOk="0">
                  <a:moveTo>
                    <a:pt x="396" y="0"/>
                  </a:moveTo>
                  <a:cubicBezTo>
                    <a:pt x="153" y="0"/>
                    <a:pt x="1" y="335"/>
                    <a:pt x="183" y="517"/>
                  </a:cubicBezTo>
                  <a:cubicBezTo>
                    <a:pt x="239" y="573"/>
                    <a:pt x="309" y="598"/>
                    <a:pt x="380" y="598"/>
                  </a:cubicBezTo>
                  <a:cubicBezTo>
                    <a:pt x="539" y="598"/>
                    <a:pt x="700" y="473"/>
                    <a:pt x="700" y="304"/>
                  </a:cubicBezTo>
                  <a:cubicBezTo>
                    <a:pt x="700" y="122"/>
                    <a:pt x="578" y="0"/>
                    <a:pt x="39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305;p35">
              <a:extLst>
                <a:ext uri="{FF2B5EF4-FFF2-40B4-BE49-F238E27FC236}">
                  <a16:creationId xmlns:a16="http://schemas.microsoft.com/office/drawing/2014/main" id="{A54FA214-934F-E274-903A-E67C41EE288B}"/>
                </a:ext>
              </a:extLst>
            </p:cNvPr>
            <p:cNvSpPr/>
            <p:nvPr/>
          </p:nvSpPr>
          <p:spPr>
            <a:xfrm>
              <a:off x="4665250" y="2974600"/>
              <a:ext cx="17500" cy="15125"/>
            </a:xfrm>
            <a:custGeom>
              <a:avLst/>
              <a:gdLst/>
              <a:ahLst/>
              <a:cxnLst/>
              <a:rect l="l" t="t" r="r" b="b"/>
              <a:pathLst>
                <a:path w="700" h="605" extrusionOk="0">
                  <a:moveTo>
                    <a:pt x="307" y="1"/>
                  </a:moveTo>
                  <a:cubicBezTo>
                    <a:pt x="152" y="1"/>
                    <a:pt x="0" y="116"/>
                    <a:pt x="0" y="300"/>
                  </a:cubicBezTo>
                  <a:cubicBezTo>
                    <a:pt x="0" y="452"/>
                    <a:pt x="122" y="604"/>
                    <a:pt x="304" y="604"/>
                  </a:cubicBezTo>
                  <a:cubicBezTo>
                    <a:pt x="547" y="604"/>
                    <a:pt x="699" y="270"/>
                    <a:pt x="517" y="88"/>
                  </a:cubicBezTo>
                  <a:cubicBezTo>
                    <a:pt x="458" y="28"/>
                    <a:pt x="382" y="1"/>
                    <a:pt x="30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306;p35">
              <a:extLst>
                <a:ext uri="{FF2B5EF4-FFF2-40B4-BE49-F238E27FC236}">
                  <a16:creationId xmlns:a16="http://schemas.microsoft.com/office/drawing/2014/main" id="{CF9E2DAF-75D1-AC38-4888-DE126482492D}"/>
                </a:ext>
              </a:extLst>
            </p:cNvPr>
            <p:cNvSpPr/>
            <p:nvPr/>
          </p:nvSpPr>
          <p:spPr>
            <a:xfrm>
              <a:off x="4450200" y="3197150"/>
              <a:ext cx="6850" cy="7625"/>
            </a:xfrm>
            <a:custGeom>
              <a:avLst/>
              <a:gdLst/>
              <a:ahLst/>
              <a:cxnLst/>
              <a:rect l="l" t="t" r="r" b="b"/>
              <a:pathLst>
                <a:path w="274" h="305" extrusionOk="0">
                  <a:moveTo>
                    <a:pt x="0" y="0"/>
                  </a:moveTo>
                  <a:lnTo>
                    <a:pt x="0" y="304"/>
                  </a:lnTo>
                  <a:lnTo>
                    <a:pt x="274" y="304"/>
                  </a:lnTo>
                  <a:cubicBezTo>
                    <a:pt x="274" y="274"/>
                    <a:pt x="274" y="213"/>
                    <a:pt x="244" y="183"/>
                  </a:cubicBezTo>
                  <a:cubicBezTo>
                    <a:pt x="213" y="92"/>
                    <a:pt x="92" y="0"/>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307;p35">
              <a:extLst>
                <a:ext uri="{FF2B5EF4-FFF2-40B4-BE49-F238E27FC236}">
                  <a16:creationId xmlns:a16="http://schemas.microsoft.com/office/drawing/2014/main" id="{2A77E98B-32CF-C4E4-731E-0B786E921DE2}"/>
                </a:ext>
              </a:extLst>
            </p:cNvPr>
            <p:cNvSpPr/>
            <p:nvPr/>
          </p:nvSpPr>
          <p:spPr>
            <a:xfrm>
              <a:off x="4450200" y="3048975"/>
              <a:ext cx="6850" cy="15225"/>
            </a:xfrm>
            <a:custGeom>
              <a:avLst/>
              <a:gdLst/>
              <a:ahLst/>
              <a:cxnLst/>
              <a:rect l="l" t="t" r="r" b="b"/>
              <a:pathLst>
                <a:path w="274" h="609" extrusionOk="0">
                  <a:moveTo>
                    <a:pt x="0" y="0"/>
                  </a:moveTo>
                  <a:lnTo>
                    <a:pt x="0" y="608"/>
                  </a:lnTo>
                  <a:cubicBezTo>
                    <a:pt x="152" y="608"/>
                    <a:pt x="274" y="456"/>
                    <a:pt x="274" y="304"/>
                  </a:cubicBezTo>
                  <a:cubicBezTo>
                    <a:pt x="274" y="122"/>
                    <a:pt x="152" y="0"/>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308;p35">
              <a:extLst>
                <a:ext uri="{FF2B5EF4-FFF2-40B4-BE49-F238E27FC236}">
                  <a16:creationId xmlns:a16="http://schemas.microsoft.com/office/drawing/2014/main" id="{73E99D73-5E3F-92C3-E8B3-1ADCC5D083E1}"/>
                </a:ext>
              </a:extLst>
            </p:cNvPr>
            <p:cNvSpPr/>
            <p:nvPr/>
          </p:nvSpPr>
          <p:spPr>
            <a:xfrm>
              <a:off x="4739725" y="2907625"/>
              <a:ext cx="7625" cy="7625"/>
            </a:xfrm>
            <a:custGeom>
              <a:avLst/>
              <a:gdLst/>
              <a:ahLst/>
              <a:cxnLst/>
              <a:rect l="l" t="t" r="r" b="b"/>
              <a:pathLst>
                <a:path w="305" h="305" extrusionOk="0">
                  <a:moveTo>
                    <a:pt x="0" y="1"/>
                  </a:moveTo>
                  <a:cubicBezTo>
                    <a:pt x="0" y="122"/>
                    <a:pt x="61" y="213"/>
                    <a:pt x="183" y="274"/>
                  </a:cubicBezTo>
                  <a:cubicBezTo>
                    <a:pt x="213" y="305"/>
                    <a:pt x="243" y="305"/>
                    <a:pt x="304" y="305"/>
                  </a:cubicBezTo>
                  <a:lnTo>
                    <a:pt x="30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309;p35">
              <a:extLst>
                <a:ext uri="{FF2B5EF4-FFF2-40B4-BE49-F238E27FC236}">
                  <a16:creationId xmlns:a16="http://schemas.microsoft.com/office/drawing/2014/main" id="{C0D63D34-9D3F-4110-4357-CE5B60B84E74}"/>
                </a:ext>
              </a:extLst>
            </p:cNvPr>
            <p:cNvSpPr/>
            <p:nvPr/>
          </p:nvSpPr>
          <p:spPr>
            <a:xfrm>
              <a:off x="4590775" y="2907625"/>
              <a:ext cx="14475" cy="7625"/>
            </a:xfrm>
            <a:custGeom>
              <a:avLst/>
              <a:gdLst/>
              <a:ahLst/>
              <a:cxnLst/>
              <a:rect l="l" t="t" r="r" b="b"/>
              <a:pathLst>
                <a:path w="579" h="305" extrusionOk="0">
                  <a:moveTo>
                    <a:pt x="1" y="1"/>
                  </a:moveTo>
                  <a:cubicBezTo>
                    <a:pt x="1" y="153"/>
                    <a:pt x="122" y="305"/>
                    <a:pt x="305" y="305"/>
                  </a:cubicBezTo>
                  <a:cubicBezTo>
                    <a:pt x="457" y="305"/>
                    <a:pt x="578" y="153"/>
                    <a:pt x="57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310;p35">
              <a:extLst>
                <a:ext uri="{FF2B5EF4-FFF2-40B4-BE49-F238E27FC236}">
                  <a16:creationId xmlns:a16="http://schemas.microsoft.com/office/drawing/2014/main" id="{9599D71B-91B6-FD3C-AC95-9727857101E8}"/>
                </a:ext>
              </a:extLst>
            </p:cNvPr>
            <p:cNvSpPr/>
            <p:nvPr/>
          </p:nvSpPr>
          <p:spPr>
            <a:xfrm>
              <a:off x="4739725" y="3494250"/>
              <a:ext cx="7625" cy="7625"/>
            </a:xfrm>
            <a:custGeom>
              <a:avLst/>
              <a:gdLst/>
              <a:ahLst/>
              <a:cxnLst/>
              <a:rect l="l" t="t" r="r" b="b"/>
              <a:pathLst>
                <a:path w="305" h="305" extrusionOk="0">
                  <a:moveTo>
                    <a:pt x="304" y="1"/>
                  </a:moveTo>
                  <a:cubicBezTo>
                    <a:pt x="243" y="1"/>
                    <a:pt x="213" y="31"/>
                    <a:pt x="183" y="31"/>
                  </a:cubicBezTo>
                  <a:cubicBezTo>
                    <a:pt x="91" y="62"/>
                    <a:pt x="31" y="123"/>
                    <a:pt x="31" y="183"/>
                  </a:cubicBezTo>
                  <a:cubicBezTo>
                    <a:pt x="0" y="214"/>
                    <a:pt x="0" y="275"/>
                    <a:pt x="0" y="305"/>
                  </a:cubicBezTo>
                  <a:lnTo>
                    <a:pt x="274" y="305"/>
                  </a:lnTo>
                  <a:lnTo>
                    <a:pt x="30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311;p35">
              <a:extLst>
                <a:ext uri="{FF2B5EF4-FFF2-40B4-BE49-F238E27FC236}">
                  <a16:creationId xmlns:a16="http://schemas.microsoft.com/office/drawing/2014/main" id="{8FD17E8C-400D-4500-77BD-96586E4EF057}"/>
                </a:ext>
              </a:extLst>
            </p:cNvPr>
            <p:cNvSpPr/>
            <p:nvPr/>
          </p:nvSpPr>
          <p:spPr>
            <a:xfrm>
              <a:off x="4590775" y="3494250"/>
              <a:ext cx="15225" cy="7625"/>
            </a:xfrm>
            <a:custGeom>
              <a:avLst/>
              <a:gdLst/>
              <a:ahLst/>
              <a:cxnLst/>
              <a:rect l="l" t="t" r="r" b="b"/>
              <a:pathLst>
                <a:path w="609" h="305" extrusionOk="0">
                  <a:moveTo>
                    <a:pt x="305" y="1"/>
                  </a:moveTo>
                  <a:cubicBezTo>
                    <a:pt x="183" y="1"/>
                    <a:pt x="92" y="92"/>
                    <a:pt x="31" y="183"/>
                  </a:cubicBezTo>
                  <a:cubicBezTo>
                    <a:pt x="1" y="214"/>
                    <a:pt x="1" y="275"/>
                    <a:pt x="1" y="305"/>
                  </a:cubicBezTo>
                  <a:lnTo>
                    <a:pt x="609" y="305"/>
                  </a:lnTo>
                  <a:cubicBezTo>
                    <a:pt x="609" y="275"/>
                    <a:pt x="609" y="214"/>
                    <a:pt x="578" y="183"/>
                  </a:cubicBezTo>
                  <a:cubicBezTo>
                    <a:pt x="517" y="92"/>
                    <a:pt x="426" y="1"/>
                    <a:pt x="30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312;p35">
              <a:extLst>
                <a:ext uri="{FF2B5EF4-FFF2-40B4-BE49-F238E27FC236}">
                  <a16:creationId xmlns:a16="http://schemas.microsoft.com/office/drawing/2014/main" id="{AB07CC1B-A8A7-3F35-ACE7-7D3FD229E4F3}"/>
                </a:ext>
              </a:extLst>
            </p:cNvPr>
            <p:cNvSpPr/>
            <p:nvPr/>
          </p:nvSpPr>
          <p:spPr>
            <a:xfrm>
              <a:off x="4738200" y="3346075"/>
              <a:ext cx="9150" cy="14475"/>
            </a:xfrm>
            <a:custGeom>
              <a:avLst/>
              <a:gdLst/>
              <a:ahLst/>
              <a:cxnLst/>
              <a:rect l="l" t="t" r="r" b="b"/>
              <a:pathLst>
                <a:path w="366" h="579" extrusionOk="0">
                  <a:moveTo>
                    <a:pt x="365" y="1"/>
                  </a:moveTo>
                  <a:cubicBezTo>
                    <a:pt x="304" y="1"/>
                    <a:pt x="274" y="1"/>
                    <a:pt x="244" y="31"/>
                  </a:cubicBezTo>
                  <a:cubicBezTo>
                    <a:pt x="0" y="122"/>
                    <a:pt x="0" y="457"/>
                    <a:pt x="244" y="578"/>
                  </a:cubicBezTo>
                  <a:lnTo>
                    <a:pt x="365" y="578"/>
                  </a:lnTo>
                  <a:lnTo>
                    <a:pt x="36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313;p35">
              <a:extLst>
                <a:ext uri="{FF2B5EF4-FFF2-40B4-BE49-F238E27FC236}">
                  <a16:creationId xmlns:a16="http://schemas.microsoft.com/office/drawing/2014/main" id="{43924B78-5528-F29F-8075-A0BD4D92BFA7}"/>
                </a:ext>
              </a:extLst>
            </p:cNvPr>
            <p:cNvSpPr/>
            <p:nvPr/>
          </p:nvSpPr>
          <p:spPr>
            <a:xfrm>
              <a:off x="4590775" y="3345825"/>
              <a:ext cx="17500" cy="14725"/>
            </a:xfrm>
            <a:custGeom>
              <a:avLst/>
              <a:gdLst/>
              <a:ahLst/>
              <a:cxnLst/>
              <a:rect l="l" t="t" r="r" b="b"/>
              <a:pathLst>
                <a:path w="700" h="589" extrusionOk="0">
                  <a:moveTo>
                    <a:pt x="289" y="1"/>
                  </a:moveTo>
                  <a:cubicBezTo>
                    <a:pt x="136" y="1"/>
                    <a:pt x="1" y="122"/>
                    <a:pt x="1" y="284"/>
                  </a:cubicBezTo>
                  <a:cubicBezTo>
                    <a:pt x="1" y="467"/>
                    <a:pt x="122" y="588"/>
                    <a:pt x="305" y="588"/>
                  </a:cubicBezTo>
                  <a:cubicBezTo>
                    <a:pt x="548" y="588"/>
                    <a:pt x="700" y="284"/>
                    <a:pt x="517" y="102"/>
                  </a:cubicBezTo>
                  <a:cubicBezTo>
                    <a:pt x="446" y="31"/>
                    <a:pt x="365" y="1"/>
                    <a:pt x="28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314;p35">
              <a:extLst>
                <a:ext uri="{FF2B5EF4-FFF2-40B4-BE49-F238E27FC236}">
                  <a16:creationId xmlns:a16="http://schemas.microsoft.com/office/drawing/2014/main" id="{6D3348B8-BE10-E0BF-365C-847EAB94A61F}"/>
                </a:ext>
              </a:extLst>
            </p:cNvPr>
            <p:cNvSpPr/>
            <p:nvPr/>
          </p:nvSpPr>
          <p:spPr>
            <a:xfrm>
              <a:off x="4516300" y="3420050"/>
              <a:ext cx="17500" cy="14975"/>
            </a:xfrm>
            <a:custGeom>
              <a:avLst/>
              <a:gdLst/>
              <a:ahLst/>
              <a:cxnLst/>
              <a:rect l="l" t="t" r="r" b="b"/>
              <a:pathLst>
                <a:path w="700" h="599" extrusionOk="0">
                  <a:moveTo>
                    <a:pt x="321" y="1"/>
                  </a:moveTo>
                  <a:cubicBezTo>
                    <a:pt x="161" y="1"/>
                    <a:pt x="1" y="126"/>
                    <a:pt x="1" y="294"/>
                  </a:cubicBezTo>
                  <a:cubicBezTo>
                    <a:pt x="1" y="477"/>
                    <a:pt x="153" y="598"/>
                    <a:pt x="305" y="598"/>
                  </a:cubicBezTo>
                  <a:cubicBezTo>
                    <a:pt x="578" y="598"/>
                    <a:pt x="700" y="264"/>
                    <a:pt x="518" y="81"/>
                  </a:cubicBezTo>
                  <a:cubicBezTo>
                    <a:pt x="462" y="25"/>
                    <a:pt x="391" y="1"/>
                    <a:pt x="32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315;p35">
              <a:extLst>
                <a:ext uri="{FF2B5EF4-FFF2-40B4-BE49-F238E27FC236}">
                  <a16:creationId xmlns:a16="http://schemas.microsoft.com/office/drawing/2014/main" id="{8D6B0953-741E-2559-3239-ED206147BABD}"/>
                </a:ext>
              </a:extLst>
            </p:cNvPr>
            <p:cNvSpPr/>
            <p:nvPr/>
          </p:nvSpPr>
          <p:spPr>
            <a:xfrm>
              <a:off x="4665250" y="3420050"/>
              <a:ext cx="17500" cy="14975"/>
            </a:xfrm>
            <a:custGeom>
              <a:avLst/>
              <a:gdLst/>
              <a:ahLst/>
              <a:cxnLst/>
              <a:rect l="l" t="t" r="r" b="b"/>
              <a:pathLst>
                <a:path w="700" h="599" extrusionOk="0">
                  <a:moveTo>
                    <a:pt x="320" y="1"/>
                  </a:moveTo>
                  <a:cubicBezTo>
                    <a:pt x="161" y="1"/>
                    <a:pt x="0" y="126"/>
                    <a:pt x="0" y="294"/>
                  </a:cubicBezTo>
                  <a:cubicBezTo>
                    <a:pt x="0" y="477"/>
                    <a:pt x="122" y="598"/>
                    <a:pt x="304" y="598"/>
                  </a:cubicBezTo>
                  <a:cubicBezTo>
                    <a:pt x="578" y="598"/>
                    <a:pt x="699" y="294"/>
                    <a:pt x="517" y="81"/>
                  </a:cubicBezTo>
                  <a:cubicBezTo>
                    <a:pt x="461" y="25"/>
                    <a:pt x="391" y="1"/>
                    <a:pt x="32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316;p35">
              <a:extLst>
                <a:ext uri="{FF2B5EF4-FFF2-40B4-BE49-F238E27FC236}">
                  <a16:creationId xmlns:a16="http://schemas.microsoft.com/office/drawing/2014/main" id="{51F02D0E-E3B5-6473-610E-E5A5AD0EB7A4}"/>
                </a:ext>
              </a:extLst>
            </p:cNvPr>
            <p:cNvSpPr/>
            <p:nvPr/>
          </p:nvSpPr>
          <p:spPr>
            <a:xfrm>
              <a:off x="4516300" y="3271725"/>
              <a:ext cx="17500" cy="15100"/>
            </a:xfrm>
            <a:custGeom>
              <a:avLst/>
              <a:gdLst/>
              <a:ahLst/>
              <a:cxnLst/>
              <a:rect l="l" t="t" r="r" b="b"/>
              <a:pathLst>
                <a:path w="700" h="604" extrusionOk="0">
                  <a:moveTo>
                    <a:pt x="307" y="1"/>
                  </a:moveTo>
                  <a:cubicBezTo>
                    <a:pt x="152" y="1"/>
                    <a:pt x="1" y="116"/>
                    <a:pt x="1" y="300"/>
                  </a:cubicBezTo>
                  <a:cubicBezTo>
                    <a:pt x="1" y="452"/>
                    <a:pt x="153" y="604"/>
                    <a:pt x="305" y="604"/>
                  </a:cubicBezTo>
                  <a:cubicBezTo>
                    <a:pt x="578" y="604"/>
                    <a:pt x="700" y="270"/>
                    <a:pt x="518" y="87"/>
                  </a:cubicBezTo>
                  <a:cubicBezTo>
                    <a:pt x="458" y="28"/>
                    <a:pt x="382" y="1"/>
                    <a:pt x="30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317;p35">
              <a:extLst>
                <a:ext uri="{FF2B5EF4-FFF2-40B4-BE49-F238E27FC236}">
                  <a16:creationId xmlns:a16="http://schemas.microsoft.com/office/drawing/2014/main" id="{28185440-8761-D16D-B14D-9009B2F39BBD}"/>
                </a:ext>
              </a:extLst>
            </p:cNvPr>
            <p:cNvSpPr/>
            <p:nvPr/>
          </p:nvSpPr>
          <p:spPr>
            <a:xfrm>
              <a:off x="4665250" y="3271625"/>
              <a:ext cx="17500" cy="14950"/>
            </a:xfrm>
            <a:custGeom>
              <a:avLst/>
              <a:gdLst/>
              <a:ahLst/>
              <a:cxnLst/>
              <a:rect l="l" t="t" r="r" b="b"/>
              <a:pathLst>
                <a:path w="700" h="598" extrusionOk="0">
                  <a:moveTo>
                    <a:pt x="304" y="0"/>
                  </a:moveTo>
                  <a:cubicBezTo>
                    <a:pt x="122" y="0"/>
                    <a:pt x="0" y="122"/>
                    <a:pt x="0" y="304"/>
                  </a:cubicBezTo>
                  <a:cubicBezTo>
                    <a:pt x="0" y="473"/>
                    <a:pt x="161" y="597"/>
                    <a:pt x="320" y="597"/>
                  </a:cubicBezTo>
                  <a:cubicBezTo>
                    <a:pt x="391" y="597"/>
                    <a:pt x="461" y="573"/>
                    <a:pt x="517" y="517"/>
                  </a:cubicBezTo>
                  <a:cubicBezTo>
                    <a:pt x="699" y="334"/>
                    <a:pt x="547" y="0"/>
                    <a:pt x="30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318;p35">
              <a:extLst>
                <a:ext uri="{FF2B5EF4-FFF2-40B4-BE49-F238E27FC236}">
                  <a16:creationId xmlns:a16="http://schemas.microsoft.com/office/drawing/2014/main" id="{477E9593-ACCC-48C7-79F0-DC8940F377A7}"/>
                </a:ext>
              </a:extLst>
            </p:cNvPr>
            <p:cNvSpPr/>
            <p:nvPr/>
          </p:nvSpPr>
          <p:spPr>
            <a:xfrm>
              <a:off x="4450200" y="3494250"/>
              <a:ext cx="6850" cy="7625"/>
            </a:xfrm>
            <a:custGeom>
              <a:avLst/>
              <a:gdLst/>
              <a:ahLst/>
              <a:cxnLst/>
              <a:rect l="l" t="t" r="r" b="b"/>
              <a:pathLst>
                <a:path w="274" h="305" extrusionOk="0">
                  <a:moveTo>
                    <a:pt x="0" y="1"/>
                  </a:moveTo>
                  <a:lnTo>
                    <a:pt x="0" y="305"/>
                  </a:lnTo>
                  <a:lnTo>
                    <a:pt x="274" y="305"/>
                  </a:lnTo>
                  <a:cubicBezTo>
                    <a:pt x="274" y="275"/>
                    <a:pt x="274" y="214"/>
                    <a:pt x="274" y="183"/>
                  </a:cubicBezTo>
                  <a:cubicBezTo>
                    <a:pt x="213" y="92"/>
                    <a:pt x="92" y="1"/>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319;p35">
              <a:extLst>
                <a:ext uri="{FF2B5EF4-FFF2-40B4-BE49-F238E27FC236}">
                  <a16:creationId xmlns:a16="http://schemas.microsoft.com/office/drawing/2014/main" id="{FFE4AE88-F437-CBA0-BF92-14880697B106}"/>
                </a:ext>
              </a:extLst>
            </p:cNvPr>
            <p:cNvSpPr/>
            <p:nvPr/>
          </p:nvSpPr>
          <p:spPr>
            <a:xfrm>
              <a:off x="4450200" y="3346075"/>
              <a:ext cx="6850" cy="14475"/>
            </a:xfrm>
            <a:custGeom>
              <a:avLst/>
              <a:gdLst/>
              <a:ahLst/>
              <a:cxnLst/>
              <a:rect l="l" t="t" r="r" b="b"/>
              <a:pathLst>
                <a:path w="274" h="579" extrusionOk="0">
                  <a:moveTo>
                    <a:pt x="0" y="1"/>
                  </a:moveTo>
                  <a:lnTo>
                    <a:pt x="0" y="578"/>
                  </a:lnTo>
                  <a:cubicBezTo>
                    <a:pt x="152" y="578"/>
                    <a:pt x="274" y="457"/>
                    <a:pt x="274" y="305"/>
                  </a:cubicBezTo>
                  <a:cubicBezTo>
                    <a:pt x="274" y="122"/>
                    <a:pt x="152" y="1"/>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320;p35">
              <a:extLst>
                <a:ext uri="{FF2B5EF4-FFF2-40B4-BE49-F238E27FC236}">
                  <a16:creationId xmlns:a16="http://schemas.microsoft.com/office/drawing/2014/main" id="{88BC03B1-136D-6896-3C7E-624019952E02}"/>
                </a:ext>
              </a:extLst>
            </p:cNvPr>
            <p:cNvSpPr/>
            <p:nvPr/>
          </p:nvSpPr>
          <p:spPr>
            <a:xfrm>
              <a:off x="4739725" y="3204750"/>
              <a:ext cx="7625" cy="7625"/>
            </a:xfrm>
            <a:custGeom>
              <a:avLst/>
              <a:gdLst/>
              <a:ahLst/>
              <a:cxnLst/>
              <a:rect l="l" t="t" r="r" b="b"/>
              <a:pathLst>
                <a:path w="305" h="305" extrusionOk="0">
                  <a:moveTo>
                    <a:pt x="0" y="0"/>
                  </a:moveTo>
                  <a:cubicBezTo>
                    <a:pt x="0" y="122"/>
                    <a:pt x="61" y="213"/>
                    <a:pt x="183" y="274"/>
                  </a:cubicBezTo>
                  <a:cubicBezTo>
                    <a:pt x="213" y="304"/>
                    <a:pt x="243" y="304"/>
                    <a:pt x="304" y="304"/>
                  </a:cubicBezTo>
                  <a:lnTo>
                    <a:pt x="30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321;p35">
              <a:extLst>
                <a:ext uri="{FF2B5EF4-FFF2-40B4-BE49-F238E27FC236}">
                  <a16:creationId xmlns:a16="http://schemas.microsoft.com/office/drawing/2014/main" id="{82C12A14-656A-858C-610B-CFA4FFAFE874}"/>
                </a:ext>
              </a:extLst>
            </p:cNvPr>
            <p:cNvSpPr/>
            <p:nvPr/>
          </p:nvSpPr>
          <p:spPr>
            <a:xfrm>
              <a:off x="4590775" y="3204750"/>
              <a:ext cx="14475" cy="7625"/>
            </a:xfrm>
            <a:custGeom>
              <a:avLst/>
              <a:gdLst/>
              <a:ahLst/>
              <a:cxnLst/>
              <a:rect l="l" t="t" r="r" b="b"/>
              <a:pathLst>
                <a:path w="579" h="305" extrusionOk="0">
                  <a:moveTo>
                    <a:pt x="1" y="0"/>
                  </a:moveTo>
                  <a:cubicBezTo>
                    <a:pt x="1" y="31"/>
                    <a:pt x="1" y="91"/>
                    <a:pt x="31" y="122"/>
                  </a:cubicBezTo>
                  <a:cubicBezTo>
                    <a:pt x="61" y="243"/>
                    <a:pt x="183" y="304"/>
                    <a:pt x="305" y="304"/>
                  </a:cubicBezTo>
                  <a:cubicBezTo>
                    <a:pt x="396" y="304"/>
                    <a:pt x="517" y="213"/>
                    <a:pt x="578" y="122"/>
                  </a:cubicBezTo>
                  <a:cubicBezTo>
                    <a:pt x="578" y="91"/>
                    <a:pt x="578" y="31"/>
                    <a:pt x="57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322;p35">
              <a:extLst>
                <a:ext uri="{FF2B5EF4-FFF2-40B4-BE49-F238E27FC236}">
                  <a16:creationId xmlns:a16="http://schemas.microsoft.com/office/drawing/2014/main" id="{0240AFC4-5579-FAED-1B04-59FB1799A4DE}"/>
                </a:ext>
              </a:extLst>
            </p:cNvPr>
            <p:cNvSpPr/>
            <p:nvPr/>
          </p:nvSpPr>
          <p:spPr>
            <a:xfrm>
              <a:off x="4450200" y="3204750"/>
              <a:ext cx="6850" cy="7625"/>
            </a:xfrm>
            <a:custGeom>
              <a:avLst/>
              <a:gdLst/>
              <a:ahLst/>
              <a:cxnLst/>
              <a:rect l="l" t="t" r="r" b="b"/>
              <a:pathLst>
                <a:path w="274" h="305" extrusionOk="0">
                  <a:moveTo>
                    <a:pt x="0" y="0"/>
                  </a:moveTo>
                  <a:lnTo>
                    <a:pt x="0" y="304"/>
                  </a:lnTo>
                  <a:cubicBezTo>
                    <a:pt x="92" y="304"/>
                    <a:pt x="213" y="213"/>
                    <a:pt x="274" y="122"/>
                  </a:cubicBezTo>
                  <a:cubicBezTo>
                    <a:pt x="274" y="91"/>
                    <a:pt x="274" y="31"/>
                    <a:pt x="27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323;p35">
              <a:extLst>
                <a:ext uri="{FF2B5EF4-FFF2-40B4-BE49-F238E27FC236}">
                  <a16:creationId xmlns:a16="http://schemas.microsoft.com/office/drawing/2014/main" id="{9BEDA0A4-B00F-0BEE-29B3-0D53EDD08D3A}"/>
                </a:ext>
              </a:extLst>
            </p:cNvPr>
            <p:cNvSpPr/>
            <p:nvPr/>
          </p:nvSpPr>
          <p:spPr>
            <a:xfrm>
              <a:off x="4739725" y="3791375"/>
              <a:ext cx="7625" cy="7625"/>
            </a:xfrm>
            <a:custGeom>
              <a:avLst/>
              <a:gdLst/>
              <a:ahLst/>
              <a:cxnLst/>
              <a:rect l="l" t="t" r="r" b="b"/>
              <a:pathLst>
                <a:path w="305" h="305" extrusionOk="0">
                  <a:moveTo>
                    <a:pt x="304" y="1"/>
                  </a:moveTo>
                  <a:cubicBezTo>
                    <a:pt x="243" y="1"/>
                    <a:pt x="213" y="31"/>
                    <a:pt x="183" y="31"/>
                  </a:cubicBezTo>
                  <a:cubicBezTo>
                    <a:pt x="61" y="92"/>
                    <a:pt x="0" y="183"/>
                    <a:pt x="0" y="305"/>
                  </a:cubicBezTo>
                  <a:lnTo>
                    <a:pt x="274" y="305"/>
                  </a:lnTo>
                  <a:lnTo>
                    <a:pt x="30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324;p35">
              <a:extLst>
                <a:ext uri="{FF2B5EF4-FFF2-40B4-BE49-F238E27FC236}">
                  <a16:creationId xmlns:a16="http://schemas.microsoft.com/office/drawing/2014/main" id="{66117605-0353-A38F-E9CB-91C5AC0A8F41}"/>
                </a:ext>
              </a:extLst>
            </p:cNvPr>
            <p:cNvSpPr/>
            <p:nvPr/>
          </p:nvSpPr>
          <p:spPr>
            <a:xfrm>
              <a:off x="4590775" y="3791375"/>
              <a:ext cx="14475" cy="7625"/>
            </a:xfrm>
            <a:custGeom>
              <a:avLst/>
              <a:gdLst/>
              <a:ahLst/>
              <a:cxnLst/>
              <a:rect l="l" t="t" r="r" b="b"/>
              <a:pathLst>
                <a:path w="579" h="305" extrusionOk="0">
                  <a:moveTo>
                    <a:pt x="305" y="1"/>
                  </a:moveTo>
                  <a:cubicBezTo>
                    <a:pt x="122" y="1"/>
                    <a:pt x="1" y="153"/>
                    <a:pt x="1" y="305"/>
                  </a:cubicBezTo>
                  <a:lnTo>
                    <a:pt x="578" y="305"/>
                  </a:lnTo>
                  <a:cubicBezTo>
                    <a:pt x="578" y="153"/>
                    <a:pt x="457" y="1"/>
                    <a:pt x="30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325;p35">
              <a:extLst>
                <a:ext uri="{FF2B5EF4-FFF2-40B4-BE49-F238E27FC236}">
                  <a16:creationId xmlns:a16="http://schemas.microsoft.com/office/drawing/2014/main" id="{EDBF77F4-C344-0B71-C970-9B23894E8FE0}"/>
                </a:ext>
              </a:extLst>
            </p:cNvPr>
            <p:cNvSpPr/>
            <p:nvPr/>
          </p:nvSpPr>
          <p:spPr>
            <a:xfrm>
              <a:off x="4739725" y="3643200"/>
              <a:ext cx="7625" cy="14475"/>
            </a:xfrm>
            <a:custGeom>
              <a:avLst/>
              <a:gdLst/>
              <a:ahLst/>
              <a:cxnLst/>
              <a:rect l="l" t="t" r="r" b="b"/>
              <a:pathLst>
                <a:path w="305" h="579" extrusionOk="0">
                  <a:moveTo>
                    <a:pt x="304" y="1"/>
                  </a:moveTo>
                  <a:cubicBezTo>
                    <a:pt x="243" y="1"/>
                    <a:pt x="213" y="1"/>
                    <a:pt x="183" y="31"/>
                  </a:cubicBezTo>
                  <a:cubicBezTo>
                    <a:pt x="61" y="61"/>
                    <a:pt x="0" y="183"/>
                    <a:pt x="0" y="304"/>
                  </a:cubicBezTo>
                  <a:cubicBezTo>
                    <a:pt x="0" y="426"/>
                    <a:pt x="61" y="517"/>
                    <a:pt x="183" y="578"/>
                  </a:cubicBezTo>
                  <a:lnTo>
                    <a:pt x="304" y="578"/>
                  </a:lnTo>
                  <a:lnTo>
                    <a:pt x="30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326;p35">
              <a:extLst>
                <a:ext uri="{FF2B5EF4-FFF2-40B4-BE49-F238E27FC236}">
                  <a16:creationId xmlns:a16="http://schemas.microsoft.com/office/drawing/2014/main" id="{86368014-4772-44F1-2D4E-ADD070A19DDF}"/>
                </a:ext>
              </a:extLst>
            </p:cNvPr>
            <p:cNvSpPr/>
            <p:nvPr/>
          </p:nvSpPr>
          <p:spPr>
            <a:xfrm>
              <a:off x="4587750" y="3643200"/>
              <a:ext cx="17500" cy="14950"/>
            </a:xfrm>
            <a:custGeom>
              <a:avLst/>
              <a:gdLst/>
              <a:ahLst/>
              <a:cxnLst/>
              <a:rect l="l" t="t" r="r" b="b"/>
              <a:pathLst>
                <a:path w="700" h="598" extrusionOk="0">
                  <a:moveTo>
                    <a:pt x="426" y="1"/>
                  </a:moveTo>
                  <a:cubicBezTo>
                    <a:pt x="152" y="1"/>
                    <a:pt x="0" y="335"/>
                    <a:pt x="213" y="517"/>
                  </a:cubicBezTo>
                  <a:cubicBezTo>
                    <a:pt x="269" y="573"/>
                    <a:pt x="336" y="598"/>
                    <a:pt x="403" y="598"/>
                  </a:cubicBezTo>
                  <a:cubicBezTo>
                    <a:pt x="553" y="598"/>
                    <a:pt x="699" y="473"/>
                    <a:pt x="699" y="304"/>
                  </a:cubicBezTo>
                  <a:cubicBezTo>
                    <a:pt x="699" y="122"/>
                    <a:pt x="578" y="1"/>
                    <a:pt x="42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327;p35">
              <a:extLst>
                <a:ext uri="{FF2B5EF4-FFF2-40B4-BE49-F238E27FC236}">
                  <a16:creationId xmlns:a16="http://schemas.microsoft.com/office/drawing/2014/main" id="{A76A1453-6EB3-F5B4-DF5D-3EC099192126}"/>
                </a:ext>
              </a:extLst>
            </p:cNvPr>
            <p:cNvSpPr/>
            <p:nvPr/>
          </p:nvSpPr>
          <p:spPr>
            <a:xfrm>
              <a:off x="4514025" y="3717675"/>
              <a:ext cx="17500" cy="14350"/>
            </a:xfrm>
            <a:custGeom>
              <a:avLst/>
              <a:gdLst/>
              <a:ahLst/>
              <a:cxnLst/>
              <a:rect l="l" t="t" r="r" b="b"/>
              <a:pathLst>
                <a:path w="700" h="574" extrusionOk="0">
                  <a:moveTo>
                    <a:pt x="396" y="0"/>
                  </a:moveTo>
                  <a:cubicBezTo>
                    <a:pt x="153" y="0"/>
                    <a:pt x="1" y="304"/>
                    <a:pt x="183" y="487"/>
                  </a:cubicBezTo>
                  <a:cubicBezTo>
                    <a:pt x="243" y="546"/>
                    <a:pt x="318" y="573"/>
                    <a:pt x="393" y="573"/>
                  </a:cubicBezTo>
                  <a:cubicBezTo>
                    <a:pt x="548" y="573"/>
                    <a:pt x="700" y="458"/>
                    <a:pt x="700" y="274"/>
                  </a:cubicBezTo>
                  <a:cubicBezTo>
                    <a:pt x="700" y="122"/>
                    <a:pt x="578" y="0"/>
                    <a:pt x="39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328;p35">
              <a:extLst>
                <a:ext uri="{FF2B5EF4-FFF2-40B4-BE49-F238E27FC236}">
                  <a16:creationId xmlns:a16="http://schemas.microsoft.com/office/drawing/2014/main" id="{918EE164-CDDF-146A-E0B6-E0D70F4C5771}"/>
                </a:ext>
              </a:extLst>
            </p:cNvPr>
            <p:cNvSpPr/>
            <p:nvPr/>
          </p:nvSpPr>
          <p:spPr>
            <a:xfrm>
              <a:off x="4662975" y="3717675"/>
              <a:ext cx="17500" cy="14350"/>
            </a:xfrm>
            <a:custGeom>
              <a:avLst/>
              <a:gdLst/>
              <a:ahLst/>
              <a:cxnLst/>
              <a:rect l="l" t="t" r="r" b="b"/>
              <a:pathLst>
                <a:path w="700" h="574" extrusionOk="0">
                  <a:moveTo>
                    <a:pt x="395" y="0"/>
                  </a:moveTo>
                  <a:cubicBezTo>
                    <a:pt x="122" y="0"/>
                    <a:pt x="0" y="304"/>
                    <a:pt x="183" y="487"/>
                  </a:cubicBezTo>
                  <a:cubicBezTo>
                    <a:pt x="242" y="546"/>
                    <a:pt x="318" y="573"/>
                    <a:pt x="393" y="573"/>
                  </a:cubicBezTo>
                  <a:cubicBezTo>
                    <a:pt x="548" y="573"/>
                    <a:pt x="699" y="458"/>
                    <a:pt x="699" y="274"/>
                  </a:cubicBezTo>
                  <a:cubicBezTo>
                    <a:pt x="699" y="122"/>
                    <a:pt x="547" y="0"/>
                    <a:pt x="39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329;p35">
              <a:extLst>
                <a:ext uri="{FF2B5EF4-FFF2-40B4-BE49-F238E27FC236}">
                  <a16:creationId xmlns:a16="http://schemas.microsoft.com/office/drawing/2014/main" id="{E0722E90-8633-56B3-DA47-83501668D316}"/>
                </a:ext>
              </a:extLst>
            </p:cNvPr>
            <p:cNvSpPr/>
            <p:nvPr/>
          </p:nvSpPr>
          <p:spPr>
            <a:xfrm>
              <a:off x="4514025" y="3568725"/>
              <a:ext cx="17500" cy="15125"/>
            </a:xfrm>
            <a:custGeom>
              <a:avLst/>
              <a:gdLst/>
              <a:ahLst/>
              <a:cxnLst/>
              <a:rect l="l" t="t" r="r" b="b"/>
              <a:pathLst>
                <a:path w="700" h="605" extrusionOk="0">
                  <a:moveTo>
                    <a:pt x="396" y="1"/>
                  </a:moveTo>
                  <a:cubicBezTo>
                    <a:pt x="122" y="1"/>
                    <a:pt x="1" y="335"/>
                    <a:pt x="183" y="517"/>
                  </a:cubicBezTo>
                  <a:cubicBezTo>
                    <a:pt x="243" y="577"/>
                    <a:pt x="318" y="604"/>
                    <a:pt x="393" y="604"/>
                  </a:cubicBezTo>
                  <a:cubicBezTo>
                    <a:pt x="548" y="604"/>
                    <a:pt x="700" y="489"/>
                    <a:pt x="700" y="305"/>
                  </a:cubicBezTo>
                  <a:cubicBezTo>
                    <a:pt x="700" y="122"/>
                    <a:pt x="578" y="1"/>
                    <a:pt x="39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330;p35">
              <a:extLst>
                <a:ext uri="{FF2B5EF4-FFF2-40B4-BE49-F238E27FC236}">
                  <a16:creationId xmlns:a16="http://schemas.microsoft.com/office/drawing/2014/main" id="{ACA4BB63-C6DB-6775-AA78-CCFEEE221869}"/>
                </a:ext>
              </a:extLst>
            </p:cNvPr>
            <p:cNvSpPr/>
            <p:nvPr/>
          </p:nvSpPr>
          <p:spPr>
            <a:xfrm>
              <a:off x="4662200" y="3568725"/>
              <a:ext cx="18275" cy="15125"/>
            </a:xfrm>
            <a:custGeom>
              <a:avLst/>
              <a:gdLst/>
              <a:ahLst/>
              <a:cxnLst/>
              <a:rect l="l" t="t" r="r" b="b"/>
              <a:pathLst>
                <a:path w="731" h="605" extrusionOk="0">
                  <a:moveTo>
                    <a:pt x="426" y="1"/>
                  </a:moveTo>
                  <a:cubicBezTo>
                    <a:pt x="153" y="1"/>
                    <a:pt x="1" y="335"/>
                    <a:pt x="214" y="517"/>
                  </a:cubicBezTo>
                  <a:cubicBezTo>
                    <a:pt x="273" y="577"/>
                    <a:pt x="346" y="604"/>
                    <a:pt x="417" y="604"/>
                  </a:cubicBezTo>
                  <a:cubicBezTo>
                    <a:pt x="565" y="604"/>
                    <a:pt x="710" y="489"/>
                    <a:pt x="730" y="305"/>
                  </a:cubicBezTo>
                  <a:cubicBezTo>
                    <a:pt x="730" y="122"/>
                    <a:pt x="578" y="1"/>
                    <a:pt x="42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331;p35">
              <a:extLst>
                <a:ext uri="{FF2B5EF4-FFF2-40B4-BE49-F238E27FC236}">
                  <a16:creationId xmlns:a16="http://schemas.microsoft.com/office/drawing/2014/main" id="{D7439C96-BAA6-3999-5200-8E9634D8E748}"/>
                </a:ext>
              </a:extLst>
            </p:cNvPr>
            <p:cNvSpPr/>
            <p:nvPr/>
          </p:nvSpPr>
          <p:spPr>
            <a:xfrm>
              <a:off x="4450200" y="3791375"/>
              <a:ext cx="6850" cy="7625"/>
            </a:xfrm>
            <a:custGeom>
              <a:avLst/>
              <a:gdLst/>
              <a:ahLst/>
              <a:cxnLst/>
              <a:rect l="l" t="t" r="r" b="b"/>
              <a:pathLst>
                <a:path w="274" h="305" extrusionOk="0">
                  <a:moveTo>
                    <a:pt x="0" y="1"/>
                  </a:moveTo>
                  <a:lnTo>
                    <a:pt x="0" y="305"/>
                  </a:lnTo>
                  <a:lnTo>
                    <a:pt x="274" y="305"/>
                  </a:lnTo>
                  <a:cubicBezTo>
                    <a:pt x="274" y="153"/>
                    <a:pt x="152" y="1"/>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332;p35">
              <a:extLst>
                <a:ext uri="{FF2B5EF4-FFF2-40B4-BE49-F238E27FC236}">
                  <a16:creationId xmlns:a16="http://schemas.microsoft.com/office/drawing/2014/main" id="{76D58C20-551C-7A1E-77D5-D93F3DE3C1B0}"/>
                </a:ext>
              </a:extLst>
            </p:cNvPr>
            <p:cNvSpPr/>
            <p:nvPr/>
          </p:nvSpPr>
          <p:spPr>
            <a:xfrm>
              <a:off x="4450200" y="3643200"/>
              <a:ext cx="9150" cy="15225"/>
            </a:xfrm>
            <a:custGeom>
              <a:avLst/>
              <a:gdLst/>
              <a:ahLst/>
              <a:cxnLst/>
              <a:rect l="l" t="t" r="r" b="b"/>
              <a:pathLst>
                <a:path w="366" h="609" extrusionOk="0">
                  <a:moveTo>
                    <a:pt x="0" y="1"/>
                  </a:moveTo>
                  <a:lnTo>
                    <a:pt x="0" y="608"/>
                  </a:lnTo>
                  <a:cubicBezTo>
                    <a:pt x="365" y="578"/>
                    <a:pt x="365" y="1"/>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333;p35">
              <a:extLst>
                <a:ext uri="{FF2B5EF4-FFF2-40B4-BE49-F238E27FC236}">
                  <a16:creationId xmlns:a16="http://schemas.microsoft.com/office/drawing/2014/main" id="{00973827-1F2A-3238-3DC5-4E65D1D8CD69}"/>
                </a:ext>
              </a:extLst>
            </p:cNvPr>
            <p:cNvSpPr/>
            <p:nvPr/>
          </p:nvSpPr>
          <p:spPr>
            <a:xfrm>
              <a:off x="4739725" y="3501850"/>
              <a:ext cx="7625" cy="7625"/>
            </a:xfrm>
            <a:custGeom>
              <a:avLst/>
              <a:gdLst/>
              <a:ahLst/>
              <a:cxnLst/>
              <a:rect l="l" t="t" r="r" b="b"/>
              <a:pathLst>
                <a:path w="305" h="305" extrusionOk="0">
                  <a:moveTo>
                    <a:pt x="0" y="1"/>
                  </a:moveTo>
                  <a:cubicBezTo>
                    <a:pt x="0" y="123"/>
                    <a:pt x="61" y="244"/>
                    <a:pt x="183" y="275"/>
                  </a:cubicBezTo>
                  <a:cubicBezTo>
                    <a:pt x="213" y="305"/>
                    <a:pt x="243" y="305"/>
                    <a:pt x="304" y="305"/>
                  </a:cubicBezTo>
                  <a:lnTo>
                    <a:pt x="30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334;p35">
              <a:extLst>
                <a:ext uri="{FF2B5EF4-FFF2-40B4-BE49-F238E27FC236}">
                  <a16:creationId xmlns:a16="http://schemas.microsoft.com/office/drawing/2014/main" id="{228FE154-857C-2CAA-D8BA-7BD52F1D0D09}"/>
                </a:ext>
              </a:extLst>
            </p:cNvPr>
            <p:cNvSpPr/>
            <p:nvPr/>
          </p:nvSpPr>
          <p:spPr>
            <a:xfrm>
              <a:off x="4590775" y="3501850"/>
              <a:ext cx="15225" cy="7450"/>
            </a:xfrm>
            <a:custGeom>
              <a:avLst/>
              <a:gdLst/>
              <a:ahLst/>
              <a:cxnLst/>
              <a:rect l="l" t="t" r="r" b="b"/>
              <a:pathLst>
                <a:path w="609" h="298" extrusionOk="0">
                  <a:moveTo>
                    <a:pt x="1" y="1"/>
                  </a:moveTo>
                  <a:cubicBezTo>
                    <a:pt x="1" y="199"/>
                    <a:pt x="153" y="297"/>
                    <a:pt x="305" y="297"/>
                  </a:cubicBezTo>
                  <a:cubicBezTo>
                    <a:pt x="457" y="297"/>
                    <a:pt x="609" y="199"/>
                    <a:pt x="60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335;p35">
              <a:extLst>
                <a:ext uri="{FF2B5EF4-FFF2-40B4-BE49-F238E27FC236}">
                  <a16:creationId xmlns:a16="http://schemas.microsoft.com/office/drawing/2014/main" id="{D42603D1-2865-69D1-7828-DF2DC1264CDA}"/>
                </a:ext>
              </a:extLst>
            </p:cNvPr>
            <p:cNvSpPr/>
            <p:nvPr/>
          </p:nvSpPr>
          <p:spPr>
            <a:xfrm>
              <a:off x="4450200" y="3501850"/>
              <a:ext cx="6850" cy="7625"/>
            </a:xfrm>
            <a:custGeom>
              <a:avLst/>
              <a:gdLst/>
              <a:ahLst/>
              <a:cxnLst/>
              <a:rect l="l" t="t" r="r" b="b"/>
              <a:pathLst>
                <a:path w="274" h="305" extrusionOk="0">
                  <a:moveTo>
                    <a:pt x="0" y="1"/>
                  </a:moveTo>
                  <a:lnTo>
                    <a:pt x="0" y="305"/>
                  </a:lnTo>
                  <a:cubicBezTo>
                    <a:pt x="152" y="305"/>
                    <a:pt x="274" y="183"/>
                    <a:pt x="27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336;p35">
              <a:extLst>
                <a:ext uri="{FF2B5EF4-FFF2-40B4-BE49-F238E27FC236}">
                  <a16:creationId xmlns:a16="http://schemas.microsoft.com/office/drawing/2014/main" id="{8982E444-B837-C62B-5922-325A1AC33805}"/>
                </a:ext>
              </a:extLst>
            </p:cNvPr>
            <p:cNvSpPr/>
            <p:nvPr/>
          </p:nvSpPr>
          <p:spPr>
            <a:xfrm>
              <a:off x="4738200" y="3940325"/>
              <a:ext cx="9150" cy="14450"/>
            </a:xfrm>
            <a:custGeom>
              <a:avLst/>
              <a:gdLst/>
              <a:ahLst/>
              <a:cxnLst/>
              <a:rect l="l" t="t" r="r" b="b"/>
              <a:pathLst>
                <a:path w="366" h="578" extrusionOk="0">
                  <a:moveTo>
                    <a:pt x="365" y="0"/>
                  </a:moveTo>
                  <a:cubicBezTo>
                    <a:pt x="304" y="0"/>
                    <a:pt x="274" y="0"/>
                    <a:pt x="244" y="31"/>
                  </a:cubicBezTo>
                  <a:cubicBezTo>
                    <a:pt x="0" y="122"/>
                    <a:pt x="0" y="456"/>
                    <a:pt x="244" y="578"/>
                  </a:cubicBezTo>
                  <a:lnTo>
                    <a:pt x="365" y="578"/>
                  </a:lnTo>
                  <a:lnTo>
                    <a:pt x="3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337;p35">
              <a:extLst>
                <a:ext uri="{FF2B5EF4-FFF2-40B4-BE49-F238E27FC236}">
                  <a16:creationId xmlns:a16="http://schemas.microsoft.com/office/drawing/2014/main" id="{2D26A5AD-C7BC-6D3A-FCD4-86A7AC6C5555}"/>
                </a:ext>
              </a:extLst>
            </p:cNvPr>
            <p:cNvSpPr/>
            <p:nvPr/>
          </p:nvSpPr>
          <p:spPr>
            <a:xfrm>
              <a:off x="4590775" y="3940425"/>
              <a:ext cx="17500" cy="14350"/>
            </a:xfrm>
            <a:custGeom>
              <a:avLst/>
              <a:gdLst/>
              <a:ahLst/>
              <a:cxnLst/>
              <a:rect l="l" t="t" r="r" b="b"/>
              <a:pathLst>
                <a:path w="700" h="574" extrusionOk="0">
                  <a:moveTo>
                    <a:pt x="284" y="1"/>
                  </a:moveTo>
                  <a:cubicBezTo>
                    <a:pt x="138" y="1"/>
                    <a:pt x="1" y="116"/>
                    <a:pt x="1" y="300"/>
                  </a:cubicBezTo>
                  <a:cubicBezTo>
                    <a:pt x="1" y="452"/>
                    <a:pt x="122" y="574"/>
                    <a:pt x="305" y="574"/>
                  </a:cubicBezTo>
                  <a:cubicBezTo>
                    <a:pt x="548" y="574"/>
                    <a:pt x="700" y="270"/>
                    <a:pt x="487" y="87"/>
                  </a:cubicBezTo>
                  <a:cubicBezTo>
                    <a:pt x="427" y="28"/>
                    <a:pt x="355" y="1"/>
                    <a:pt x="28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338;p35">
              <a:extLst>
                <a:ext uri="{FF2B5EF4-FFF2-40B4-BE49-F238E27FC236}">
                  <a16:creationId xmlns:a16="http://schemas.microsoft.com/office/drawing/2014/main" id="{E1396A8C-A329-386E-263B-3D48BC266199}"/>
                </a:ext>
              </a:extLst>
            </p:cNvPr>
            <p:cNvSpPr/>
            <p:nvPr/>
          </p:nvSpPr>
          <p:spPr>
            <a:xfrm>
              <a:off x="4516300" y="3865850"/>
              <a:ext cx="17500" cy="15100"/>
            </a:xfrm>
            <a:custGeom>
              <a:avLst/>
              <a:gdLst/>
              <a:ahLst/>
              <a:cxnLst/>
              <a:rect l="l" t="t" r="r" b="b"/>
              <a:pathLst>
                <a:path w="700" h="604" extrusionOk="0">
                  <a:moveTo>
                    <a:pt x="305" y="0"/>
                  </a:moveTo>
                  <a:cubicBezTo>
                    <a:pt x="153" y="0"/>
                    <a:pt x="1" y="122"/>
                    <a:pt x="1" y="304"/>
                  </a:cubicBezTo>
                  <a:cubicBezTo>
                    <a:pt x="1" y="489"/>
                    <a:pt x="152" y="604"/>
                    <a:pt x="307" y="604"/>
                  </a:cubicBezTo>
                  <a:cubicBezTo>
                    <a:pt x="382" y="604"/>
                    <a:pt x="458" y="577"/>
                    <a:pt x="518" y="517"/>
                  </a:cubicBezTo>
                  <a:cubicBezTo>
                    <a:pt x="700" y="335"/>
                    <a:pt x="578" y="0"/>
                    <a:pt x="30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339;p35">
              <a:extLst>
                <a:ext uri="{FF2B5EF4-FFF2-40B4-BE49-F238E27FC236}">
                  <a16:creationId xmlns:a16="http://schemas.microsoft.com/office/drawing/2014/main" id="{9514C298-66F1-794A-7EDF-429430E6D4CD}"/>
                </a:ext>
              </a:extLst>
            </p:cNvPr>
            <p:cNvSpPr/>
            <p:nvPr/>
          </p:nvSpPr>
          <p:spPr>
            <a:xfrm>
              <a:off x="4665250" y="3865850"/>
              <a:ext cx="17500" cy="15100"/>
            </a:xfrm>
            <a:custGeom>
              <a:avLst/>
              <a:gdLst/>
              <a:ahLst/>
              <a:cxnLst/>
              <a:rect l="l" t="t" r="r" b="b"/>
              <a:pathLst>
                <a:path w="700" h="604" extrusionOk="0">
                  <a:moveTo>
                    <a:pt x="304" y="0"/>
                  </a:moveTo>
                  <a:cubicBezTo>
                    <a:pt x="122" y="0"/>
                    <a:pt x="0" y="122"/>
                    <a:pt x="0" y="304"/>
                  </a:cubicBezTo>
                  <a:cubicBezTo>
                    <a:pt x="0" y="489"/>
                    <a:pt x="152" y="604"/>
                    <a:pt x="307" y="604"/>
                  </a:cubicBezTo>
                  <a:cubicBezTo>
                    <a:pt x="382" y="604"/>
                    <a:pt x="458" y="577"/>
                    <a:pt x="517" y="517"/>
                  </a:cubicBezTo>
                  <a:cubicBezTo>
                    <a:pt x="699" y="335"/>
                    <a:pt x="547" y="0"/>
                    <a:pt x="30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340;p35">
              <a:extLst>
                <a:ext uri="{FF2B5EF4-FFF2-40B4-BE49-F238E27FC236}">
                  <a16:creationId xmlns:a16="http://schemas.microsoft.com/office/drawing/2014/main" id="{5D206A07-4F3C-8CF7-1C4B-C50FC9875DC4}"/>
                </a:ext>
              </a:extLst>
            </p:cNvPr>
            <p:cNvSpPr/>
            <p:nvPr/>
          </p:nvSpPr>
          <p:spPr>
            <a:xfrm>
              <a:off x="4450200" y="3940325"/>
              <a:ext cx="6850" cy="14450"/>
            </a:xfrm>
            <a:custGeom>
              <a:avLst/>
              <a:gdLst/>
              <a:ahLst/>
              <a:cxnLst/>
              <a:rect l="l" t="t" r="r" b="b"/>
              <a:pathLst>
                <a:path w="274" h="578" extrusionOk="0">
                  <a:moveTo>
                    <a:pt x="0" y="0"/>
                  </a:moveTo>
                  <a:lnTo>
                    <a:pt x="0" y="578"/>
                  </a:lnTo>
                  <a:cubicBezTo>
                    <a:pt x="152" y="578"/>
                    <a:pt x="274" y="456"/>
                    <a:pt x="274" y="304"/>
                  </a:cubicBezTo>
                  <a:cubicBezTo>
                    <a:pt x="274" y="122"/>
                    <a:pt x="152" y="0"/>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341;p35">
              <a:extLst>
                <a:ext uri="{FF2B5EF4-FFF2-40B4-BE49-F238E27FC236}">
                  <a16:creationId xmlns:a16="http://schemas.microsoft.com/office/drawing/2014/main" id="{23F34EE5-4CEE-7BB6-7A18-0C77D5F5639C}"/>
                </a:ext>
              </a:extLst>
            </p:cNvPr>
            <p:cNvSpPr/>
            <p:nvPr/>
          </p:nvSpPr>
          <p:spPr>
            <a:xfrm>
              <a:off x="4739725" y="3798975"/>
              <a:ext cx="7625" cy="7625"/>
            </a:xfrm>
            <a:custGeom>
              <a:avLst/>
              <a:gdLst/>
              <a:ahLst/>
              <a:cxnLst/>
              <a:rect l="l" t="t" r="r" b="b"/>
              <a:pathLst>
                <a:path w="305" h="305" extrusionOk="0">
                  <a:moveTo>
                    <a:pt x="0" y="1"/>
                  </a:moveTo>
                  <a:cubicBezTo>
                    <a:pt x="0" y="31"/>
                    <a:pt x="0" y="92"/>
                    <a:pt x="31" y="122"/>
                  </a:cubicBezTo>
                  <a:cubicBezTo>
                    <a:pt x="31" y="183"/>
                    <a:pt x="91" y="244"/>
                    <a:pt x="183" y="274"/>
                  </a:cubicBezTo>
                  <a:cubicBezTo>
                    <a:pt x="213" y="305"/>
                    <a:pt x="243" y="305"/>
                    <a:pt x="304" y="305"/>
                  </a:cubicBezTo>
                  <a:lnTo>
                    <a:pt x="30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342;p35">
              <a:extLst>
                <a:ext uri="{FF2B5EF4-FFF2-40B4-BE49-F238E27FC236}">
                  <a16:creationId xmlns:a16="http://schemas.microsoft.com/office/drawing/2014/main" id="{2804C12E-DCF9-8C37-5351-A94DC648074A}"/>
                </a:ext>
              </a:extLst>
            </p:cNvPr>
            <p:cNvSpPr/>
            <p:nvPr/>
          </p:nvSpPr>
          <p:spPr>
            <a:xfrm>
              <a:off x="4590775" y="3798975"/>
              <a:ext cx="15225" cy="7625"/>
            </a:xfrm>
            <a:custGeom>
              <a:avLst/>
              <a:gdLst/>
              <a:ahLst/>
              <a:cxnLst/>
              <a:rect l="l" t="t" r="r" b="b"/>
              <a:pathLst>
                <a:path w="609" h="305" extrusionOk="0">
                  <a:moveTo>
                    <a:pt x="1" y="1"/>
                  </a:moveTo>
                  <a:cubicBezTo>
                    <a:pt x="1" y="31"/>
                    <a:pt x="1" y="92"/>
                    <a:pt x="31" y="122"/>
                  </a:cubicBezTo>
                  <a:cubicBezTo>
                    <a:pt x="92" y="244"/>
                    <a:pt x="183" y="305"/>
                    <a:pt x="305" y="305"/>
                  </a:cubicBezTo>
                  <a:cubicBezTo>
                    <a:pt x="426" y="305"/>
                    <a:pt x="517" y="213"/>
                    <a:pt x="578" y="122"/>
                  </a:cubicBezTo>
                  <a:cubicBezTo>
                    <a:pt x="609" y="92"/>
                    <a:pt x="609" y="31"/>
                    <a:pt x="60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343;p35">
              <a:extLst>
                <a:ext uri="{FF2B5EF4-FFF2-40B4-BE49-F238E27FC236}">
                  <a16:creationId xmlns:a16="http://schemas.microsoft.com/office/drawing/2014/main" id="{8CADBEDC-8B5E-0BBE-7D61-EFB3AA7CFD6F}"/>
                </a:ext>
              </a:extLst>
            </p:cNvPr>
            <p:cNvSpPr/>
            <p:nvPr/>
          </p:nvSpPr>
          <p:spPr>
            <a:xfrm>
              <a:off x="4450200" y="3798975"/>
              <a:ext cx="6850" cy="7625"/>
            </a:xfrm>
            <a:custGeom>
              <a:avLst/>
              <a:gdLst/>
              <a:ahLst/>
              <a:cxnLst/>
              <a:rect l="l" t="t" r="r" b="b"/>
              <a:pathLst>
                <a:path w="274" h="305" extrusionOk="0">
                  <a:moveTo>
                    <a:pt x="0" y="1"/>
                  </a:moveTo>
                  <a:lnTo>
                    <a:pt x="0" y="305"/>
                  </a:lnTo>
                  <a:cubicBezTo>
                    <a:pt x="92" y="305"/>
                    <a:pt x="213" y="213"/>
                    <a:pt x="274" y="122"/>
                  </a:cubicBezTo>
                  <a:cubicBezTo>
                    <a:pt x="274" y="92"/>
                    <a:pt x="274" y="31"/>
                    <a:pt x="27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344;p35">
              <a:extLst>
                <a:ext uri="{FF2B5EF4-FFF2-40B4-BE49-F238E27FC236}">
                  <a16:creationId xmlns:a16="http://schemas.microsoft.com/office/drawing/2014/main" id="{95563B77-4C04-43A4-574C-7E74F5F0E1BB}"/>
                </a:ext>
              </a:extLst>
            </p:cNvPr>
            <p:cNvSpPr/>
            <p:nvPr/>
          </p:nvSpPr>
          <p:spPr>
            <a:xfrm>
              <a:off x="4442600" y="3197150"/>
              <a:ext cx="7625" cy="7625"/>
            </a:xfrm>
            <a:custGeom>
              <a:avLst/>
              <a:gdLst/>
              <a:ahLst/>
              <a:cxnLst/>
              <a:rect l="l" t="t" r="r" b="b"/>
              <a:pathLst>
                <a:path w="305" h="305" extrusionOk="0">
                  <a:moveTo>
                    <a:pt x="304" y="0"/>
                  </a:moveTo>
                  <a:cubicBezTo>
                    <a:pt x="244" y="0"/>
                    <a:pt x="213" y="0"/>
                    <a:pt x="183" y="31"/>
                  </a:cubicBezTo>
                  <a:cubicBezTo>
                    <a:pt x="92" y="61"/>
                    <a:pt x="31" y="122"/>
                    <a:pt x="0" y="183"/>
                  </a:cubicBezTo>
                  <a:cubicBezTo>
                    <a:pt x="0" y="213"/>
                    <a:pt x="0" y="274"/>
                    <a:pt x="0" y="304"/>
                  </a:cubicBezTo>
                  <a:lnTo>
                    <a:pt x="304" y="304"/>
                  </a:lnTo>
                  <a:lnTo>
                    <a:pt x="30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345;p35">
              <a:extLst>
                <a:ext uri="{FF2B5EF4-FFF2-40B4-BE49-F238E27FC236}">
                  <a16:creationId xmlns:a16="http://schemas.microsoft.com/office/drawing/2014/main" id="{B9AEAB13-074D-3334-84D0-B98958C65805}"/>
                </a:ext>
              </a:extLst>
            </p:cNvPr>
            <p:cNvSpPr/>
            <p:nvPr/>
          </p:nvSpPr>
          <p:spPr>
            <a:xfrm>
              <a:off x="4442600" y="3048975"/>
              <a:ext cx="7625" cy="14450"/>
            </a:xfrm>
            <a:custGeom>
              <a:avLst/>
              <a:gdLst/>
              <a:ahLst/>
              <a:cxnLst/>
              <a:rect l="l" t="t" r="r" b="b"/>
              <a:pathLst>
                <a:path w="305" h="578" extrusionOk="0">
                  <a:moveTo>
                    <a:pt x="304" y="0"/>
                  </a:moveTo>
                  <a:cubicBezTo>
                    <a:pt x="244" y="0"/>
                    <a:pt x="213" y="0"/>
                    <a:pt x="183" y="31"/>
                  </a:cubicBezTo>
                  <a:cubicBezTo>
                    <a:pt x="61" y="61"/>
                    <a:pt x="0" y="183"/>
                    <a:pt x="0" y="304"/>
                  </a:cubicBezTo>
                  <a:cubicBezTo>
                    <a:pt x="0" y="395"/>
                    <a:pt x="61" y="517"/>
                    <a:pt x="183" y="578"/>
                  </a:cubicBezTo>
                  <a:lnTo>
                    <a:pt x="304" y="578"/>
                  </a:lnTo>
                  <a:lnTo>
                    <a:pt x="30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346;p35">
              <a:extLst>
                <a:ext uri="{FF2B5EF4-FFF2-40B4-BE49-F238E27FC236}">
                  <a16:creationId xmlns:a16="http://schemas.microsoft.com/office/drawing/2014/main" id="{72FEAE9F-DCC2-4D56-3846-44BD239A1467}"/>
                </a:ext>
              </a:extLst>
            </p:cNvPr>
            <p:cNvSpPr/>
            <p:nvPr/>
          </p:nvSpPr>
          <p:spPr>
            <a:xfrm>
              <a:off x="4442600" y="3494250"/>
              <a:ext cx="7625" cy="7625"/>
            </a:xfrm>
            <a:custGeom>
              <a:avLst/>
              <a:gdLst/>
              <a:ahLst/>
              <a:cxnLst/>
              <a:rect l="l" t="t" r="r" b="b"/>
              <a:pathLst>
                <a:path w="305" h="305" extrusionOk="0">
                  <a:moveTo>
                    <a:pt x="304" y="1"/>
                  </a:moveTo>
                  <a:cubicBezTo>
                    <a:pt x="244" y="1"/>
                    <a:pt x="213" y="31"/>
                    <a:pt x="183" y="31"/>
                  </a:cubicBezTo>
                  <a:cubicBezTo>
                    <a:pt x="92" y="62"/>
                    <a:pt x="31" y="123"/>
                    <a:pt x="0" y="183"/>
                  </a:cubicBezTo>
                  <a:cubicBezTo>
                    <a:pt x="0" y="214"/>
                    <a:pt x="0" y="275"/>
                    <a:pt x="0" y="305"/>
                  </a:cubicBezTo>
                  <a:lnTo>
                    <a:pt x="304" y="305"/>
                  </a:lnTo>
                  <a:lnTo>
                    <a:pt x="30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347;p35">
              <a:extLst>
                <a:ext uri="{FF2B5EF4-FFF2-40B4-BE49-F238E27FC236}">
                  <a16:creationId xmlns:a16="http://schemas.microsoft.com/office/drawing/2014/main" id="{6FF1B376-A64F-EFBE-9B87-E221F262FEF1}"/>
                </a:ext>
              </a:extLst>
            </p:cNvPr>
            <p:cNvSpPr/>
            <p:nvPr/>
          </p:nvSpPr>
          <p:spPr>
            <a:xfrm>
              <a:off x="4293650" y="3494250"/>
              <a:ext cx="15225" cy="7625"/>
            </a:xfrm>
            <a:custGeom>
              <a:avLst/>
              <a:gdLst/>
              <a:ahLst/>
              <a:cxnLst/>
              <a:rect l="l" t="t" r="r" b="b"/>
              <a:pathLst>
                <a:path w="609" h="305" extrusionOk="0">
                  <a:moveTo>
                    <a:pt x="305" y="1"/>
                  </a:moveTo>
                  <a:cubicBezTo>
                    <a:pt x="183" y="1"/>
                    <a:pt x="62" y="92"/>
                    <a:pt x="31" y="183"/>
                  </a:cubicBezTo>
                  <a:cubicBezTo>
                    <a:pt x="1" y="214"/>
                    <a:pt x="1" y="275"/>
                    <a:pt x="1" y="305"/>
                  </a:cubicBezTo>
                  <a:lnTo>
                    <a:pt x="609" y="305"/>
                  </a:lnTo>
                  <a:cubicBezTo>
                    <a:pt x="609" y="275"/>
                    <a:pt x="578" y="214"/>
                    <a:pt x="578" y="183"/>
                  </a:cubicBezTo>
                  <a:cubicBezTo>
                    <a:pt x="518" y="92"/>
                    <a:pt x="426" y="1"/>
                    <a:pt x="30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348;p35">
              <a:extLst>
                <a:ext uri="{FF2B5EF4-FFF2-40B4-BE49-F238E27FC236}">
                  <a16:creationId xmlns:a16="http://schemas.microsoft.com/office/drawing/2014/main" id="{A23863B7-50C2-B6E5-8CBD-8CDEBA810886}"/>
                </a:ext>
              </a:extLst>
            </p:cNvPr>
            <p:cNvSpPr/>
            <p:nvPr/>
          </p:nvSpPr>
          <p:spPr>
            <a:xfrm>
              <a:off x="4441075" y="3346075"/>
              <a:ext cx="9150" cy="14475"/>
            </a:xfrm>
            <a:custGeom>
              <a:avLst/>
              <a:gdLst/>
              <a:ahLst/>
              <a:cxnLst/>
              <a:rect l="l" t="t" r="r" b="b"/>
              <a:pathLst>
                <a:path w="366" h="579" extrusionOk="0">
                  <a:moveTo>
                    <a:pt x="365" y="1"/>
                  </a:moveTo>
                  <a:cubicBezTo>
                    <a:pt x="305" y="1"/>
                    <a:pt x="274" y="1"/>
                    <a:pt x="244" y="31"/>
                  </a:cubicBezTo>
                  <a:cubicBezTo>
                    <a:pt x="1" y="122"/>
                    <a:pt x="1" y="457"/>
                    <a:pt x="244" y="578"/>
                  </a:cubicBezTo>
                  <a:lnTo>
                    <a:pt x="365" y="578"/>
                  </a:lnTo>
                  <a:lnTo>
                    <a:pt x="36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349;p35">
              <a:extLst>
                <a:ext uri="{FF2B5EF4-FFF2-40B4-BE49-F238E27FC236}">
                  <a16:creationId xmlns:a16="http://schemas.microsoft.com/office/drawing/2014/main" id="{5995F6B1-1DAB-1E46-5095-764047F54F0D}"/>
                </a:ext>
              </a:extLst>
            </p:cNvPr>
            <p:cNvSpPr/>
            <p:nvPr/>
          </p:nvSpPr>
          <p:spPr>
            <a:xfrm>
              <a:off x="4152325" y="3494250"/>
              <a:ext cx="7625" cy="7625"/>
            </a:xfrm>
            <a:custGeom>
              <a:avLst/>
              <a:gdLst/>
              <a:ahLst/>
              <a:cxnLst/>
              <a:rect l="l" t="t" r="r" b="b"/>
              <a:pathLst>
                <a:path w="305" h="305" extrusionOk="0">
                  <a:moveTo>
                    <a:pt x="0" y="1"/>
                  </a:moveTo>
                  <a:lnTo>
                    <a:pt x="0" y="305"/>
                  </a:lnTo>
                  <a:lnTo>
                    <a:pt x="304" y="305"/>
                  </a:lnTo>
                  <a:cubicBezTo>
                    <a:pt x="304" y="244"/>
                    <a:pt x="274" y="153"/>
                    <a:pt x="213" y="92"/>
                  </a:cubicBezTo>
                  <a:cubicBezTo>
                    <a:pt x="183" y="31"/>
                    <a:pt x="91" y="1"/>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350;p35">
              <a:extLst>
                <a:ext uri="{FF2B5EF4-FFF2-40B4-BE49-F238E27FC236}">
                  <a16:creationId xmlns:a16="http://schemas.microsoft.com/office/drawing/2014/main" id="{2568FD14-1649-A7D6-04C4-BFC05DCD657A}"/>
                </a:ext>
              </a:extLst>
            </p:cNvPr>
            <p:cNvSpPr/>
            <p:nvPr/>
          </p:nvSpPr>
          <p:spPr>
            <a:xfrm>
              <a:off x="4442600" y="3204750"/>
              <a:ext cx="7625" cy="7625"/>
            </a:xfrm>
            <a:custGeom>
              <a:avLst/>
              <a:gdLst/>
              <a:ahLst/>
              <a:cxnLst/>
              <a:rect l="l" t="t" r="r" b="b"/>
              <a:pathLst>
                <a:path w="305" h="305" extrusionOk="0">
                  <a:moveTo>
                    <a:pt x="0" y="0"/>
                  </a:moveTo>
                  <a:cubicBezTo>
                    <a:pt x="0" y="31"/>
                    <a:pt x="0" y="91"/>
                    <a:pt x="31" y="122"/>
                  </a:cubicBezTo>
                  <a:cubicBezTo>
                    <a:pt x="31" y="183"/>
                    <a:pt x="92" y="243"/>
                    <a:pt x="183" y="274"/>
                  </a:cubicBezTo>
                  <a:cubicBezTo>
                    <a:pt x="213" y="304"/>
                    <a:pt x="244" y="304"/>
                    <a:pt x="304" y="304"/>
                  </a:cubicBezTo>
                  <a:lnTo>
                    <a:pt x="30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351;p35">
              <a:extLst>
                <a:ext uri="{FF2B5EF4-FFF2-40B4-BE49-F238E27FC236}">
                  <a16:creationId xmlns:a16="http://schemas.microsoft.com/office/drawing/2014/main" id="{A99D838E-4FEA-2B34-F11F-F960F5F5FBDD}"/>
                </a:ext>
              </a:extLst>
            </p:cNvPr>
            <p:cNvSpPr/>
            <p:nvPr/>
          </p:nvSpPr>
          <p:spPr>
            <a:xfrm>
              <a:off x="4442600" y="3791375"/>
              <a:ext cx="7625" cy="7625"/>
            </a:xfrm>
            <a:custGeom>
              <a:avLst/>
              <a:gdLst/>
              <a:ahLst/>
              <a:cxnLst/>
              <a:rect l="l" t="t" r="r" b="b"/>
              <a:pathLst>
                <a:path w="305" h="305" extrusionOk="0">
                  <a:moveTo>
                    <a:pt x="304" y="1"/>
                  </a:moveTo>
                  <a:cubicBezTo>
                    <a:pt x="244" y="1"/>
                    <a:pt x="213" y="31"/>
                    <a:pt x="183" y="31"/>
                  </a:cubicBezTo>
                  <a:cubicBezTo>
                    <a:pt x="61" y="92"/>
                    <a:pt x="0" y="183"/>
                    <a:pt x="0" y="305"/>
                  </a:cubicBezTo>
                  <a:lnTo>
                    <a:pt x="304" y="305"/>
                  </a:lnTo>
                  <a:lnTo>
                    <a:pt x="30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352;p35">
              <a:extLst>
                <a:ext uri="{FF2B5EF4-FFF2-40B4-BE49-F238E27FC236}">
                  <a16:creationId xmlns:a16="http://schemas.microsoft.com/office/drawing/2014/main" id="{72061386-8A65-5A25-6ABE-0E3A45DCEF91}"/>
                </a:ext>
              </a:extLst>
            </p:cNvPr>
            <p:cNvSpPr/>
            <p:nvPr/>
          </p:nvSpPr>
          <p:spPr>
            <a:xfrm>
              <a:off x="4293650" y="3791375"/>
              <a:ext cx="15225" cy="7625"/>
            </a:xfrm>
            <a:custGeom>
              <a:avLst/>
              <a:gdLst/>
              <a:ahLst/>
              <a:cxnLst/>
              <a:rect l="l" t="t" r="r" b="b"/>
              <a:pathLst>
                <a:path w="609" h="305" extrusionOk="0">
                  <a:moveTo>
                    <a:pt x="305" y="1"/>
                  </a:moveTo>
                  <a:cubicBezTo>
                    <a:pt x="122" y="1"/>
                    <a:pt x="1" y="153"/>
                    <a:pt x="1" y="305"/>
                  </a:cubicBezTo>
                  <a:lnTo>
                    <a:pt x="609" y="305"/>
                  </a:lnTo>
                  <a:cubicBezTo>
                    <a:pt x="609" y="153"/>
                    <a:pt x="457" y="1"/>
                    <a:pt x="30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353;p35">
              <a:extLst>
                <a:ext uri="{FF2B5EF4-FFF2-40B4-BE49-F238E27FC236}">
                  <a16:creationId xmlns:a16="http://schemas.microsoft.com/office/drawing/2014/main" id="{A31EC7F4-423B-97E1-71A3-497F3A218EBC}"/>
                </a:ext>
              </a:extLst>
            </p:cNvPr>
            <p:cNvSpPr/>
            <p:nvPr/>
          </p:nvSpPr>
          <p:spPr>
            <a:xfrm>
              <a:off x="4442600" y="3643200"/>
              <a:ext cx="7625" cy="14475"/>
            </a:xfrm>
            <a:custGeom>
              <a:avLst/>
              <a:gdLst/>
              <a:ahLst/>
              <a:cxnLst/>
              <a:rect l="l" t="t" r="r" b="b"/>
              <a:pathLst>
                <a:path w="305" h="579" extrusionOk="0">
                  <a:moveTo>
                    <a:pt x="304" y="1"/>
                  </a:moveTo>
                  <a:cubicBezTo>
                    <a:pt x="244" y="1"/>
                    <a:pt x="213" y="1"/>
                    <a:pt x="183" y="31"/>
                  </a:cubicBezTo>
                  <a:cubicBezTo>
                    <a:pt x="61" y="61"/>
                    <a:pt x="0" y="183"/>
                    <a:pt x="0" y="304"/>
                  </a:cubicBezTo>
                  <a:cubicBezTo>
                    <a:pt x="0" y="426"/>
                    <a:pt x="61" y="517"/>
                    <a:pt x="183" y="578"/>
                  </a:cubicBezTo>
                  <a:lnTo>
                    <a:pt x="304" y="578"/>
                  </a:lnTo>
                  <a:lnTo>
                    <a:pt x="30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354;p35">
              <a:extLst>
                <a:ext uri="{FF2B5EF4-FFF2-40B4-BE49-F238E27FC236}">
                  <a16:creationId xmlns:a16="http://schemas.microsoft.com/office/drawing/2014/main" id="{F048DF17-E1B9-F9C6-5ADA-75B9A05B88F2}"/>
                </a:ext>
              </a:extLst>
            </p:cNvPr>
            <p:cNvSpPr/>
            <p:nvPr/>
          </p:nvSpPr>
          <p:spPr>
            <a:xfrm>
              <a:off x="4293650" y="3643950"/>
              <a:ext cx="15225" cy="13725"/>
            </a:xfrm>
            <a:custGeom>
              <a:avLst/>
              <a:gdLst/>
              <a:ahLst/>
              <a:cxnLst/>
              <a:rect l="l" t="t" r="r" b="b"/>
              <a:pathLst>
                <a:path w="609" h="549" extrusionOk="0">
                  <a:moveTo>
                    <a:pt x="293" y="1"/>
                  </a:moveTo>
                  <a:cubicBezTo>
                    <a:pt x="153" y="1"/>
                    <a:pt x="16" y="92"/>
                    <a:pt x="1" y="274"/>
                  </a:cubicBezTo>
                  <a:cubicBezTo>
                    <a:pt x="1" y="335"/>
                    <a:pt x="31" y="396"/>
                    <a:pt x="92" y="457"/>
                  </a:cubicBezTo>
                  <a:lnTo>
                    <a:pt x="335" y="548"/>
                  </a:lnTo>
                  <a:cubicBezTo>
                    <a:pt x="487" y="548"/>
                    <a:pt x="609" y="396"/>
                    <a:pt x="609" y="274"/>
                  </a:cubicBezTo>
                  <a:cubicBezTo>
                    <a:pt x="578" y="92"/>
                    <a:pt x="434" y="1"/>
                    <a:pt x="29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355;p35">
              <a:extLst>
                <a:ext uri="{FF2B5EF4-FFF2-40B4-BE49-F238E27FC236}">
                  <a16:creationId xmlns:a16="http://schemas.microsoft.com/office/drawing/2014/main" id="{8538940F-A12A-5522-7027-DC164EE9B9EE}"/>
                </a:ext>
              </a:extLst>
            </p:cNvPr>
            <p:cNvSpPr/>
            <p:nvPr/>
          </p:nvSpPr>
          <p:spPr>
            <a:xfrm>
              <a:off x="4224500" y="3721475"/>
              <a:ext cx="9900" cy="10650"/>
            </a:xfrm>
            <a:custGeom>
              <a:avLst/>
              <a:gdLst/>
              <a:ahLst/>
              <a:cxnLst/>
              <a:rect l="l" t="t" r="r" b="b"/>
              <a:pathLst>
                <a:path w="396" h="426" extrusionOk="0">
                  <a:moveTo>
                    <a:pt x="366" y="0"/>
                  </a:moveTo>
                  <a:cubicBezTo>
                    <a:pt x="244" y="122"/>
                    <a:pt x="122" y="274"/>
                    <a:pt x="1" y="426"/>
                  </a:cubicBezTo>
                  <a:lnTo>
                    <a:pt x="92" y="426"/>
                  </a:lnTo>
                  <a:cubicBezTo>
                    <a:pt x="274" y="426"/>
                    <a:pt x="396" y="304"/>
                    <a:pt x="396" y="122"/>
                  </a:cubicBezTo>
                  <a:cubicBezTo>
                    <a:pt x="396" y="91"/>
                    <a:pt x="396" y="31"/>
                    <a:pt x="36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356;p35">
              <a:extLst>
                <a:ext uri="{FF2B5EF4-FFF2-40B4-BE49-F238E27FC236}">
                  <a16:creationId xmlns:a16="http://schemas.microsoft.com/office/drawing/2014/main" id="{D82B906E-512D-B34E-BFF7-F7BDAB83B325}"/>
                </a:ext>
              </a:extLst>
            </p:cNvPr>
            <p:cNvSpPr/>
            <p:nvPr/>
          </p:nvSpPr>
          <p:spPr>
            <a:xfrm>
              <a:off x="4368125" y="3717675"/>
              <a:ext cx="17500" cy="14925"/>
            </a:xfrm>
            <a:custGeom>
              <a:avLst/>
              <a:gdLst/>
              <a:ahLst/>
              <a:cxnLst/>
              <a:rect l="l" t="t" r="r" b="b"/>
              <a:pathLst>
                <a:path w="700" h="597" extrusionOk="0">
                  <a:moveTo>
                    <a:pt x="305" y="0"/>
                  </a:moveTo>
                  <a:cubicBezTo>
                    <a:pt x="122" y="0"/>
                    <a:pt x="1" y="122"/>
                    <a:pt x="1" y="274"/>
                  </a:cubicBezTo>
                  <a:cubicBezTo>
                    <a:pt x="1" y="465"/>
                    <a:pt x="149" y="597"/>
                    <a:pt x="311" y="597"/>
                  </a:cubicBezTo>
                  <a:cubicBezTo>
                    <a:pt x="381" y="597"/>
                    <a:pt x="453" y="572"/>
                    <a:pt x="517" y="517"/>
                  </a:cubicBezTo>
                  <a:cubicBezTo>
                    <a:pt x="700" y="304"/>
                    <a:pt x="578" y="0"/>
                    <a:pt x="30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357;p35">
              <a:extLst>
                <a:ext uri="{FF2B5EF4-FFF2-40B4-BE49-F238E27FC236}">
                  <a16:creationId xmlns:a16="http://schemas.microsoft.com/office/drawing/2014/main" id="{24E0200E-0F9A-7D4C-1D1B-58F2C2C76BA0}"/>
                </a:ext>
              </a:extLst>
            </p:cNvPr>
            <p:cNvSpPr/>
            <p:nvPr/>
          </p:nvSpPr>
          <p:spPr>
            <a:xfrm>
              <a:off x="4219200" y="3569500"/>
              <a:ext cx="17500" cy="14700"/>
            </a:xfrm>
            <a:custGeom>
              <a:avLst/>
              <a:gdLst/>
              <a:ahLst/>
              <a:cxnLst/>
              <a:rect l="l" t="t" r="r" b="b"/>
              <a:pathLst>
                <a:path w="700" h="588" extrusionOk="0">
                  <a:moveTo>
                    <a:pt x="304" y="0"/>
                  </a:moveTo>
                  <a:cubicBezTo>
                    <a:pt x="152" y="0"/>
                    <a:pt x="0" y="122"/>
                    <a:pt x="0" y="304"/>
                  </a:cubicBezTo>
                  <a:cubicBezTo>
                    <a:pt x="0" y="466"/>
                    <a:pt x="149" y="588"/>
                    <a:pt x="302" y="588"/>
                  </a:cubicBezTo>
                  <a:cubicBezTo>
                    <a:pt x="378" y="588"/>
                    <a:pt x="456" y="557"/>
                    <a:pt x="517" y="486"/>
                  </a:cubicBezTo>
                  <a:cubicBezTo>
                    <a:pt x="699" y="304"/>
                    <a:pt x="578" y="0"/>
                    <a:pt x="30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358;p35">
              <a:extLst>
                <a:ext uri="{FF2B5EF4-FFF2-40B4-BE49-F238E27FC236}">
                  <a16:creationId xmlns:a16="http://schemas.microsoft.com/office/drawing/2014/main" id="{EFDCFCEE-3069-EA7B-6058-8650CE4975AD}"/>
                </a:ext>
              </a:extLst>
            </p:cNvPr>
            <p:cNvSpPr/>
            <p:nvPr/>
          </p:nvSpPr>
          <p:spPr>
            <a:xfrm>
              <a:off x="4365100" y="3568725"/>
              <a:ext cx="18250" cy="15125"/>
            </a:xfrm>
            <a:custGeom>
              <a:avLst/>
              <a:gdLst/>
              <a:ahLst/>
              <a:cxnLst/>
              <a:rect l="l" t="t" r="r" b="b"/>
              <a:pathLst>
                <a:path w="730" h="605" extrusionOk="0">
                  <a:moveTo>
                    <a:pt x="426" y="1"/>
                  </a:moveTo>
                  <a:cubicBezTo>
                    <a:pt x="152" y="1"/>
                    <a:pt x="0" y="335"/>
                    <a:pt x="213" y="517"/>
                  </a:cubicBezTo>
                  <a:cubicBezTo>
                    <a:pt x="272" y="577"/>
                    <a:pt x="345" y="604"/>
                    <a:pt x="416" y="604"/>
                  </a:cubicBezTo>
                  <a:cubicBezTo>
                    <a:pt x="561" y="604"/>
                    <a:pt x="699" y="489"/>
                    <a:pt x="699" y="305"/>
                  </a:cubicBezTo>
                  <a:cubicBezTo>
                    <a:pt x="730" y="122"/>
                    <a:pt x="578" y="1"/>
                    <a:pt x="42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359;p35">
              <a:extLst>
                <a:ext uri="{FF2B5EF4-FFF2-40B4-BE49-F238E27FC236}">
                  <a16:creationId xmlns:a16="http://schemas.microsoft.com/office/drawing/2014/main" id="{06F6A288-648E-BFD8-E2BB-583C2C92CD5B}"/>
                </a:ext>
              </a:extLst>
            </p:cNvPr>
            <p:cNvSpPr/>
            <p:nvPr/>
          </p:nvSpPr>
          <p:spPr>
            <a:xfrm>
              <a:off x="4442600" y="3501850"/>
              <a:ext cx="7625" cy="7625"/>
            </a:xfrm>
            <a:custGeom>
              <a:avLst/>
              <a:gdLst/>
              <a:ahLst/>
              <a:cxnLst/>
              <a:rect l="l" t="t" r="r" b="b"/>
              <a:pathLst>
                <a:path w="305" h="305" extrusionOk="0">
                  <a:moveTo>
                    <a:pt x="0" y="1"/>
                  </a:moveTo>
                  <a:cubicBezTo>
                    <a:pt x="0" y="123"/>
                    <a:pt x="61" y="244"/>
                    <a:pt x="183" y="275"/>
                  </a:cubicBezTo>
                  <a:cubicBezTo>
                    <a:pt x="213" y="305"/>
                    <a:pt x="244" y="305"/>
                    <a:pt x="304" y="305"/>
                  </a:cubicBezTo>
                  <a:lnTo>
                    <a:pt x="30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360;p35">
              <a:extLst>
                <a:ext uri="{FF2B5EF4-FFF2-40B4-BE49-F238E27FC236}">
                  <a16:creationId xmlns:a16="http://schemas.microsoft.com/office/drawing/2014/main" id="{BBCEDA16-4E28-8F7F-38B3-E8C08B8E35FD}"/>
                </a:ext>
              </a:extLst>
            </p:cNvPr>
            <p:cNvSpPr/>
            <p:nvPr/>
          </p:nvSpPr>
          <p:spPr>
            <a:xfrm>
              <a:off x="4293650" y="3501850"/>
              <a:ext cx="15225" cy="7625"/>
            </a:xfrm>
            <a:custGeom>
              <a:avLst/>
              <a:gdLst/>
              <a:ahLst/>
              <a:cxnLst/>
              <a:rect l="l" t="t" r="r" b="b"/>
              <a:pathLst>
                <a:path w="609" h="305" extrusionOk="0">
                  <a:moveTo>
                    <a:pt x="31" y="1"/>
                  </a:moveTo>
                  <a:cubicBezTo>
                    <a:pt x="1" y="153"/>
                    <a:pt x="153" y="305"/>
                    <a:pt x="305" y="305"/>
                  </a:cubicBezTo>
                  <a:cubicBezTo>
                    <a:pt x="457" y="305"/>
                    <a:pt x="609" y="183"/>
                    <a:pt x="60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361;p35">
              <a:extLst>
                <a:ext uri="{FF2B5EF4-FFF2-40B4-BE49-F238E27FC236}">
                  <a16:creationId xmlns:a16="http://schemas.microsoft.com/office/drawing/2014/main" id="{CD6E1C75-E941-EEBD-FC36-854F03704EF5}"/>
                </a:ext>
              </a:extLst>
            </p:cNvPr>
            <p:cNvSpPr/>
            <p:nvPr/>
          </p:nvSpPr>
          <p:spPr>
            <a:xfrm>
              <a:off x="4152325" y="3501850"/>
              <a:ext cx="7625" cy="7625"/>
            </a:xfrm>
            <a:custGeom>
              <a:avLst/>
              <a:gdLst/>
              <a:ahLst/>
              <a:cxnLst/>
              <a:rect l="l" t="t" r="r" b="b"/>
              <a:pathLst>
                <a:path w="305" h="305" extrusionOk="0">
                  <a:moveTo>
                    <a:pt x="0" y="1"/>
                  </a:moveTo>
                  <a:lnTo>
                    <a:pt x="0" y="305"/>
                  </a:lnTo>
                  <a:cubicBezTo>
                    <a:pt x="91" y="305"/>
                    <a:pt x="183" y="275"/>
                    <a:pt x="213" y="214"/>
                  </a:cubicBezTo>
                  <a:cubicBezTo>
                    <a:pt x="274" y="153"/>
                    <a:pt x="304" y="92"/>
                    <a:pt x="30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362;p35">
              <a:extLst>
                <a:ext uri="{FF2B5EF4-FFF2-40B4-BE49-F238E27FC236}">
                  <a16:creationId xmlns:a16="http://schemas.microsoft.com/office/drawing/2014/main" id="{080681EC-FC5F-6FBE-5A39-08894D74A700}"/>
                </a:ext>
              </a:extLst>
            </p:cNvPr>
            <p:cNvSpPr/>
            <p:nvPr/>
          </p:nvSpPr>
          <p:spPr>
            <a:xfrm>
              <a:off x="4441075" y="3940325"/>
              <a:ext cx="9150" cy="14450"/>
            </a:xfrm>
            <a:custGeom>
              <a:avLst/>
              <a:gdLst/>
              <a:ahLst/>
              <a:cxnLst/>
              <a:rect l="l" t="t" r="r" b="b"/>
              <a:pathLst>
                <a:path w="366" h="578" extrusionOk="0">
                  <a:moveTo>
                    <a:pt x="365" y="0"/>
                  </a:moveTo>
                  <a:cubicBezTo>
                    <a:pt x="305" y="0"/>
                    <a:pt x="274" y="0"/>
                    <a:pt x="244" y="31"/>
                  </a:cubicBezTo>
                  <a:cubicBezTo>
                    <a:pt x="1" y="122"/>
                    <a:pt x="1" y="456"/>
                    <a:pt x="244" y="578"/>
                  </a:cubicBezTo>
                  <a:lnTo>
                    <a:pt x="365" y="578"/>
                  </a:lnTo>
                  <a:lnTo>
                    <a:pt x="3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363;p35">
              <a:extLst>
                <a:ext uri="{FF2B5EF4-FFF2-40B4-BE49-F238E27FC236}">
                  <a16:creationId xmlns:a16="http://schemas.microsoft.com/office/drawing/2014/main" id="{7192C498-DCCC-EA44-056A-05127536CDF1}"/>
                </a:ext>
              </a:extLst>
            </p:cNvPr>
            <p:cNvSpPr/>
            <p:nvPr/>
          </p:nvSpPr>
          <p:spPr>
            <a:xfrm>
              <a:off x="4293650" y="3940425"/>
              <a:ext cx="17500" cy="14350"/>
            </a:xfrm>
            <a:custGeom>
              <a:avLst/>
              <a:gdLst/>
              <a:ahLst/>
              <a:cxnLst/>
              <a:rect l="l" t="t" r="r" b="b"/>
              <a:pathLst>
                <a:path w="700" h="574" extrusionOk="0">
                  <a:moveTo>
                    <a:pt x="307" y="1"/>
                  </a:moveTo>
                  <a:cubicBezTo>
                    <a:pt x="152" y="1"/>
                    <a:pt x="1" y="116"/>
                    <a:pt x="1" y="300"/>
                  </a:cubicBezTo>
                  <a:cubicBezTo>
                    <a:pt x="1" y="452"/>
                    <a:pt x="122" y="574"/>
                    <a:pt x="305" y="574"/>
                  </a:cubicBezTo>
                  <a:cubicBezTo>
                    <a:pt x="578" y="574"/>
                    <a:pt x="700" y="270"/>
                    <a:pt x="518" y="87"/>
                  </a:cubicBezTo>
                  <a:cubicBezTo>
                    <a:pt x="458" y="28"/>
                    <a:pt x="382" y="1"/>
                    <a:pt x="30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364;p35">
              <a:extLst>
                <a:ext uri="{FF2B5EF4-FFF2-40B4-BE49-F238E27FC236}">
                  <a16:creationId xmlns:a16="http://schemas.microsoft.com/office/drawing/2014/main" id="{1C61722D-1F93-EE00-ED2D-3DD9F203BA0A}"/>
                </a:ext>
              </a:extLst>
            </p:cNvPr>
            <p:cNvSpPr/>
            <p:nvPr/>
          </p:nvSpPr>
          <p:spPr>
            <a:xfrm>
              <a:off x="4216900" y="3865850"/>
              <a:ext cx="17500" cy="15100"/>
            </a:xfrm>
            <a:custGeom>
              <a:avLst/>
              <a:gdLst/>
              <a:ahLst/>
              <a:cxnLst/>
              <a:rect l="l" t="t" r="r" b="b"/>
              <a:pathLst>
                <a:path w="700" h="604" extrusionOk="0">
                  <a:moveTo>
                    <a:pt x="396" y="0"/>
                  </a:moveTo>
                  <a:cubicBezTo>
                    <a:pt x="122" y="0"/>
                    <a:pt x="1" y="335"/>
                    <a:pt x="183" y="517"/>
                  </a:cubicBezTo>
                  <a:cubicBezTo>
                    <a:pt x="253" y="577"/>
                    <a:pt x="332" y="604"/>
                    <a:pt x="407" y="604"/>
                  </a:cubicBezTo>
                  <a:cubicBezTo>
                    <a:pt x="562" y="604"/>
                    <a:pt x="700" y="489"/>
                    <a:pt x="700" y="304"/>
                  </a:cubicBezTo>
                  <a:cubicBezTo>
                    <a:pt x="700" y="122"/>
                    <a:pt x="578" y="0"/>
                    <a:pt x="39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365;p35">
              <a:extLst>
                <a:ext uri="{FF2B5EF4-FFF2-40B4-BE49-F238E27FC236}">
                  <a16:creationId xmlns:a16="http://schemas.microsoft.com/office/drawing/2014/main" id="{1CD95C95-1073-EDB2-4904-1D501E9CE2C2}"/>
                </a:ext>
              </a:extLst>
            </p:cNvPr>
            <p:cNvSpPr/>
            <p:nvPr/>
          </p:nvSpPr>
          <p:spPr>
            <a:xfrm>
              <a:off x="4368125" y="3865850"/>
              <a:ext cx="17500" cy="15100"/>
            </a:xfrm>
            <a:custGeom>
              <a:avLst/>
              <a:gdLst/>
              <a:ahLst/>
              <a:cxnLst/>
              <a:rect l="l" t="t" r="r" b="b"/>
              <a:pathLst>
                <a:path w="700" h="604" extrusionOk="0">
                  <a:moveTo>
                    <a:pt x="305" y="0"/>
                  </a:moveTo>
                  <a:cubicBezTo>
                    <a:pt x="122" y="0"/>
                    <a:pt x="1" y="122"/>
                    <a:pt x="1" y="304"/>
                  </a:cubicBezTo>
                  <a:cubicBezTo>
                    <a:pt x="1" y="489"/>
                    <a:pt x="138" y="604"/>
                    <a:pt x="293" y="604"/>
                  </a:cubicBezTo>
                  <a:cubicBezTo>
                    <a:pt x="369" y="604"/>
                    <a:pt x="448" y="577"/>
                    <a:pt x="517" y="517"/>
                  </a:cubicBezTo>
                  <a:cubicBezTo>
                    <a:pt x="700" y="335"/>
                    <a:pt x="578" y="0"/>
                    <a:pt x="30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366;p35">
              <a:extLst>
                <a:ext uri="{FF2B5EF4-FFF2-40B4-BE49-F238E27FC236}">
                  <a16:creationId xmlns:a16="http://schemas.microsoft.com/office/drawing/2014/main" id="{55F5675F-2950-02EE-8D08-DD3A8276DC54}"/>
                </a:ext>
              </a:extLst>
            </p:cNvPr>
            <p:cNvSpPr/>
            <p:nvPr/>
          </p:nvSpPr>
          <p:spPr>
            <a:xfrm>
              <a:off x="4442600" y="3798975"/>
              <a:ext cx="7625" cy="7625"/>
            </a:xfrm>
            <a:custGeom>
              <a:avLst/>
              <a:gdLst/>
              <a:ahLst/>
              <a:cxnLst/>
              <a:rect l="l" t="t" r="r" b="b"/>
              <a:pathLst>
                <a:path w="305" h="305" extrusionOk="0">
                  <a:moveTo>
                    <a:pt x="0" y="1"/>
                  </a:moveTo>
                  <a:cubicBezTo>
                    <a:pt x="0" y="122"/>
                    <a:pt x="61" y="213"/>
                    <a:pt x="183" y="274"/>
                  </a:cubicBezTo>
                  <a:cubicBezTo>
                    <a:pt x="213" y="305"/>
                    <a:pt x="244" y="305"/>
                    <a:pt x="304" y="305"/>
                  </a:cubicBezTo>
                  <a:lnTo>
                    <a:pt x="30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367;p35">
              <a:extLst>
                <a:ext uri="{FF2B5EF4-FFF2-40B4-BE49-F238E27FC236}">
                  <a16:creationId xmlns:a16="http://schemas.microsoft.com/office/drawing/2014/main" id="{13716495-E772-3A06-2049-34C502F2E60A}"/>
                </a:ext>
              </a:extLst>
            </p:cNvPr>
            <p:cNvSpPr/>
            <p:nvPr/>
          </p:nvSpPr>
          <p:spPr>
            <a:xfrm>
              <a:off x="4293650" y="3798975"/>
              <a:ext cx="15225" cy="7625"/>
            </a:xfrm>
            <a:custGeom>
              <a:avLst/>
              <a:gdLst/>
              <a:ahLst/>
              <a:cxnLst/>
              <a:rect l="l" t="t" r="r" b="b"/>
              <a:pathLst>
                <a:path w="609" h="305" extrusionOk="0">
                  <a:moveTo>
                    <a:pt x="31" y="1"/>
                  </a:moveTo>
                  <a:cubicBezTo>
                    <a:pt x="1" y="31"/>
                    <a:pt x="31" y="92"/>
                    <a:pt x="31" y="122"/>
                  </a:cubicBezTo>
                  <a:cubicBezTo>
                    <a:pt x="92" y="213"/>
                    <a:pt x="183" y="305"/>
                    <a:pt x="305" y="305"/>
                  </a:cubicBezTo>
                  <a:cubicBezTo>
                    <a:pt x="426" y="305"/>
                    <a:pt x="548" y="244"/>
                    <a:pt x="578" y="122"/>
                  </a:cubicBezTo>
                  <a:cubicBezTo>
                    <a:pt x="609" y="92"/>
                    <a:pt x="609" y="31"/>
                    <a:pt x="60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368;p35">
              <a:extLst>
                <a:ext uri="{FF2B5EF4-FFF2-40B4-BE49-F238E27FC236}">
                  <a16:creationId xmlns:a16="http://schemas.microsoft.com/office/drawing/2014/main" id="{D0FC81DA-F79D-44F7-D0C0-6C366BD3B796}"/>
                </a:ext>
              </a:extLst>
            </p:cNvPr>
            <p:cNvSpPr/>
            <p:nvPr/>
          </p:nvSpPr>
          <p:spPr>
            <a:xfrm>
              <a:off x="4145475" y="3494250"/>
              <a:ext cx="6875" cy="7625"/>
            </a:xfrm>
            <a:custGeom>
              <a:avLst/>
              <a:gdLst/>
              <a:ahLst/>
              <a:cxnLst/>
              <a:rect l="l" t="t" r="r" b="b"/>
              <a:pathLst>
                <a:path w="275" h="305" extrusionOk="0">
                  <a:moveTo>
                    <a:pt x="274" y="1"/>
                  </a:moveTo>
                  <a:cubicBezTo>
                    <a:pt x="153" y="1"/>
                    <a:pt x="62" y="92"/>
                    <a:pt x="1" y="183"/>
                  </a:cubicBezTo>
                  <a:cubicBezTo>
                    <a:pt x="1" y="214"/>
                    <a:pt x="1" y="275"/>
                    <a:pt x="1" y="305"/>
                  </a:cubicBezTo>
                  <a:lnTo>
                    <a:pt x="274" y="305"/>
                  </a:lnTo>
                  <a:lnTo>
                    <a:pt x="27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369;p35">
              <a:extLst>
                <a:ext uri="{FF2B5EF4-FFF2-40B4-BE49-F238E27FC236}">
                  <a16:creationId xmlns:a16="http://schemas.microsoft.com/office/drawing/2014/main" id="{61E1A7C4-6369-879A-716D-9A87794DABEF}"/>
                </a:ext>
              </a:extLst>
            </p:cNvPr>
            <p:cNvSpPr/>
            <p:nvPr/>
          </p:nvSpPr>
          <p:spPr>
            <a:xfrm>
              <a:off x="3996550" y="3494250"/>
              <a:ext cx="15225" cy="7625"/>
            </a:xfrm>
            <a:custGeom>
              <a:avLst/>
              <a:gdLst/>
              <a:ahLst/>
              <a:cxnLst/>
              <a:rect l="l" t="t" r="r" b="b"/>
              <a:pathLst>
                <a:path w="609" h="305" extrusionOk="0">
                  <a:moveTo>
                    <a:pt x="304" y="1"/>
                  </a:moveTo>
                  <a:cubicBezTo>
                    <a:pt x="183" y="1"/>
                    <a:pt x="61" y="92"/>
                    <a:pt x="31" y="183"/>
                  </a:cubicBezTo>
                  <a:cubicBezTo>
                    <a:pt x="0" y="214"/>
                    <a:pt x="0" y="275"/>
                    <a:pt x="0" y="305"/>
                  </a:cubicBezTo>
                  <a:lnTo>
                    <a:pt x="608" y="305"/>
                  </a:lnTo>
                  <a:cubicBezTo>
                    <a:pt x="608" y="275"/>
                    <a:pt x="578" y="214"/>
                    <a:pt x="578" y="183"/>
                  </a:cubicBezTo>
                  <a:cubicBezTo>
                    <a:pt x="517" y="92"/>
                    <a:pt x="426" y="1"/>
                    <a:pt x="30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370;p35">
              <a:extLst>
                <a:ext uri="{FF2B5EF4-FFF2-40B4-BE49-F238E27FC236}">
                  <a16:creationId xmlns:a16="http://schemas.microsoft.com/office/drawing/2014/main" id="{B0D5628E-59BF-B5F5-209C-2EF967061219}"/>
                </a:ext>
              </a:extLst>
            </p:cNvPr>
            <p:cNvSpPr/>
            <p:nvPr/>
          </p:nvSpPr>
          <p:spPr>
            <a:xfrm>
              <a:off x="4071000" y="3420450"/>
              <a:ext cx="17525" cy="14450"/>
            </a:xfrm>
            <a:custGeom>
              <a:avLst/>
              <a:gdLst/>
              <a:ahLst/>
              <a:cxnLst/>
              <a:rect l="l" t="t" r="r" b="b"/>
              <a:pathLst>
                <a:path w="701" h="578" extrusionOk="0">
                  <a:moveTo>
                    <a:pt x="259" y="1"/>
                  </a:moveTo>
                  <a:cubicBezTo>
                    <a:pt x="102" y="1"/>
                    <a:pt x="1" y="139"/>
                    <a:pt x="1" y="278"/>
                  </a:cubicBezTo>
                  <a:cubicBezTo>
                    <a:pt x="1" y="462"/>
                    <a:pt x="139" y="578"/>
                    <a:pt x="294" y="578"/>
                  </a:cubicBezTo>
                  <a:cubicBezTo>
                    <a:pt x="369" y="578"/>
                    <a:pt x="448" y="551"/>
                    <a:pt x="518" y="491"/>
                  </a:cubicBezTo>
                  <a:cubicBezTo>
                    <a:pt x="700" y="309"/>
                    <a:pt x="548" y="5"/>
                    <a:pt x="305" y="5"/>
                  </a:cubicBezTo>
                  <a:cubicBezTo>
                    <a:pt x="289" y="2"/>
                    <a:pt x="274" y="1"/>
                    <a:pt x="25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371;p35">
              <a:extLst>
                <a:ext uri="{FF2B5EF4-FFF2-40B4-BE49-F238E27FC236}">
                  <a16:creationId xmlns:a16="http://schemas.microsoft.com/office/drawing/2014/main" id="{45D17399-B178-98E4-34C0-FF7925D69650}"/>
                </a:ext>
              </a:extLst>
            </p:cNvPr>
            <p:cNvSpPr/>
            <p:nvPr/>
          </p:nvSpPr>
          <p:spPr>
            <a:xfrm>
              <a:off x="4145475" y="3501850"/>
              <a:ext cx="6875" cy="7625"/>
            </a:xfrm>
            <a:custGeom>
              <a:avLst/>
              <a:gdLst/>
              <a:ahLst/>
              <a:cxnLst/>
              <a:rect l="l" t="t" r="r" b="b"/>
              <a:pathLst>
                <a:path w="275" h="305" extrusionOk="0">
                  <a:moveTo>
                    <a:pt x="1" y="1"/>
                  </a:moveTo>
                  <a:cubicBezTo>
                    <a:pt x="1" y="183"/>
                    <a:pt x="122" y="305"/>
                    <a:pt x="274" y="305"/>
                  </a:cubicBezTo>
                  <a:lnTo>
                    <a:pt x="27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372;p35">
              <a:extLst>
                <a:ext uri="{FF2B5EF4-FFF2-40B4-BE49-F238E27FC236}">
                  <a16:creationId xmlns:a16="http://schemas.microsoft.com/office/drawing/2014/main" id="{FA155C0D-3179-55B4-60E6-0CA389A383FE}"/>
                </a:ext>
              </a:extLst>
            </p:cNvPr>
            <p:cNvSpPr/>
            <p:nvPr/>
          </p:nvSpPr>
          <p:spPr>
            <a:xfrm>
              <a:off x="3996550" y="3501850"/>
              <a:ext cx="15225" cy="7625"/>
            </a:xfrm>
            <a:custGeom>
              <a:avLst/>
              <a:gdLst/>
              <a:ahLst/>
              <a:cxnLst/>
              <a:rect l="l" t="t" r="r" b="b"/>
              <a:pathLst>
                <a:path w="609" h="305" extrusionOk="0">
                  <a:moveTo>
                    <a:pt x="0" y="1"/>
                  </a:moveTo>
                  <a:cubicBezTo>
                    <a:pt x="0" y="183"/>
                    <a:pt x="122" y="305"/>
                    <a:pt x="304" y="305"/>
                  </a:cubicBezTo>
                  <a:cubicBezTo>
                    <a:pt x="456" y="305"/>
                    <a:pt x="608" y="183"/>
                    <a:pt x="60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373;p35">
              <a:extLst>
                <a:ext uri="{FF2B5EF4-FFF2-40B4-BE49-F238E27FC236}">
                  <a16:creationId xmlns:a16="http://schemas.microsoft.com/office/drawing/2014/main" id="{C43EE18B-401E-DF66-A702-FCDBFE7DCA59}"/>
                </a:ext>
              </a:extLst>
            </p:cNvPr>
            <p:cNvSpPr/>
            <p:nvPr/>
          </p:nvSpPr>
          <p:spPr>
            <a:xfrm>
              <a:off x="4422075" y="3182700"/>
              <a:ext cx="230275" cy="506125"/>
            </a:xfrm>
            <a:custGeom>
              <a:avLst/>
              <a:gdLst/>
              <a:ahLst/>
              <a:cxnLst/>
              <a:rect l="l" t="t" r="r" b="b"/>
              <a:pathLst>
                <a:path w="9211" h="20245" fill="none" extrusionOk="0">
                  <a:moveTo>
                    <a:pt x="1" y="20244"/>
                  </a:moveTo>
                  <a:cubicBezTo>
                    <a:pt x="1217" y="20183"/>
                    <a:pt x="2372" y="19636"/>
                    <a:pt x="3192" y="18724"/>
                  </a:cubicBezTo>
                  <a:cubicBezTo>
                    <a:pt x="4469" y="17205"/>
                    <a:pt x="9211" y="1"/>
                    <a:pt x="9211" y="1"/>
                  </a:cubicBez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374;p35">
              <a:extLst>
                <a:ext uri="{FF2B5EF4-FFF2-40B4-BE49-F238E27FC236}">
                  <a16:creationId xmlns:a16="http://schemas.microsoft.com/office/drawing/2014/main" id="{012F6A45-3F3F-9B69-3C1A-84A47FCB513A}"/>
                </a:ext>
              </a:extLst>
            </p:cNvPr>
            <p:cNvSpPr/>
            <p:nvPr/>
          </p:nvSpPr>
          <p:spPr>
            <a:xfrm>
              <a:off x="4625725" y="3161425"/>
              <a:ext cx="82850" cy="139100"/>
            </a:xfrm>
            <a:custGeom>
              <a:avLst/>
              <a:gdLst/>
              <a:ahLst/>
              <a:cxnLst/>
              <a:rect l="l" t="t" r="r" b="b"/>
              <a:pathLst>
                <a:path w="3314" h="5564" fill="none" extrusionOk="0">
                  <a:moveTo>
                    <a:pt x="1" y="5563"/>
                  </a:moveTo>
                  <a:lnTo>
                    <a:pt x="3314" y="1"/>
                  </a:ln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375;p35">
              <a:extLst>
                <a:ext uri="{FF2B5EF4-FFF2-40B4-BE49-F238E27FC236}">
                  <a16:creationId xmlns:a16="http://schemas.microsoft.com/office/drawing/2014/main" id="{CC2EF23C-29E3-5B75-FE2B-5CC12883F06B}"/>
                </a:ext>
              </a:extLst>
            </p:cNvPr>
            <p:cNvSpPr/>
            <p:nvPr/>
          </p:nvSpPr>
          <p:spPr>
            <a:xfrm>
              <a:off x="5147025" y="3109000"/>
              <a:ext cx="117050" cy="348050"/>
            </a:xfrm>
            <a:custGeom>
              <a:avLst/>
              <a:gdLst/>
              <a:ahLst/>
              <a:cxnLst/>
              <a:rect l="l" t="t" r="r" b="b"/>
              <a:pathLst>
                <a:path w="4682" h="13922" extrusionOk="0">
                  <a:moveTo>
                    <a:pt x="0" y="0"/>
                  </a:moveTo>
                  <a:cubicBezTo>
                    <a:pt x="1" y="2"/>
                    <a:pt x="1459" y="5290"/>
                    <a:pt x="1216" y="13922"/>
                  </a:cubicBezTo>
                  <a:lnTo>
                    <a:pt x="4681" y="12432"/>
                  </a:lnTo>
                  <a:lnTo>
                    <a:pt x="0" y="0"/>
                  </a:ln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376;p35">
              <a:extLst>
                <a:ext uri="{FF2B5EF4-FFF2-40B4-BE49-F238E27FC236}">
                  <a16:creationId xmlns:a16="http://schemas.microsoft.com/office/drawing/2014/main" id="{29CBECF8-F116-7C61-F312-8CA97AF07871}"/>
                </a:ext>
              </a:extLst>
            </p:cNvPr>
            <p:cNvSpPr/>
            <p:nvPr/>
          </p:nvSpPr>
          <p:spPr>
            <a:xfrm>
              <a:off x="4436525" y="3650800"/>
              <a:ext cx="65375" cy="212800"/>
            </a:xfrm>
            <a:custGeom>
              <a:avLst/>
              <a:gdLst/>
              <a:ahLst/>
              <a:cxnLst/>
              <a:rect l="l" t="t" r="r" b="b"/>
              <a:pathLst>
                <a:path w="2615" h="8512" fill="none" extrusionOk="0">
                  <a:moveTo>
                    <a:pt x="2614" y="0"/>
                  </a:moveTo>
                  <a:cubicBezTo>
                    <a:pt x="2614" y="0"/>
                    <a:pt x="0" y="4955"/>
                    <a:pt x="943" y="8511"/>
                  </a:cubicBez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377;p35">
              <a:extLst>
                <a:ext uri="{FF2B5EF4-FFF2-40B4-BE49-F238E27FC236}">
                  <a16:creationId xmlns:a16="http://schemas.microsoft.com/office/drawing/2014/main" id="{161AA087-916A-C9D8-4D40-B0D5331BD494}"/>
                </a:ext>
              </a:extLst>
            </p:cNvPr>
            <p:cNvSpPr/>
            <p:nvPr/>
          </p:nvSpPr>
          <p:spPr>
            <a:xfrm>
              <a:off x="4409925" y="3707025"/>
              <a:ext cx="44850" cy="183175"/>
            </a:xfrm>
            <a:custGeom>
              <a:avLst/>
              <a:gdLst/>
              <a:ahLst/>
              <a:cxnLst/>
              <a:rect l="l" t="t" r="r" b="b"/>
              <a:pathLst>
                <a:path w="1794" h="7327" fill="none" extrusionOk="0">
                  <a:moveTo>
                    <a:pt x="1794" y="1"/>
                  </a:moveTo>
                  <a:cubicBezTo>
                    <a:pt x="1794" y="1"/>
                    <a:pt x="0" y="4013"/>
                    <a:pt x="821" y="7326"/>
                  </a:cubicBez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378;p35">
              <a:extLst>
                <a:ext uri="{FF2B5EF4-FFF2-40B4-BE49-F238E27FC236}">
                  <a16:creationId xmlns:a16="http://schemas.microsoft.com/office/drawing/2014/main" id="{E9593E14-ED04-03CA-BDE3-D1A1FEE2D1AB}"/>
                </a:ext>
              </a:extLst>
            </p:cNvPr>
            <p:cNvSpPr/>
            <p:nvPr/>
          </p:nvSpPr>
          <p:spPr>
            <a:xfrm>
              <a:off x="4348375" y="3707025"/>
              <a:ext cx="106400" cy="103375"/>
            </a:xfrm>
            <a:custGeom>
              <a:avLst/>
              <a:gdLst/>
              <a:ahLst/>
              <a:cxnLst/>
              <a:rect l="l" t="t" r="r" b="b"/>
              <a:pathLst>
                <a:path w="4256" h="4135" fill="none" extrusionOk="0">
                  <a:moveTo>
                    <a:pt x="4256" y="1"/>
                  </a:moveTo>
                  <a:cubicBezTo>
                    <a:pt x="4256" y="1"/>
                    <a:pt x="821" y="1399"/>
                    <a:pt x="0" y="4135"/>
                  </a:cubicBez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379;p35">
              <a:extLst>
                <a:ext uri="{FF2B5EF4-FFF2-40B4-BE49-F238E27FC236}">
                  <a16:creationId xmlns:a16="http://schemas.microsoft.com/office/drawing/2014/main" id="{F19D65D3-3521-C1F1-C516-79CF80307FBA}"/>
                </a:ext>
              </a:extLst>
            </p:cNvPr>
            <p:cNvSpPr/>
            <p:nvPr/>
          </p:nvSpPr>
          <p:spPr>
            <a:xfrm>
              <a:off x="3982100" y="2759450"/>
              <a:ext cx="1439275" cy="1245475"/>
            </a:xfrm>
            <a:custGeom>
              <a:avLst/>
              <a:gdLst/>
              <a:ahLst/>
              <a:cxnLst/>
              <a:rect l="l" t="t" r="r" b="b"/>
              <a:pathLst>
                <a:path w="57571" h="49819" fill="none" extrusionOk="0">
                  <a:moveTo>
                    <a:pt x="39849" y="1247"/>
                  </a:moveTo>
                  <a:cubicBezTo>
                    <a:pt x="37965" y="183"/>
                    <a:pt x="35746" y="0"/>
                    <a:pt x="33709" y="730"/>
                  </a:cubicBezTo>
                  <a:cubicBezTo>
                    <a:pt x="32007" y="1307"/>
                    <a:pt x="30336" y="1976"/>
                    <a:pt x="28694" y="2736"/>
                  </a:cubicBezTo>
                  <a:cubicBezTo>
                    <a:pt x="25503" y="4286"/>
                    <a:pt x="20548" y="7812"/>
                    <a:pt x="19241" y="8998"/>
                  </a:cubicBezTo>
                  <a:cubicBezTo>
                    <a:pt x="17964" y="10183"/>
                    <a:pt x="16779" y="17052"/>
                    <a:pt x="16779" y="21065"/>
                  </a:cubicBezTo>
                  <a:cubicBezTo>
                    <a:pt x="16718" y="23709"/>
                    <a:pt x="16384" y="26323"/>
                    <a:pt x="15715" y="28907"/>
                  </a:cubicBezTo>
                  <a:cubicBezTo>
                    <a:pt x="16262" y="28907"/>
                    <a:pt x="17387" y="29393"/>
                    <a:pt x="9484" y="27782"/>
                  </a:cubicBezTo>
                  <a:cubicBezTo>
                    <a:pt x="7508" y="27326"/>
                    <a:pt x="5715" y="26323"/>
                    <a:pt x="4226" y="24925"/>
                  </a:cubicBezTo>
                  <a:cubicBezTo>
                    <a:pt x="2949" y="25229"/>
                    <a:pt x="1824" y="26049"/>
                    <a:pt x="1156" y="27174"/>
                  </a:cubicBezTo>
                  <a:cubicBezTo>
                    <a:pt x="548" y="28238"/>
                    <a:pt x="153" y="29393"/>
                    <a:pt x="1" y="30609"/>
                  </a:cubicBezTo>
                  <a:cubicBezTo>
                    <a:pt x="1" y="30609"/>
                    <a:pt x="3071" y="31430"/>
                    <a:pt x="3770" y="32129"/>
                  </a:cubicBezTo>
                  <a:cubicBezTo>
                    <a:pt x="4469" y="32858"/>
                    <a:pt x="13922" y="36445"/>
                    <a:pt x="15594" y="36810"/>
                  </a:cubicBezTo>
                  <a:cubicBezTo>
                    <a:pt x="16232" y="36961"/>
                    <a:pt x="16901" y="37083"/>
                    <a:pt x="17600" y="37144"/>
                  </a:cubicBezTo>
                  <a:lnTo>
                    <a:pt x="10973" y="37661"/>
                  </a:lnTo>
                  <a:cubicBezTo>
                    <a:pt x="10973" y="37661"/>
                    <a:pt x="8481" y="39180"/>
                    <a:pt x="8359" y="42858"/>
                  </a:cubicBezTo>
                  <a:cubicBezTo>
                    <a:pt x="8238" y="46536"/>
                    <a:pt x="10274" y="49819"/>
                    <a:pt x="10274" y="49819"/>
                  </a:cubicBezTo>
                  <a:lnTo>
                    <a:pt x="45473" y="49819"/>
                  </a:lnTo>
                  <a:cubicBezTo>
                    <a:pt x="45473" y="49819"/>
                    <a:pt x="47843" y="47691"/>
                    <a:pt x="48421" y="45442"/>
                  </a:cubicBezTo>
                  <a:cubicBezTo>
                    <a:pt x="49029" y="43223"/>
                    <a:pt x="47843" y="31703"/>
                    <a:pt x="47843" y="31703"/>
                  </a:cubicBezTo>
                  <a:cubicBezTo>
                    <a:pt x="47843" y="31703"/>
                    <a:pt x="56354" y="31460"/>
                    <a:pt x="56962" y="30183"/>
                  </a:cubicBezTo>
                  <a:cubicBezTo>
                    <a:pt x="57570" y="28876"/>
                    <a:pt x="56111" y="26505"/>
                    <a:pt x="54470" y="23922"/>
                  </a:cubicBezTo>
                  <a:cubicBezTo>
                    <a:pt x="52828" y="21308"/>
                    <a:pt x="49515" y="14226"/>
                    <a:pt x="47722" y="10548"/>
                  </a:cubicBezTo>
                  <a:cubicBezTo>
                    <a:pt x="45959" y="6900"/>
                    <a:pt x="45138" y="4529"/>
                    <a:pt x="41369" y="2159"/>
                  </a:cubicBezTo>
                  <a:cubicBezTo>
                    <a:pt x="40792" y="1794"/>
                    <a:pt x="40275" y="1490"/>
                    <a:pt x="39849" y="1247"/>
                  </a:cubicBezTo>
                  <a:close/>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380;p35">
              <a:extLst>
                <a:ext uri="{FF2B5EF4-FFF2-40B4-BE49-F238E27FC236}">
                  <a16:creationId xmlns:a16="http://schemas.microsoft.com/office/drawing/2014/main" id="{362A2288-AD08-95C8-C9A6-0643F0FB4196}"/>
                </a:ext>
              </a:extLst>
            </p:cNvPr>
            <p:cNvSpPr/>
            <p:nvPr/>
          </p:nvSpPr>
          <p:spPr>
            <a:xfrm>
              <a:off x="4618125" y="2399250"/>
              <a:ext cx="561600" cy="658850"/>
            </a:xfrm>
            <a:custGeom>
              <a:avLst/>
              <a:gdLst/>
              <a:ahLst/>
              <a:cxnLst/>
              <a:rect l="l" t="t" r="r" b="b"/>
              <a:pathLst>
                <a:path w="22464" h="26354" extrusionOk="0">
                  <a:moveTo>
                    <a:pt x="11217" y="1"/>
                  </a:moveTo>
                  <a:lnTo>
                    <a:pt x="1" y="123"/>
                  </a:lnTo>
                  <a:cubicBezTo>
                    <a:pt x="1" y="123"/>
                    <a:pt x="1460" y="13253"/>
                    <a:pt x="1460" y="18208"/>
                  </a:cubicBezTo>
                  <a:lnTo>
                    <a:pt x="1460" y="26354"/>
                  </a:lnTo>
                  <a:lnTo>
                    <a:pt x="9758" y="25503"/>
                  </a:lnTo>
                  <a:lnTo>
                    <a:pt x="10791" y="20548"/>
                  </a:lnTo>
                  <a:lnTo>
                    <a:pt x="10913" y="24895"/>
                  </a:lnTo>
                  <a:lnTo>
                    <a:pt x="18086" y="23436"/>
                  </a:lnTo>
                  <a:lnTo>
                    <a:pt x="18086" y="20548"/>
                  </a:lnTo>
                  <a:lnTo>
                    <a:pt x="19971" y="23162"/>
                  </a:lnTo>
                  <a:lnTo>
                    <a:pt x="22463" y="22585"/>
                  </a:lnTo>
                  <a:cubicBezTo>
                    <a:pt x="22463" y="22585"/>
                    <a:pt x="17053" y="13101"/>
                    <a:pt x="14712" y="9302"/>
                  </a:cubicBezTo>
                  <a:cubicBezTo>
                    <a:pt x="12402" y="5503"/>
                    <a:pt x="11217" y="1"/>
                    <a:pt x="11217" y="1"/>
                  </a:cubicBez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381;p35">
              <a:extLst>
                <a:ext uri="{FF2B5EF4-FFF2-40B4-BE49-F238E27FC236}">
                  <a16:creationId xmlns:a16="http://schemas.microsoft.com/office/drawing/2014/main" id="{5EDE710D-ADAC-FA60-8F7E-E4D2424652C6}"/>
                </a:ext>
              </a:extLst>
            </p:cNvPr>
            <p:cNvSpPr/>
            <p:nvPr/>
          </p:nvSpPr>
          <p:spPr>
            <a:xfrm>
              <a:off x="4428150" y="2063850"/>
              <a:ext cx="569200" cy="476775"/>
            </a:xfrm>
            <a:custGeom>
              <a:avLst/>
              <a:gdLst/>
              <a:ahLst/>
              <a:cxnLst/>
              <a:rect l="l" t="t" r="r" b="b"/>
              <a:pathLst>
                <a:path w="22768" h="19071" extrusionOk="0">
                  <a:moveTo>
                    <a:pt x="10329" y="1"/>
                  </a:moveTo>
                  <a:cubicBezTo>
                    <a:pt x="10085" y="1"/>
                    <a:pt x="9852" y="32"/>
                    <a:pt x="9636" y="104"/>
                  </a:cubicBezTo>
                  <a:cubicBezTo>
                    <a:pt x="7873" y="681"/>
                    <a:pt x="5685" y="985"/>
                    <a:pt x="3800" y="3599"/>
                  </a:cubicBezTo>
                  <a:cubicBezTo>
                    <a:pt x="1916" y="6213"/>
                    <a:pt x="2037" y="6213"/>
                    <a:pt x="1186" y="8128"/>
                  </a:cubicBezTo>
                  <a:cubicBezTo>
                    <a:pt x="487" y="9526"/>
                    <a:pt x="92" y="11077"/>
                    <a:pt x="1" y="12657"/>
                  </a:cubicBezTo>
                  <a:cubicBezTo>
                    <a:pt x="1" y="12657"/>
                    <a:pt x="9636" y="16730"/>
                    <a:pt x="14013" y="17885"/>
                  </a:cubicBezTo>
                  <a:cubicBezTo>
                    <a:pt x="18390" y="19071"/>
                    <a:pt x="21004" y="19071"/>
                    <a:pt x="21004" y="19071"/>
                  </a:cubicBezTo>
                  <a:cubicBezTo>
                    <a:pt x="21399" y="17916"/>
                    <a:pt x="21764" y="16730"/>
                    <a:pt x="22038" y="15545"/>
                  </a:cubicBezTo>
                  <a:cubicBezTo>
                    <a:pt x="22311" y="14086"/>
                    <a:pt x="22767" y="11624"/>
                    <a:pt x="21886" y="9739"/>
                  </a:cubicBezTo>
                  <a:cubicBezTo>
                    <a:pt x="21004" y="7824"/>
                    <a:pt x="19971" y="4177"/>
                    <a:pt x="18238" y="3022"/>
                  </a:cubicBezTo>
                  <a:cubicBezTo>
                    <a:pt x="17023" y="2262"/>
                    <a:pt x="15685" y="1775"/>
                    <a:pt x="14287" y="1563"/>
                  </a:cubicBezTo>
                  <a:cubicBezTo>
                    <a:pt x="14287" y="1563"/>
                    <a:pt x="12049" y="1"/>
                    <a:pt x="103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382;p35">
              <a:extLst>
                <a:ext uri="{FF2B5EF4-FFF2-40B4-BE49-F238E27FC236}">
                  <a16:creationId xmlns:a16="http://schemas.microsoft.com/office/drawing/2014/main" id="{25A2AE51-1A37-E3F8-E360-4904746293F1}"/>
                </a:ext>
              </a:extLst>
            </p:cNvPr>
            <p:cNvSpPr/>
            <p:nvPr/>
          </p:nvSpPr>
          <p:spPr>
            <a:xfrm>
              <a:off x="4448675" y="2270850"/>
              <a:ext cx="533475" cy="181625"/>
            </a:xfrm>
            <a:custGeom>
              <a:avLst/>
              <a:gdLst/>
              <a:ahLst/>
              <a:cxnLst/>
              <a:rect l="l" t="t" r="r" b="b"/>
              <a:pathLst>
                <a:path w="21339" h="7265" extrusionOk="0">
                  <a:moveTo>
                    <a:pt x="274" y="0"/>
                  </a:moveTo>
                  <a:cubicBezTo>
                    <a:pt x="183" y="243"/>
                    <a:pt x="92" y="456"/>
                    <a:pt x="1" y="669"/>
                  </a:cubicBezTo>
                  <a:cubicBezTo>
                    <a:pt x="6779" y="3739"/>
                    <a:pt x="13891" y="5958"/>
                    <a:pt x="21217" y="7265"/>
                  </a:cubicBezTo>
                  <a:cubicBezTo>
                    <a:pt x="21247" y="7052"/>
                    <a:pt x="21308" y="6839"/>
                    <a:pt x="21338" y="6566"/>
                  </a:cubicBezTo>
                  <a:cubicBezTo>
                    <a:pt x="14074" y="5259"/>
                    <a:pt x="6992" y="3070"/>
                    <a:pt x="2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383;p35">
              <a:extLst>
                <a:ext uri="{FF2B5EF4-FFF2-40B4-BE49-F238E27FC236}">
                  <a16:creationId xmlns:a16="http://schemas.microsoft.com/office/drawing/2014/main" id="{7BFBEC51-FD61-EE70-0875-C5854E0A4803}"/>
                </a:ext>
              </a:extLst>
            </p:cNvPr>
            <p:cNvSpPr/>
            <p:nvPr/>
          </p:nvSpPr>
          <p:spPr>
            <a:xfrm>
              <a:off x="4465400" y="2117350"/>
              <a:ext cx="522075" cy="297125"/>
            </a:xfrm>
            <a:custGeom>
              <a:avLst/>
              <a:gdLst/>
              <a:ahLst/>
              <a:cxnLst/>
              <a:rect l="l" t="t" r="r" b="b"/>
              <a:pathLst>
                <a:path w="20883" h="11885" extrusionOk="0">
                  <a:moveTo>
                    <a:pt x="3830" y="942"/>
                  </a:moveTo>
                  <a:lnTo>
                    <a:pt x="3830" y="973"/>
                  </a:lnTo>
                  <a:cubicBezTo>
                    <a:pt x="4529" y="1338"/>
                    <a:pt x="5259" y="1702"/>
                    <a:pt x="6019" y="2006"/>
                  </a:cubicBezTo>
                  <a:cubicBezTo>
                    <a:pt x="5380" y="2523"/>
                    <a:pt x="4833" y="3070"/>
                    <a:pt x="4316" y="3648"/>
                  </a:cubicBezTo>
                  <a:cubicBezTo>
                    <a:pt x="3726" y="4327"/>
                    <a:pt x="2791" y="5322"/>
                    <a:pt x="2431" y="5322"/>
                  </a:cubicBezTo>
                  <a:cubicBezTo>
                    <a:pt x="2421" y="5322"/>
                    <a:pt x="2411" y="5321"/>
                    <a:pt x="2402" y="5319"/>
                  </a:cubicBezTo>
                  <a:cubicBezTo>
                    <a:pt x="2341" y="5319"/>
                    <a:pt x="2341" y="5319"/>
                    <a:pt x="2310" y="5289"/>
                  </a:cubicBezTo>
                  <a:cubicBezTo>
                    <a:pt x="2067" y="4772"/>
                    <a:pt x="2888" y="2675"/>
                    <a:pt x="3830" y="942"/>
                  </a:cubicBezTo>
                  <a:close/>
                  <a:moveTo>
                    <a:pt x="6809" y="2341"/>
                  </a:moveTo>
                  <a:lnTo>
                    <a:pt x="7204" y="2493"/>
                  </a:lnTo>
                  <a:cubicBezTo>
                    <a:pt x="7295" y="2645"/>
                    <a:pt x="7356" y="2827"/>
                    <a:pt x="7417" y="3040"/>
                  </a:cubicBezTo>
                  <a:cubicBezTo>
                    <a:pt x="7660" y="4225"/>
                    <a:pt x="7782" y="5411"/>
                    <a:pt x="7782" y="6626"/>
                  </a:cubicBezTo>
                  <a:cubicBezTo>
                    <a:pt x="7782" y="7052"/>
                    <a:pt x="7812" y="7447"/>
                    <a:pt x="7873" y="7873"/>
                  </a:cubicBezTo>
                  <a:cubicBezTo>
                    <a:pt x="5927" y="7174"/>
                    <a:pt x="4286" y="6474"/>
                    <a:pt x="2918" y="5867"/>
                  </a:cubicBezTo>
                  <a:cubicBezTo>
                    <a:pt x="3496" y="5593"/>
                    <a:pt x="4134" y="4894"/>
                    <a:pt x="4833" y="4134"/>
                  </a:cubicBezTo>
                  <a:cubicBezTo>
                    <a:pt x="5411" y="3465"/>
                    <a:pt x="6292" y="2493"/>
                    <a:pt x="6809" y="2341"/>
                  </a:cubicBezTo>
                  <a:close/>
                  <a:moveTo>
                    <a:pt x="8086" y="2797"/>
                  </a:moveTo>
                  <a:cubicBezTo>
                    <a:pt x="9566" y="3310"/>
                    <a:pt x="11077" y="3734"/>
                    <a:pt x="12587" y="4097"/>
                  </a:cubicBezTo>
                  <a:lnTo>
                    <a:pt x="12587" y="4097"/>
                  </a:lnTo>
                  <a:cubicBezTo>
                    <a:pt x="11868" y="4728"/>
                    <a:pt x="11209" y="5390"/>
                    <a:pt x="10639" y="6140"/>
                  </a:cubicBezTo>
                  <a:cubicBezTo>
                    <a:pt x="10000" y="6870"/>
                    <a:pt x="9058" y="7964"/>
                    <a:pt x="8754" y="7994"/>
                  </a:cubicBezTo>
                  <a:cubicBezTo>
                    <a:pt x="8541" y="7994"/>
                    <a:pt x="8511" y="7569"/>
                    <a:pt x="8511" y="6596"/>
                  </a:cubicBezTo>
                  <a:cubicBezTo>
                    <a:pt x="8481" y="5350"/>
                    <a:pt x="8359" y="4073"/>
                    <a:pt x="8086" y="2857"/>
                  </a:cubicBezTo>
                  <a:cubicBezTo>
                    <a:pt x="8086" y="2827"/>
                    <a:pt x="8086" y="2797"/>
                    <a:pt x="8086" y="2797"/>
                  </a:cubicBezTo>
                  <a:close/>
                  <a:moveTo>
                    <a:pt x="13461" y="4404"/>
                  </a:moveTo>
                  <a:cubicBezTo>
                    <a:pt x="13474" y="4404"/>
                    <a:pt x="13485" y="4405"/>
                    <a:pt x="13496" y="4408"/>
                  </a:cubicBezTo>
                  <a:cubicBezTo>
                    <a:pt x="13770" y="4864"/>
                    <a:pt x="13830" y="6110"/>
                    <a:pt x="13891" y="7204"/>
                  </a:cubicBezTo>
                  <a:cubicBezTo>
                    <a:pt x="13891" y="8085"/>
                    <a:pt x="13982" y="8937"/>
                    <a:pt x="14165" y="9788"/>
                  </a:cubicBezTo>
                  <a:cubicBezTo>
                    <a:pt x="12493" y="9362"/>
                    <a:pt x="10912" y="8876"/>
                    <a:pt x="9453" y="8389"/>
                  </a:cubicBezTo>
                  <a:cubicBezTo>
                    <a:pt x="10061" y="7842"/>
                    <a:pt x="10639" y="7234"/>
                    <a:pt x="11186" y="6596"/>
                  </a:cubicBezTo>
                  <a:cubicBezTo>
                    <a:pt x="11835" y="5829"/>
                    <a:pt x="13057" y="4404"/>
                    <a:pt x="13461" y="4404"/>
                  </a:cubicBezTo>
                  <a:close/>
                  <a:moveTo>
                    <a:pt x="14286" y="4438"/>
                  </a:moveTo>
                  <a:lnTo>
                    <a:pt x="14286" y="4438"/>
                  </a:lnTo>
                  <a:cubicBezTo>
                    <a:pt x="15168" y="4620"/>
                    <a:pt x="16080" y="4772"/>
                    <a:pt x="17083" y="4924"/>
                  </a:cubicBezTo>
                  <a:cubicBezTo>
                    <a:pt x="16840" y="5502"/>
                    <a:pt x="16657" y="6110"/>
                    <a:pt x="16536" y="6718"/>
                  </a:cubicBezTo>
                  <a:cubicBezTo>
                    <a:pt x="16232" y="7964"/>
                    <a:pt x="15776" y="9666"/>
                    <a:pt x="15168" y="10000"/>
                  </a:cubicBezTo>
                  <a:lnTo>
                    <a:pt x="15107" y="10031"/>
                  </a:lnTo>
                  <a:lnTo>
                    <a:pt x="14985" y="10000"/>
                  </a:lnTo>
                  <a:cubicBezTo>
                    <a:pt x="14712" y="9696"/>
                    <a:pt x="14651" y="8085"/>
                    <a:pt x="14621" y="7174"/>
                  </a:cubicBezTo>
                  <a:cubicBezTo>
                    <a:pt x="14590" y="6262"/>
                    <a:pt x="14499" y="5350"/>
                    <a:pt x="14286" y="4438"/>
                  </a:cubicBezTo>
                  <a:close/>
                  <a:moveTo>
                    <a:pt x="17751" y="5137"/>
                  </a:moveTo>
                  <a:cubicBezTo>
                    <a:pt x="18177" y="5745"/>
                    <a:pt x="18450" y="7356"/>
                    <a:pt x="18694" y="8663"/>
                  </a:cubicBezTo>
                  <a:cubicBezTo>
                    <a:pt x="18815" y="9423"/>
                    <a:pt x="18967" y="10152"/>
                    <a:pt x="19180" y="10912"/>
                  </a:cubicBezTo>
                  <a:cubicBezTo>
                    <a:pt x="18086" y="10699"/>
                    <a:pt x="16991" y="10487"/>
                    <a:pt x="15958" y="10244"/>
                  </a:cubicBezTo>
                  <a:cubicBezTo>
                    <a:pt x="16536" y="9514"/>
                    <a:pt x="16900" y="8116"/>
                    <a:pt x="17235" y="6870"/>
                  </a:cubicBezTo>
                  <a:cubicBezTo>
                    <a:pt x="17356" y="6292"/>
                    <a:pt x="17539" y="5684"/>
                    <a:pt x="17751" y="5137"/>
                  </a:cubicBezTo>
                  <a:close/>
                  <a:moveTo>
                    <a:pt x="3648" y="0"/>
                  </a:moveTo>
                  <a:cubicBezTo>
                    <a:pt x="3465" y="152"/>
                    <a:pt x="3283" y="335"/>
                    <a:pt x="3101" y="517"/>
                  </a:cubicBezTo>
                  <a:lnTo>
                    <a:pt x="3222" y="578"/>
                  </a:lnTo>
                  <a:cubicBezTo>
                    <a:pt x="2736" y="1459"/>
                    <a:pt x="1429" y="4043"/>
                    <a:pt x="1581" y="5259"/>
                  </a:cubicBezTo>
                  <a:cubicBezTo>
                    <a:pt x="1095" y="5015"/>
                    <a:pt x="669" y="4803"/>
                    <a:pt x="304" y="4620"/>
                  </a:cubicBezTo>
                  <a:cubicBezTo>
                    <a:pt x="213" y="4803"/>
                    <a:pt x="122" y="5015"/>
                    <a:pt x="0" y="5259"/>
                  </a:cubicBezTo>
                  <a:cubicBezTo>
                    <a:pt x="4681" y="7599"/>
                    <a:pt x="9605" y="9423"/>
                    <a:pt x="14681" y="10669"/>
                  </a:cubicBezTo>
                  <a:cubicBezTo>
                    <a:pt x="14803" y="10730"/>
                    <a:pt x="14925" y="10760"/>
                    <a:pt x="15077" y="10760"/>
                  </a:cubicBezTo>
                  <a:cubicBezTo>
                    <a:pt x="16870" y="11186"/>
                    <a:pt x="18785" y="11581"/>
                    <a:pt x="20791" y="11885"/>
                  </a:cubicBezTo>
                  <a:cubicBezTo>
                    <a:pt x="20821" y="11672"/>
                    <a:pt x="20852" y="11429"/>
                    <a:pt x="20852" y="11186"/>
                  </a:cubicBezTo>
                  <a:lnTo>
                    <a:pt x="20396" y="11125"/>
                  </a:lnTo>
                  <a:cubicBezTo>
                    <a:pt x="20578" y="10791"/>
                    <a:pt x="20761" y="10426"/>
                    <a:pt x="20882" y="10092"/>
                  </a:cubicBezTo>
                  <a:cubicBezTo>
                    <a:pt x="20882" y="9575"/>
                    <a:pt x="20821" y="9058"/>
                    <a:pt x="20700" y="8572"/>
                  </a:cubicBezTo>
                  <a:cubicBezTo>
                    <a:pt x="20487" y="9271"/>
                    <a:pt x="20183" y="10000"/>
                    <a:pt x="19849" y="10669"/>
                  </a:cubicBezTo>
                  <a:cubicBezTo>
                    <a:pt x="19636" y="9970"/>
                    <a:pt x="19484" y="9271"/>
                    <a:pt x="19393" y="8541"/>
                  </a:cubicBezTo>
                  <a:cubicBezTo>
                    <a:pt x="19210" y="7386"/>
                    <a:pt x="18937" y="6231"/>
                    <a:pt x="18542" y="5137"/>
                  </a:cubicBezTo>
                  <a:lnTo>
                    <a:pt x="18542" y="5137"/>
                  </a:lnTo>
                  <a:lnTo>
                    <a:pt x="19423" y="5259"/>
                  </a:lnTo>
                  <a:cubicBezTo>
                    <a:pt x="19332" y="4985"/>
                    <a:pt x="19210" y="4742"/>
                    <a:pt x="19119" y="4499"/>
                  </a:cubicBezTo>
                  <a:cubicBezTo>
                    <a:pt x="15168" y="4073"/>
                    <a:pt x="11308" y="3192"/>
                    <a:pt x="7599" y="1854"/>
                  </a:cubicBezTo>
                  <a:cubicBezTo>
                    <a:pt x="7478" y="1733"/>
                    <a:pt x="7356" y="1672"/>
                    <a:pt x="7204" y="1642"/>
                  </a:cubicBezTo>
                  <a:cubicBezTo>
                    <a:pt x="7143" y="1611"/>
                    <a:pt x="7052" y="1611"/>
                    <a:pt x="6961" y="1611"/>
                  </a:cubicBezTo>
                  <a:cubicBezTo>
                    <a:pt x="5836" y="1155"/>
                    <a:pt x="4712" y="639"/>
                    <a:pt x="36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384;p35">
              <a:extLst>
                <a:ext uri="{FF2B5EF4-FFF2-40B4-BE49-F238E27FC236}">
                  <a16:creationId xmlns:a16="http://schemas.microsoft.com/office/drawing/2014/main" id="{6668CDF7-7A64-6592-AF67-A6BD627A637F}"/>
                </a:ext>
              </a:extLst>
            </p:cNvPr>
            <p:cNvSpPr/>
            <p:nvPr/>
          </p:nvSpPr>
          <p:spPr>
            <a:xfrm>
              <a:off x="4566450" y="2099100"/>
              <a:ext cx="371625" cy="117050"/>
            </a:xfrm>
            <a:custGeom>
              <a:avLst/>
              <a:gdLst/>
              <a:ahLst/>
              <a:cxnLst/>
              <a:rect l="l" t="t" r="r" b="b"/>
              <a:pathLst>
                <a:path w="14865" h="4682" extrusionOk="0">
                  <a:moveTo>
                    <a:pt x="639" y="1"/>
                  </a:moveTo>
                  <a:cubicBezTo>
                    <a:pt x="426" y="122"/>
                    <a:pt x="214" y="274"/>
                    <a:pt x="1" y="426"/>
                  </a:cubicBezTo>
                  <a:cubicBezTo>
                    <a:pt x="1855" y="1642"/>
                    <a:pt x="6779" y="4256"/>
                    <a:pt x="14864" y="4682"/>
                  </a:cubicBezTo>
                  <a:cubicBezTo>
                    <a:pt x="14743" y="4438"/>
                    <a:pt x="14621" y="4195"/>
                    <a:pt x="14500" y="3952"/>
                  </a:cubicBezTo>
                  <a:cubicBezTo>
                    <a:pt x="7235" y="3466"/>
                    <a:pt x="2615" y="1186"/>
                    <a:pt x="6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385;p35">
              <a:extLst>
                <a:ext uri="{FF2B5EF4-FFF2-40B4-BE49-F238E27FC236}">
                  <a16:creationId xmlns:a16="http://schemas.microsoft.com/office/drawing/2014/main" id="{5E59A892-6528-0559-A8A9-C8CFF4BB7559}"/>
                </a:ext>
              </a:extLst>
            </p:cNvPr>
            <p:cNvSpPr/>
            <p:nvPr/>
          </p:nvSpPr>
          <p:spPr>
            <a:xfrm>
              <a:off x="4428150" y="2052000"/>
              <a:ext cx="569200" cy="488625"/>
            </a:xfrm>
            <a:custGeom>
              <a:avLst/>
              <a:gdLst/>
              <a:ahLst/>
              <a:cxnLst/>
              <a:rect l="l" t="t" r="r" b="b"/>
              <a:pathLst>
                <a:path w="22768" h="19545" fill="none" extrusionOk="0">
                  <a:moveTo>
                    <a:pt x="1" y="13131"/>
                  </a:moveTo>
                  <a:cubicBezTo>
                    <a:pt x="1" y="13131"/>
                    <a:pt x="9636" y="17204"/>
                    <a:pt x="14013" y="18359"/>
                  </a:cubicBezTo>
                  <a:cubicBezTo>
                    <a:pt x="18390" y="19545"/>
                    <a:pt x="21004" y="19545"/>
                    <a:pt x="21004" y="19545"/>
                  </a:cubicBezTo>
                  <a:cubicBezTo>
                    <a:pt x="21399" y="18390"/>
                    <a:pt x="21764" y="17204"/>
                    <a:pt x="22038" y="16019"/>
                  </a:cubicBezTo>
                  <a:cubicBezTo>
                    <a:pt x="22311" y="14560"/>
                    <a:pt x="22767" y="12098"/>
                    <a:pt x="21886" y="10213"/>
                  </a:cubicBezTo>
                  <a:cubicBezTo>
                    <a:pt x="21004" y="8298"/>
                    <a:pt x="19971" y="4651"/>
                    <a:pt x="18238" y="3496"/>
                  </a:cubicBezTo>
                  <a:cubicBezTo>
                    <a:pt x="17023" y="2736"/>
                    <a:pt x="15685" y="2249"/>
                    <a:pt x="14287" y="2037"/>
                  </a:cubicBezTo>
                  <a:cubicBezTo>
                    <a:pt x="14287" y="2037"/>
                    <a:pt x="11369" y="0"/>
                    <a:pt x="9636" y="578"/>
                  </a:cubicBezTo>
                  <a:cubicBezTo>
                    <a:pt x="7873" y="1155"/>
                    <a:pt x="5685" y="1459"/>
                    <a:pt x="3800" y="4073"/>
                  </a:cubicBezTo>
                  <a:cubicBezTo>
                    <a:pt x="1916" y="6687"/>
                    <a:pt x="2037" y="6687"/>
                    <a:pt x="1186" y="8602"/>
                  </a:cubicBezTo>
                  <a:cubicBezTo>
                    <a:pt x="487" y="10000"/>
                    <a:pt x="92" y="11551"/>
                    <a:pt x="1" y="13131"/>
                  </a:cubicBezTo>
                  <a:close/>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386;p35">
              <a:extLst>
                <a:ext uri="{FF2B5EF4-FFF2-40B4-BE49-F238E27FC236}">
                  <a16:creationId xmlns:a16="http://schemas.microsoft.com/office/drawing/2014/main" id="{EC6103F8-26AD-974D-9ACC-07A16A046FF3}"/>
                </a:ext>
              </a:extLst>
            </p:cNvPr>
            <p:cNvSpPr/>
            <p:nvPr/>
          </p:nvSpPr>
          <p:spPr>
            <a:xfrm>
              <a:off x="4198675" y="4059625"/>
              <a:ext cx="114775" cy="905050"/>
            </a:xfrm>
            <a:custGeom>
              <a:avLst/>
              <a:gdLst/>
              <a:ahLst/>
              <a:cxnLst/>
              <a:rect l="l" t="t" r="r" b="b"/>
              <a:pathLst>
                <a:path w="4591" h="36202" extrusionOk="0">
                  <a:moveTo>
                    <a:pt x="0" y="0"/>
                  </a:moveTo>
                  <a:lnTo>
                    <a:pt x="122" y="36201"/>
                  </a:lnTo>
                  <a:lnTo>
                    <a:pt x="1490" y="36201"/>
                  </a:lnTo>
                  <a:lnTo>
                    <a:pt x="4590" y="0"/>
                  </a:lnTo>
                  <a:close/>
                </a:path>
              </a:pathLst>
            </a:custGeom>
            <a:solidFill>
              <a:schemeClr val="accent5"/>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387;p35">
              <a:extLst>
                <a:ext uri="{FF2B5EF4-FFF2-40B4-BE49-F238E27FC236}">
                  <a16:creationId xmlns:a16="http://schemas.microsoft.com/office/drawing/2014/main" id="{35A56164-57C5-8A90-FC64-09A8F424DAA2}"/>
                </a:ext>
              </a:extLst>
            </p:cNvPr>
            <p:cNvSpPr/>
            <p:nvPr/>
          </p:nvSpPr>
          <p:spPr>
            <a:xfrm>
              <a:off x="4198675" y="4059625"/>
              <a:ext cx="114775" cy="44100"/>
            </a:xfrm>
            <a:custGeom>
              <a:avLst/>
              <a:gdLst/>
              <a:ahLst/>
              <a:cxnLst/>
              <a:rect l="l" t="t" r="r" b="b"/>
              <a:pathLst>
                <a:path w="4591" h="1764" extrusionOk="0">
                  <a:moveTo>
                    <a:pt x="0" y="0"/>
                  </a:moveTo>
                  <a:lnTo>
                    <a:pt x="0" y="1763"/>
                  </a:lnTo>
                  <a:lnTo>
                    <a:pt x="4438" y="1763"/>
                  </a:lnTo>
                  <a:lnTo>
                    <a:pt x="4590" y="0"/>
                  </a:ln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388;p35">
              <a:extLst>
                <a:ext uri="{FF2B5EF4-FFF2-40B4-BE49-F238E27FC236}">
                  <a16:creationId xmlns:a16="http://schemas.microsoft.com/office/drawing/2014/main" id="{1748F723-3055-4DDB-0742-8176EA70C2FF}"/>
                </a:ext>
              </a:extLst>
            </p:cNvPr>
            <p:cNvSpPr/>
            <p:nvPr/>
          </p:nvSpPr>
          <p:spPr>
            <a:xfrm>
              <a:off x="4582425" y="4059625"/>
              <a:ext cx="104875" cy="905050"/>
            </a:xfrm>
            <a:custGeom>
              <a:avLst/>
              <a:gdLst/>
              <a:ahLst/>
              <a:cxnLst/>
              <a:rect l="l" t="t" r="r" b="b"/>
              <a:pathLst>
                <a:path w="4195" h="36202" extrusionOk="0">
                  <a:moveTo>
                    <a:pt x="0" y="0"/>
                  </a:moveTo>
                  <a:lnTo>
                    <a:pt x="122" y="36201"/>
                  </a:lnTo>
                  <a:lnTo>
                    <a:pt x="1368" y="36201"/>
                  </a:lnTo>
                  <a:lnTo>
                    <a:pt x="4195" y="0"/>
                  </a:ln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389;p35">
              <a:extLst>
                <a:ext uri="{FF2B5EF4-FFF2-40B4-BE49-F238E27FC236}">
                  <a16:creationId xmlns:a16="http://schemas.microsoft.com/office/drawing/2014/main" id="{8529F3A0-30AD-5BEE-08C8-544CFAE3DF98}"/>
                </a:ext>
              </a:extLst>
            </p:cNvPr>
            <p:cNvSpPr/>
            <p:nvPr/>
          </p:nvSpPr>
          <p:spPr>
            <a:xfrm>
              <a:off x="5133350" y="4059625"/>
              <a:ext cx="114750" cy="905050"/>
            </a:xfrm>
            <a:custGeom>
              <a:avLst/>
              <a:gdLst/>
              <a:ahLst/>
              <a:cxnLst/>
              <a:rect l="l" t="t" r="r" b="b"/>
              <a:pathLst>
                <a:path w="4590" h="36202" extrusionOk="0">
                  <a:moveTo>
                    <a:pt x="0" y="0"/>
                  </a:moveTo>
                  <a:lnTo>
                    <a:pt x="3100" y="36201"/>
                  </a:lnTo>
                  <a:lnTo>
                    <a:pt x="4468" y="36201"/>
                  </a:lnTo>
                  <a:lnTo>
                    <a:pt x="4590" y="0"/>
                  </a:lnTo>
                  <a:close/>
                </a:path>
              </a:pathLst>
            </a:custGeom>
            <a:solidFill>
              <a:schemeClr val="accent5"/>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390;p35">
              <a:extLst>
                <a:ext uri="{FF2B5EF4-FFF2-40B4-BE49-F238E27FC236}">
                  <a16:creationId xmlns:a16="http://schemas.microsoft.com/office/drawing/2014/main" id="{C1BFF6FB-5E97-F45D-350D-03C24E4FD464}"/>
                </a:ext>
              </a:extLst>
            </p:cNvPr>
            <p:cNvSpPr/>
            <p:nvPr/>
          </p:nvSpPr>
          <p:spPr>
            <a:xfrm>
              <a:off x="5132575" y="4059625"/>
              <a:ext cx="115525" cy="44100"/>
            </a:xfrm>
            <a:custGeom>
              <a:avLst/>
              <a:gdLst/>
              <a:ahLst/>
              <a:cxnLst/>
              <a:rect l="l" t="t" r="r" b="b"/>
              <a:pathLst>
                <a:path w="4621" h="1764" extrusionOk="0">
                  <a:moveTo>
                    <a:pt x="1" y="0"/>
                  </a:moveTo>
                  <a:lnTo>
                    <a:pt x="153" y="1763"/>
                  </a:lnTo>
                  <a:lnTo>
                    <a:pt x="4590" y="1763"/>
                  </a:lnTo>
                  <a:lnTo>
                    <a:pt x="4621" y="0"/>
                  </a:ln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391;p35">
              <a:extLst>
                <a:ext uri="{FF2B5EF4-FFF2-40B4-BE49-F238E27FC236}">
                  <a16:creationId xmlns:a16="http://schemas.microsoft.com/office/drawing/2014/main" id="{B0A1F7ED-DD91-6A24-57CF-ECB8FEA51FF7}"/>
                </a:ext>
              </a:extLst>
            </p:cNvPr>
            <p:cNvSpPr/>
            <p:nvPr/>
          </p:nvSpPr>
          <p:spPr>
            <a:xfrm>
              <a:off x="4612050" y="4059625"/>
              <a:ext cx="114775" cy="905050"/>
            </a:xfrm>
            <a:custGeom>
              <a:avLst/>
              <a:gdLst/>
              <a:ahLst/>
              <a:cxnLst/>
              <a:rect l="l" t="t" r="r" b="b"/>
              <a:pathLst>
                <a:path w="4591" h="36202" extrusionOk="0">
                  <a:moveTo>
                    <a:pt x="1" y="0"/>
                  </a:moveTo>
                  <a:lnTo>
                    <a:pt x="3101" y="36201"/>
                  </a:lnTo>
                  <a:lnTo>
                    <a:pt x="4469" y="36201"/>
                  </a:lnTo>
                  <a:lnTo>
                    <a:pt x="4590" y="0"/>
                  </a:lnTo>
                  <a:close/>
                </a:path>
              </a:pathLst>
            </a:custGeom>
            <a:solidFill>
              <a:schemeClr val="accent5"/>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392;p35">
              <a:extLst>
                <a:ext uri="{FF2B5EF4-FFF2-40B4-BE49-F238E27FC236}">
                  <a16:creationId xmlns:a16="http://schemas.microsoft.com/office/drawing/2014/main" id="{C3CB9D9C-686F-067E-24F5-212D63FE16FE}"/>
                </a:ext>
              </a:extLst>
            </p:cNvPr>
            <p:cNvSpPr/>
            <p:nvPr/>
          </p:nvSpPr>
          <p:spPr>
            <a:xfrm>
              <a:off x="4612050" y="4059625"/>
              <a:ext cx="114775" cy="44100"/>
            </a:xfrm>
            <a:custGeom>
              <a:avLst/>
              <a:gdLst/>
              <a:ahLst/>
              <a:cxnLst/>
              <a:rect l="l" t="t" r="r" b="b"/>
              <a:pathLst>
                <a:path w="4591" h="1764" extrusionOk="0">
                  <a:moveTo>
                    <a:pt x="1" y="0"/>
                  </a:moveTo>
                  <a:lnTo>
                    <a:pt x="153" y="1763"/>
                  </a:lnTo>
                  <a:lnTo>
                    <a:pt x="4590" y="1763"/>
                  </a:lnTo>
                  <a:lnTo>
                    <a:pt x="4590" y="0"/>
                  </a:lnTo>
                  <a:close/>
                </a:path>
              </a:pathLst>
            </a:custGeom>
            <a:solidFill>
              <a:schemeClr val="accent5"/>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393;p35">
              <a:extLst>
                <a:ext uri="{FF2B5EF4-FFF2-40B4-BE49-F238E27FC236}">
                  <a16:creationId xmlns:a16="http://schemas.microsoft.com/office/drawing/2014/main" id="{78C6CC7D-8F36-7AC4-958F-6C59473640C1}"/>
                </a:ext>
              </a:extLst>
            </p:cNvPr>
            <p:cNvSpPr/>
            <p:nvPr/>
          </p:nvSpPr>
          <p:spPr>
            <a:xfrm>
              <a:off x="4170550" y="4003400"/>
              <a:ext cx="1107950" cy="66875"/>
            </a:xfrm>
            <a:custGeom>
              <a:avLst/>
              <a:gdLst/>
              <a:ahLst/>
              <a:cxnLst/>
              <a:rect l="l" t="t" r="r" b="b"/>
              <a:pathLst>
                <a:path w="44318" h="2675" extrusionOk="0">
                  <a:moveTo>
                    <a:pt x="1" y="0"/>
                  </a:moveTo>
                  <a:lnTo>
                    <a:pt x="1" y="2675"/>
                  </a:lnTo>
                  <a:lnTo>
                    <a:pt x="44318" y="2675"/>
                  </a:lnTo>
                  <a:lnTo>
                    <a:pt x="44318" y="0"/>
                  </a:lnTo>
                  <a:close/>
                </a:path>
              </a:pathLst>
            </a:custGeom>
            <a:solidFill>
              <a:schemeClr val="accent5"/>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394;p35">
              <a:extLst>
                <a:ext uri="{FF2B5EF4-FFF2-40B4-BE49-F238E27FC236}">
                  <a16:creationId xmlns:a16="http://schemas.microsoft.com/office/drawing/2014/main" id="{150160F0-4431-8CF7-85A4-E0987BA44F1A}"/>
                </a:ext>
              </a:extLst>
            </p:cNvPr>
            <p:cNvSpPr/>
            <p:nvPr/>
          </p:nvSpPr>
          <p:spPr>
            <a:xfrm>
              <a:off x="4620425" y="4003400"/>
              <a:ext cx="658075" cy="66875"/>
            </a:xfrm>
            <a:custGeom>
              <a:avLst/>
              <a:gdLst/>
              <a:ahLst/>
              <a:cxnLst/>
              <a:rect l="l" t="t" r="r" b="b"/>
              <a:pathLst>
                <a:path w="26323" h="2675" extrusionOk="0">
                  <a:moveTo>
                    <a:pt x="0" y="0"/>
                  </a:moveTo>
                  <a:lnTo>
                    <a:pt x="0" y="2675"/>
                  </a:lnTo>
                  <a:lnTo>
                    <a:pt x="26323" y="2675"/>
                  </a:lnTo>
                  <a:lnTo>
                    <a:pt x="26323" y="0"/>
                  </a:lnTo>
                  <a:close/>
                </a:path>
              </a:pathLst>
            </a:custGeom>
            <a:solidFill>
              <a:schemeClr val="accent5"/>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395;p35">
              <a:extLst>
                <a:ext uri="{FF2B5EF4-FFF2-40B4-BE49-F238E27FC236}">
                  <a16:creationId xmlns:a16="http://schemas.microsoft.com/office/drawing/2014/main" id="{CC2B9D16-98FC-94AE-A3FC-EFB593243800}"/>
                </a:ext>
              </a:extLst>
            </p:cNvPr>
            <p:cNvSpPr/>
            <p:nvPr/>
          </p:nvSpPr>
          <p:spPr>
            <a:xfrm>
              <a:off x="4170550" y="3931925"/>
              <a:ext cx="1107950" cy="71500"/>
            </a:xfrm>
            <a:custGeom>
              <a:avLst/>
              <a:gdLst/>
              <a:ahLst/>
              <a:cxnLst/>
              <a:rect l="l" t="t" r="r" b="b"/>
              <a:pathLst>
                <a:path w="44318" h="2860" extrusionOk="0">
                  <a:moveTo>
                    <a:pt x="39105" y="1"/>
                  </a:moveTo>
                  <a:cubicBezTo>
                    <a:pt x="39070" y="1"/>
                    <a:pt x="39034" y="1"/>
                    <a:pt x="38998" y="2"/>
                  </a:cubicBezTo>
                  <a:lnTo>
                    <a:pt x="5198" y="2"/>
                  </a:lnTo>
                  <a:cubicBezTo>
                    <a:pt x="5167" y="1"/>
                    <a:pt x="5135" y="1"/>
                    <a:pt x="5104" y="1"/>
                  </a:cubicBezTo>
                  <a:cubicBezTo>
                    <a:pt x="3254" y="1"/>
                    <a:pt x="1502" y="878"/>
                    <a:pt x="396" y="2342"/>
                  </a:cubicBezTo>
                  <a:lnTo>
                    <a:pt x="1" y="2859"/>
                  </a:lnTo>
                  <a:lnTo>
                    <a:pt x="44318" y="2859"/>
                  </a:lnTo>
                  <a:lnTo>
                    <a:pt x="43497" y="1917"/>
                  </a:lnTo>
                  <a:cubicBezTo>
                    <a:pt x="42366" y="697"/>
                    <a:pt x="40769" y="1"/>
                    <a:pt x="39105" y="1"/>
                  </a:cubicBez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396;p35">
              <a:extLst>
                <a:ext uri="{FF2B5EF4-FFF2-40B4-BE49-F238E27FC236}">
                  <a16:creationId xmlns:a16="http://schemas.microsoft.com/office/drawing/2014/main" id="{E20C6C94-F3A8-85A3-90F2-3E1A45F0C3DC}"/>
                </a:ext>
              </a:extLst>
            </p:cNvPr>
            <p:cNvSpPr/>
            <p:nvPr/>
          </p:nvSpPr>
          <p:spPr>
            <a:xfrm>
              <a:off x="4598400" y="3191825"/>
              <a:ext cx="738625" cy="810075"/>
            </a:xfrm>
            <a:custGeom>
              <a:avLst/>
              <a:gdLst/>
              <a:ahLst/>
              <a:cxnLst/>
              <a:rect l="l" t="t" r="r" b="b"/>
              <a:pathLst>
                <a:path w="29545" h="32403" extrusionOk="0">
                  <a:moveTo>
                    <a:pt x="3378" y="0"/>
                  </a:moveTo>
                  <a:cubicBezTo>
                    <a:pt x="1519" y="0"/>
                    <a:pt x="0" y="1477"/>
                    <a:pt x="60" y="3222"/>
                  </a:cubicBezTo>
                  <a:lnTo>
                    <a:pt x="1124" y="32402"/>
                  </a:lnTo>
                  <a:lnTo>
                    <a:pt x="26565" y="32402"/>
                  </a:lnTo>
                  <a:lnTo>
                    <a:pt x="29392" y="3526"/>
                  </a:lnTo>
                  <a:cubicBezTo>
                    <a:pt x="29544" y="1733"/>
                    <a:pt x="28024" y="122"/>
                    <a:pt x="26049" y="122"/>
                  </a:cubicBezTo>
                  <a:lnTo>
                    <a:pt x="3434" y="1"/>
                  </a:lnTo>
                  <a:cubicBezTo>
                    <a:pt x="3415" y="0"/>
                    <a:pt x="3396" y="0"/>
                    <a:pt x="3378" y="0"/>
                  </a:cubicBez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397;p35">
              <a:extLst>
                <a:ext uri="{FF2B5EF4-FFF2-40B4-BE49-F238E27FC236}">
                  <a16:creationId xmlns:a16="http://schemas.microsoft.com/office/drawing/2014/main" id="{D51A6993-7416-4843-E5EA-170E4ADC2583}"/>
                </a:ext>
              </a:extLst>
            </p:cNvPr>
            <p:cNvSpPr/>
            <p:nvPr/>
          </p:nvSpPr>
          <p:spPr>
            <a:xfrm>
              <a:off x="4641700" y="3191825"/>
              <a:ext cx="738625" cy="810075"/>
            </a:xfrm>
            <a:custGeom>
              <a:avLst/>
              <a:gdLst/>
              <a:ahLst/>
              <a:cxnLst/>
              <a:rect l="l" t="t" r="r" b="b"/>
              <a:pathLst>
                <a:path w="29545" h="32403" extrusionOk="0">
                  <a:moveTo>
                    <a:pt x="3377" y="0"/>
                  </a:moveTo>
                  <a:cubicBezTo>
                    <a:pt x="1490" y="0"/>
                    <a:pt x="1" y="1477"/>
                    <a:pt x="61" y="3222"/>
                  </a:cubicBezTo>
                  <a:lnTo>
                    <a:pt x="1125" y="32402"/>
                  </a:lnTo>
                  <a:lnTo>
                    <a:pt x="25472" y="32402"/>
                  </a:lnTo>
                  <a:lnTo>
                    <a:pt x="29362" y="3526"/>
                  </a:lnTo>
                  <a:cubicBezTo>
                    <a:pt x="29545" y="1733"/>
                    <a:pt x="27995" y="122"/>
                    <a:pt x="26049" y="122"/>
                  </a:cubicBezTo>
                  <a:lnTo>
                    <a:pt x="3435" y="1"/>
                  </a:lnTo>
                  <a:cubicBezTo>
                    <a:pt x="3416" y="0"/>
                    <a:pt x="3396" y="0"/>
                    <a:pt x="3377" y="0"/>
                  </a:cubicBezTo>
                  <a:close/>
                </a:path>
              </a:pathLst>
            </a:custGeom>
            <a:solidFill>
              <a:schemeClr val="accent5"/>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398;p35">
              <a:extLst>
                <a:ext uri="{FF2B5EF4-FFF2-40B4-BE49-F238E27FC236}">
                  <a16:creationId xmlns:a16="http://schemas.microsoft.com/office/drawing/2014/main" id="{AFC0F76E-BCFE-0F00-1D58-E77A250C8D93}"/>
                </a:ext>
              </a:extLst>
            </p:cNvPr>
            <p:cNvSpPr/>
            <p:nvPr/>
          </p:nvSpPr>
          <p:spPr>
            <a:xfrm>
              <a:off x="4672850" y="3191075"/>
              <a:ext cx="737875" cy="810825"/>
            </a:xfrm>
            <a:custGeom>
              <a:avLst/>
              <a:gdLst/>
              <a:ahLst/>
              <a:cxnLst/>
              <a:rect l="l" t="t" r="r" b="b"/>
              <a:pathLst>
                <a:path w="29515" h="32433" extrusionOk="0">
                  <a:moveTo>
                    <a:pt x="3405" y="0"/>
                  </a:moveTo>
                  <a:cubicBezTo>
                    <a:pt x="1520" y="0"/>
                    <a:pt x="0" y="1459"/>
                    <a:pt x="61" y="3252"/>
                  </a:cubicBezTo>
                  <a:lnTo>
                    <a:pt x="1095" y="32432"/>
                  </a:lnTo>
                  <a:lnTo>
                    <a:pt x="24226" y="32432"/>
                  </a:lnTo>
                  <a:lnTo>
                    <a:pt x="29332" y="3556"/>
                  </a:lnTo>
                  <a:cubicBezTo>
                    <a:pt x="29515" y="1763"/>
                    <a:pt x="27995" y="152"/>
                    <a:pt x="26049" y="152"/>
                  </a:cubicBezTo>
                  <a:lnTo>
                    <a:pt x="3405" y="0"/>
                  </a:lnTo>
                  <a:close/>
                </a:path>
              </a:pathLst>
            </a:custGeom>
            <a:solidFill>
              <a:schemeClr val="accent5"/>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4"/>
        <p:cNvGrpSpPr/>
        <p:nvPr/>
      </p:nvGrpSpPr>
      <p:grpSpPr>
        <a:xfrm>
          <a:off x="0" y="0"/>
          <a:ext cx="0" cy="0"/>
          <a:chOff x="0" y="0"/>
          <a:chExt cx="0" cy="0"/>
        </a:xfrm>
      </p:grpSpPr>
      <p:sp>
        <p:nvSpPr>
          <p:cNvPr id="1715" name="Google Shape;1715;p45"/>
          <p:cNvSpPr txBox="1">
            <a:spLocks noGrp="1"/>
          </p:cNvSpPr>
          <p:nvPr>
            <p:ph type="title"/>
          </p:nvPr>
        </p:nvSpPr>
        <p:spPr>
          <a:xfrm>
            <a:off x="2362918" y="116775"/>
            <a:ext cx="4261410" cy="94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t>Outcomes (so far) &amp; Next Steps</a:t>
            </a:r>
            <a:endParaRPr sz="3600" dirty="0"/>
          </a:p>
        </p:txBody>
      </p:sp>
      <p:sp>
        <p:nvSpPr>
          <p:cNvPr id="14" name="Google Shape;1524;p39">
            <a:extLst>
              <a:ext uri="{FF2B5EF4-FFF2-40B4-BE49-F238E27FC236}">
                <a16:creationId xmlns:a16="http://schemas.microsoft.com/office/drawing/2014/main" id="{29555939-0B53-1EEA-5F5F-E55CF2575CBB}"/>
              </a:ext>
            </a:extLst>
          </p:cNvPr>
          <p:cNvSpPr txBox="1">
            <a:spLocks noGrp="1"/>
          </p:cNvSpPr>
          <p:nvPr>
            <p:ph type="subTitle" idx="1"/>
          </p:nvPr>
        </p:nvSpPr>
        <p:spPr>
          <a:xfrm>
            <a:off x="618308" y="1262742"/>
            <a:ext cx="4032069" cy="2816583"/>
          </a:xfrm>
          <a:prstGeom prst="rect">
            <a:avLst/>
          </a:prstGeom>
        </p:spPr>
        <p:txBody>
          <a:bodyPr spcFirstLastPara="1" wrap="square" lIns="91425" tIns="91425" rIns="91425" bIns="91425" anchor="t" anchorCtr="0">
            <a:noAutofit/>
          </a:bodyPr>
          <a:lstStyle/>
          <a:p>
            <a:pPr marL="285750" indent="-285750" algn="l">
              <a:buFont typeface="Arial" panose="020B0604020202020204" pitchFamily="34" charset="0"/>
              <a:buChar char="•"/>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Fully course integrated + 20% of total grade</a:t>
            </a:r>
          </a:p>
          <a:p>
            <a:pPr marL="285750" indent="-285750" algn="l">
              <a:buFont typeface="Arial" panose="020B0604020202020204" pitchFamily="34" charset="0"/>
              <a:buChar char="•"/>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Required for all UNI courses, with opportunity to better align curriculum of Honors and Transfer versions of FYS</a:t>
            </a:r>
          </a:p>
          <a:p>
            <a:pPr marL="285750" indent="-285750" algn="l">
              <a:buFont typeface="Arial" panose="020B0604020202020204" pitchFamily="34" charset="0"/>
              <a:buChar char="•"/>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Opportunity for students to “double-dip” with research in other courses and receive support for it</a:t>
            </a:r>
          </a:p>
          <a:p>
            <a:pPr marL="285750" indent="-285750" algn="l">
              <a:buFont typeface="Arial" panose="020B0604020202020204" pitchFamily="34" charset="0"/>
              <a:buChar char="•"/>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New OER textbook</a:t>
            </a:r>
          </a:p>
          <a:p>
            <a:pPr marL="742950" lvl="1" indent="-285750">
              <a:buFont typeface="Arial" panose="020B0604020202020204" pitchFamily="34" charset="0"/>
              <a:buChar char="•"/>
            </a:pPr>
            <a:r>
              <a:rPr lang="en-US" dirty="0">
                <a:latin typeface="Open Sans Light" panose="020B0306030504020204" pitchFamily="34" charset="0"/>
                <a:ea typeface="Open Sans Light" panose="020B0306030504020204" pitchFamily="34" charset="0"/>
                <a:cs typeface="Open Sans Light" panose="020B0306030504020204" pitchFamily="34" charset="0"/>
              </a:rPr>
              <a:t>Cost-savings of more than $225,000</a:t>
            </a:r>
          </a:p>
          <a:p>
            <a:pPr marL="742950" lvl="1" indent="-285750">
              <a:buFont typeface="Arial" panose="020B0604020202020204" pitchFamily="34" charset="0"/>
              <a:buChar char="•"/>
            </a:pPr>
            <a:r>
              <a:rPr lang="en-US" dirty="0">
                <a:latin typeface="Open Sans Light" panose="020B0306030504020204" pitchFamily="34" charset="0"/>
                <a:ea typeface="Open Sans Light" panose="020B0306030504020204" pitchFamily="34" charset="0"/>
                <a:cs typeface="Open Sans Light" panose="020B0306030504020204" pitchFamily="34" charset="0"/>
              </a:rPr>
              <a:t>IL component built into textbook</a:t>
            </a:r>
          </a:p>
          <a:p>
            <a:pPr marL="0" indent="0" algn="l"/>
            <a:endParaRPr lang="en-US"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9" name="Google Shape;1524;p39">
            <a:extLst>
              <a:ext uri="{FF2B5EF4-FFF2-40B4-BE49-F238E27FC236}">
                <a16:creationId xmlns:a16="http://schemas.microsoft.com/office/drawing/2014/main" id="{A81C2007-FA3F-4174-F087-6F50B55A7DF3}"/>
              </a:ext>
            </a:extLst>
          </p:cNvPr>
          <p:cNvSpPr txBox="1">
            <a:spLocks/>
          </p:cNvSpPr>
          <p:nvPr/>
        </p:nvSpPr>
        <p:spPr>
          <a:xfrm>
            <a:off x="4493623" y="1262741"/>
            <a:ext cx="3796937" cy="28165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Open Sans Light"/>
              <a:buNone/>
              <a:defRPr sz="1600" b="0" i="0" u="none" strike="noStrike" cap="none">
                <a:solidFill>
                  <a:schemeClr val="dk1"/>
                </a:solidFill>
                <a:latin typeface="Open Sans Light"/>
                <a:ea typeface="Open Sans Light"/>
                <a:cs typeface="Open Sans Light"/>
                <a:sym typeface="Open Sans Light"/>
              </a:defRPr>
            </a:lvl1pPr>
            <a:lvl2pPr marL="914400" marR="0" lvl="1" indent="-330200" algn="l" rtl="0">
              <a:lnSpc>
                <a:spcPct val="100000"/>
              </a:lnSpc>
              <a:spcBef>
                <a:spcPts val="1600"/>
              </a:spcBef>
              <a:spcAft>
                <a:spcPts val="0"/>
              </a:spcAft>
              <a:buClr>
                <a:schemeClr val="dk1"/>
              </a:buClr>
              <a:buSzPts val="1600"/>
              <a:buFont typeface="Open Sans Light"/>
              <a:buNone/>
              <a:defRPr sz="1600" b="0" i="0" u="none" strike="noStrike" cap="none">
                <a:solidFill>
                  <a:schemeClr val="dk1"/>
                </a:solidFill>
                <a:latin typeface="Open Sans Light"/>
                <a:ea typeface="Open Sans Light"/>
                <a:cs typeface="Open Sans Light"/>
                <a:sym typeface="Open Sans Light"/>
              </a:defRPr>
            </a:lvl2pPr>
            <a:lvl3pPr marL="1371600" marR="0" lvl="2" indent="-330200" algn="l" rtl="0">
              <a:lnSpc>
                <a:spcPct val="100000"/>
              </a:lnSpc>
              <a:spcBef>
                <a:spcPts val="1600"/>
              </a:spcBef>
              <a:spcAft>
                <a:spcPts val="0"/>
              </a:spcAft>
              <a:buClr>
                <a:schemeClr val="dk1"/>
              </a:buClr>
              <a:buSzPts val="1600"/>
              <a:buFont typeface="Open Sans Light"/>
              <a:buNone/>
              <a:defRPr sz="1600" b="0" i="0" u="none" strike="noStrike" cap="none">
                <a:solidFill>
                  <a:schemeClr val="dk1"/>
                </a:solidFill>
                <a:latin typeface="Open Sans Light"/>
                <a:ea typeface="Open Sans Light"/>
                <a:cs typeface="Open Sans Light"/>
                <a:sym typeface="Open Sans Light"/>
              </a:defRPr>
            </a:lvl3pPr>
            <a:lvl4pPr marL="1828800" marR="0" lvl="3" indent="-330200" algn="l" rtl="0">
              <a:lnSpc>
                <a:spcPct val="100000"/>
              </a:lnSpc>
              <a:spcBef>
                <a:spcPts val="1600"/>
              </a:spcBef>
              <a:spcAft>
                <a:spcPts val="0"/>
              </a:spcAft>
              <a:buClr>
                <a:schemeClr val="dk1"/>
              </a:buClr>
              <a:buSzPts val="1600"/>
              <a:buFont typeface="Open Sans Light"/>
              <a:buNone/>
              <a:defRPr sz="1600" b="0" i="0" u="none" strike="noStrike" cap="none">
                <a:solidFill>
                  <a:schemeClr val="dk1"/>
                </a:solidFill>
                <a:latin typeface="Open Sans Light"/>
                <a:ea typeface="Open Sans Light"/>
                <a:cs typeface="Open Sans Light"/>
                <a:sym typeface="Open Sans Light"/>
              </a:defRPr>
            </a:lvl4pPr>
            <a:lvl5pPr marL="2286000" marR="0" lvl="4" indent="-330200" algn="l" rtl="0">
              <a:lnSpc>
                <a:spcPct val="100000"/>
              </a:lnSpc>
              <a:spcBef>
                <a:spcPts val="1600"/>
              </a:spcBef>
              <a:spcAft>
                <a:spcPts val="0"/>
              </a:spcAft>
              <a:buClr>
                <a:schemeClr val="dk1"/>
              </a:buClr>
              <a:buSzPts val="1600"/>
              <a:buFont typeface="Open Sans Light"/>
              <a:buNone/>
              <a:defRPr sz="1600" b="0" i="0" u="none" strike="noStrike" cap="none">
                <a:solidFill>
                  <a:schemeClr val="dk1"/>
                </a:solidFill>
                <a:latin typeface="Open Sans Light"/>
                <a:ea typeface="Open Sans Light"/>
                <a:cs typeface="Open Sans Light"/>
                <a:sym typeface="Open Sans Light"/>
              </a:defRPr>
            </a:lvl5pPr>
            <a:lvl6pPr marL="2743200" marR="0" lvl="5" indent="-330200" algn="l" rtl="0">
              <a:lnSpc>
                <a:spcPct val="100000"/>
              </a:lnSpc>
              <a:spcBef>
                <a:spcPts val="1600"/>
              </a:spcBef>
              <a:spcAft>
                <a:spcPts val="0"/>
              </a:spcAft>
              <a:buClr>
                <a:schemeClr val="dk1"/>
              </a:buClr>
              <a:buSzPts val="1600"/>
              <a:buFont typeface="Open Sans Light"/>
              <a:buNone/>
              <a:defRPr sz="1600" b="0" i="0" u="none" strike="noStrike" cap="none">
                <a:solidFill>
                  <a:schemeClr val="dk1"/>
                </a:solidFill>
                <a:latin typeface="Open Sans Light"/>
                <a:ea typeface="Open Sans Light"/>
                <a:cs typeface="Open Sans Light"/>
                <a:sym typeface="Open Sans Light"/>
              </a:defRPr>
            </a:lvl6pPr>
            <a:lvl7pPr marL="3200400" marR="0" lvl="6" indent="-330200" algn="l" rtl="0">
              <a:lnSpc>
                <a:spcPct val="100000"/>
              </a:lnSpc>
              <a:spcBef>
                <a:spcPts val="1600"/>
              </a:spcBef>
              <a:spcAft>
                <a:spcPts val="0"/>
              </a:spcAft>
              <a:buClr>
                <a:schemeClr val="dk1"/>
              </a:buClr>
              <a:buSzPts val="1600"/>
              <a:buFont typeface="Open Sans Light"/>
              <a:buNone/>
              <a:defRPr sz="1600" b="0" i="0" u="none" strike="noStrike" cap="none">
                <a:solidFill>
                  <a:schemeClr val="dk1"/>
                </a:solidFill>
                <a:latin typeface="Open Sans Light"/>
                <a:ea typeface="Open Sans Light"/>
                <a:cs typeface="Open Sans Light"/>
                <a:sym typeface="Open Sans Light"/>
              </a:defRPr>
            </a:lvl7pPr>
            <a:lvl8pPr marL="3657600" marR="0" lvl="7" indent="-330200" algn="l" rtl="0">
              <a:lnSpc>
                <a:spcPct val="100000"/>
              </a:lnSpc>
              <a:spcBef>
                <a:spcPts val="1600"/>
              </a:spcBef>
              <a:spcAft>
                <a:spcPts val="0"/>
              </a:spcAft>
              <a:buClr>
                <a:schemeClr val="dk1"/>
              </a:buClr>
              <a:buSzPts val="1600"/>
              <a:buFont typeface="Open Sans Light"/>
              <a:buNone/>
              <a:defRPr sz="1600" b="0" i="0" u="none" strike="noStrike" cap="none">
                <a:solidFill>
                  <a:schemeClr val="dk1"/>
                </a:solidFill>
                <a:latin typeface="Open Sans Light"/>
                <a:ea typeface="Open Sans Light"/>
                <a:cs typeface="Open Sans Light"/>
                <a:sym typeface="Open Sans Light"/>
              </a:defRPr>
            </a:lvl8pPr>
            <a:lvl9pPr marL="4114800" marR="0" lvl="8" indent="-330200" algn="l" rtl="0">
              <a:lnSpc>
                <a:spcPct val="100000"/>
              </a:lnSpc>
              <a:spcBef>
                <a:spcPts val="1600"/>
              </a:spcBef>
              <a:spcAft>
                <a:spcPts val="1600"/>
              </a:spcAft>
              <a:buClr>
                <a:schemeClr val="dk1"/>
              </a:buClr>
              <a:buSzPts val="1600"/>
              <a:buFont typeface="Open Sans Light"/>
              <a:buNone/>
              <a:defRPr sz="1600" b="0" i="0" u="none" strike="noStrike" cap="none">
                <a:solidFill>
                  <a:schemeClr val="dk1"/>
                </a:solidFill>
                <a:latin typeface="Open Sans Light"/>
                <a:ea typeface="Open Sans Light"/>
                <a:cs typeface="Open Sans Light"/>
                <a:sym typeface="Open Sans Light"/>
              </a:defRPr>
            </a:lvl9pPr>
          </a:lstStyle>
          <a:p>
            <a:pPr marL="285750" indent="-285750" algn="l">
              <a:buFont typeface="Arial" panose="020B0604020202020204" pitchFamily="34" charset="0"/>
              <a:buChar char="•"/>
            </a:pPr>
            <a:r>
              <a:rPr lang="en-US" dirty="0">
                <a:latin typeface="Open Sans Light" panose="020B0306030504020204" pitchFamily="34" charset="0"/>
                <a:ea typeface="Open Sans Light" panose="020B0306030504020204" pitchFamily="34" charset="0"/>
                <a:cs typeface="Open Sans Light" panose="020B0306030504020204" pitchFamily="34" charset="0"/>
              </a:rPr>
              <a:t>What’s next?</a:t>
            </a:r>
          </a:p>
          <a:p>
            <a:pPr marL="742950" lvl="1" indent="-285750">
              <a:buFont typeface="Arial" panose="020B0604020202020204" pitchFamily="34" charset="0"/>
              <a:buChar char="•"/>
            </a:pPr>
            <a:r>
              <a:rPr lang="en-US" dirty="0">
                <a:latin typeface="Open Sans Light" panose="020B0306030504020204" pitchFamily="34" charset="0"/>
                <a:ea typeface="Open Sans Light" panose="020B0306030504020204" pitchFamily="34" charset="0"/>
                <a:cs typeface="Open Sans Light" panose="020B0306030504020204" pitchFamily="34" charset="0"/>
              </a:rPr>
              <a:t>End-of-semester survey</a:t>
            </a:r>
          </a:p>
          <a:p>
            <a:pPr marL="742950" lvl="1" indent="-285750">
              <a:buFont typeface="Arial" panose="020B0604020202020204" pitchFamily="34" charset="0"/>
              <a:buChar char="•"/>
            </a:pPr>
            <a:r>
              <a:rPr lang="en-US" dirty="0">
                <a:latin typeface="Open Sans Light" panose="020B0306030504020204" pitchFamily="34" charset="0"/>
                <a:ea typeface="Open Sans Light" panose="020B0306030504020204" pitchFamily="34" charset="0"/>
                <a:cs typeface="Open Sans Light" panose="020B0306030504020204" pitchFamily="34" charset="0"/>
              </a:rPr>
              <a:t>Collaborating with assessment coordinator &amp; new research analyst on student outcomes</a:t>
            </a:r>
          </a:p>
          <a:p>
            <a:pPr marL="742950" lvl="1" indent="-285750">
              <a:buFont typeface="Arial" panose="020B0604020202020204" pitchFamily="34" charset="0"/>
              <a:buChar char="•"/>
            </a:pPr>
            <a:r>
              <a:rPr lang="en-US" dirty="0">
                <a:latin typeface="Open Sans Light" panose="020B0306030504020204" pitchFamily="34" charset="0"/>
                <a:ea typeface="Open Sans Light" panose="020B0306030504020204" pitchFamily="34" charset="0"/>
                <a:cs typeface="Open Sans Light" panose="020B0306030504020204" pitchFamily="34" charset="0"/>
              </a:rPr>
              <a:t>Tweaks for Fall 2024</a:t>
            </a:r>
          </a:p>
          <a:p>
            <a:pPr marL="1200150" lvl="2" indent="-285750">
              <a:buFont typeface="Arial" panose="020B0604020202020204" pitchFamily="34" charset="0"/>
              <a:buChar char="•"/>
            </a:pPr>
            <a:r>
              <a:rPr lang="en-US" dirty="0">
                <a:latin typeface="Open Sans Light" panose="020B0306030504020204" pitchFamily="34" charset="0"/>
                <a:ea typeface="Open Sans Light" panose="020B0306030504020204" pitchFamily="34" charset="0"/>
                <a:cs typeface="Open Sans Light" panose="020B0306030504020204" pitchFamily="34" charset="0"/>
              </a:rPr>
              <a:t>More intentional with asset-based pedagogy</a:t>
            </a:r>
          </a:p>
          <a:p>
            <a:pPr marL="1200150" lvl="2" indent="-285750">
              <a:buFont typeface="Arial" panose="020B0604020202020204" pitchFamily="34" charset="0"/>
              <a:buChar char="•"/>
            </a:pPr>
            <a:r>
              <a:rPr lang="en-US" dirty="0">
                <a:latin typeface="Open Sans Light" panose="020B0306030504020204" pitchFamily="34" charset="0"/>
                <a:ea typeface="Open Sans Light" panose="020B0306030504020204" pitchFamily="34" charset="0"/>
                <a:cs typeface="Open Sans Light" panose="020B0306030504020204" pitchFamily="34" charset="0"/>
              </a:rPr>
              <a:t>Reflect faculty feedback</a:t>
            </a:r>
          </a:p>
          <a:p>
            <a:pPr marL="1200150" lvl="2" indent="-285750">
              <a:buFont typeface="Arial" panose="020B0604020202020204" pitchFamily="34" charset="0"/>
              <a:buChar char="•"/>
            </a:pPr>
            <a:r>
              <a:rPr lang="en-US" dirty="0">
                <a:latin typeface="Open Sans Light" panose="020B0306030504020204" pitchFamily="34" charset="0"/>
                <a:ea typeface="Open Sans Light" panose="020B0306030504020204" pitchFamily="34" charset="0"/>
                <a:cs typeface="Open Sans Light" panose="020B0306030504020204" pitchFamily="34" charset="0"/>
              </a:rPr>
              <a:t>Student-led learning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17"/>
        <p:cNvGrpSpPr/>
        <p:nvPr/>
      </p:nvGrpSpPr>
      <p:grpSpPr>
        <a:xfrm>
          <a:off x="0" y="0"/>
          <a:ext cx="0" cy="0"/>
          <a:chOff x="0" y="0"/>
          <a:chExt cx="0" cy="0"/>
        </a:xfrm>
      </p:grpSpPr>
      <p:sp>
        <p:nvSpPr>
          <p:cNvPr id="3118" name="Google Shape;3118;p59"/>
          <p:cNvSpPr txBox="1">
            <a:spLocks noGrp="1"/>
          </p:cNvSpPr>
          <p:nvPr>
            <p:ph type="title"/>
          </p:nvPr>
        </p:nvSpPr>
        <p:spPr>
          <a:xfrm>
            <a:off x="713250" y="229228"/>
            <a:ext cx="7717500" cy="61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Tips</a:t>
            </a:r>
            <a:endParaRPr dirty="0"/>
          </a:p>
        </p:txBody>
      </p:sp>
      <p:sp>
        <p:nvSpPr>
          <p:cNvPr id="3210" name="Google Shape;3210;p59"/>
          <p:cNvSpPr txBox="1">
            <a:spLocks noGrp="1"/>
          </p:cNvSpPr>
          <p:nvPr>
            <p:ph type="subTitle" idx="1"/>
          </p:nvPr>
        </p:nvSpPr>
        <p:spPr>
          <a:xfrm>
            <a:off x="1703824" y="1197061"/>
            <a:ext cx="5736351" cy="2749378"/>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pPr>
            <a:r>
              <a:rPr lang="en" dirty="0"/>
              <a:t>Foster a culture of shared responsibility for IL through faculty development</a:t>
            </a:r>
          </a:p>
          <a:p>
            <a:pPr marL="800100" lvl="1" indent="-342900">
              <a:spcBef>
                <a:spcPts val="0"/>
              </a:spcBef>
              <a:spcAft>
                <a:spcPts val="1600"/>
              </a:spcAft>
              <a:buFont typeface="Arial" panose="020B0604020202020204" pitchFamily="34" charset="0"/>
              <a:buChar char="•"/>
            </a:pPr>
            <a:r>
              <a:rPr lang="en" sz="2000" dirty="0"/>
              <a:t>Faculty development programs (like ILFF) – but smart small!</a:t>
            </a:r>
          </a:p>
          <a:p>
            <a:pPr marL="800100" lvl="1" indent="-342900">
              <a:spcBef>
                <a:spcPts val="0"/>
              </a:spcBef>
              <a:spcAft>
                <a:spcPts val="1600"/>
              </a:spcAft>
              <a:buFont typeface="Arial" panose="020B0604020202020204" pitchFamily="34" charset="0"/>
              <a:buChar char="•"/>
            </a:pPr>
            <a:r>
              <a:rPr lang="en" sz="2000" dirty="0"/>
              <a:t>Be confident in positioning yourself as a collaborator and consultant</a:t>
            </a:r>
          </a:p>
          <a:p>
            <a:pPr marL="342900" lvl="0" indent="-342900" algn="l" rtl="0">
              <a:spcBef>
                <a:spcPts val="0"/>
              </a:spcBef>
              <a:spcAft>
                <a:spcPts val="1600"/>
              </a:spcAft>
              <a:buFont typeface="Arial" panose="020B0604020202020204" pitchFamily="34" charset="0"/>
              <a:buChar char="•"/>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17"/>
        <p:cNvGrpSpPr/>
        <p:nvPr/>
      </p:nvGrpSpPr>
      <p:grpSpPr>
        <a:xfrm>
          <a:off x="0" y="0"/>
          <a:ext cx="0" cy="0"/>
          <a:chOff x="0" y="0"/>
          <a:chExt cx="0" cy="0"/>
        </a:xfrm>
      </p:grpSpPr>
      <p:sp>
        <p:nvSpPr>
          <p:cNvPr id="3118" name="Google Shape;3118;p59"/>
          <p:cNvSpPr txBox="1">
            <a:spLocks noGrp="1"/>
          </p:cNvSpPr>
          <p:nvPr>
            <p:ph type="title"/>
          </p:nvPr>
        </p:nvSpPr>
        <p:spPr>
          <a:xfrm>
            <a:off x="713250" y="229228"/>
            <a:ext cx="7717500" cy="61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Tips</a:t>
            </a:r>
            <a:endParaRPr dirty="0"/>
          </a:p>
        </p:txBody>
      </p:sp>
      <p:sp>
        <p:nvSpPr>
          <p:cNvPr id="3210" name="Google Shape;3210;p59"/>
          <p:cNvSpPr txBox="1">
            <a:spLocks noGrp="1"/>
          </p:cNvSpPr>
          <p:nvPr>
            <p:ph type="subTitle" idx="1"/>
          </p:nvPr>
        </p:nvSpPr>
        <p:spPr>
          <a:xfrm>
            <a:off x="1113169" y="1197061"/>
            <a:ext cx="6917662" cy="2749378"/>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pPr>
            <a:r>
              <a:rPr lang="en" dirty="0"/>
              <a:t>Identify partnerships &amp; IL champions</a:t>
            </a:r>
          </a:p>
          <a:p>
            <a:pPr marL="800100" lvl="1" indent="-342900">
              <a:spcBef>
                <a:spcPts val="0"/>
              </a:spcBef>
              <a:spcAft>
                <a:spcPts val="1600"/>
              </a:spcAft>
              <a:buFont typeface="Arial" panose="020B0604020202020204" pitchFamily="34" charset="0"/>
              <a:buChar char="•"/>
            </a:pPr>
            <a:r>
              <a:rPr lang="en" sz="1600" dirty="0"/>
              <a:t>This could look like…</a:t>
            </a:r>
          </a:p>
          <a:p>
            <a:pPr marL="1257300" lvl="2" indent="-342900">
              <a:spcBef>
                <a:spcPts val="0"/>
              </a:spcBef>
              <a:spcAft>
                <a:spcPts val="1600"/>
              </a:spcAft>
              <a:buFont typeface="Arial" panose="020B0604020202020204" pitchFamily="34" charset="0"/>
              <a:buChar char="•"/>
            </a:pPr>
            <a:r>
              <a:rPr lang="en" sz="1600" dirty="0"/>
              <a:t>That faculty member who always wants to collaborate with you</a:t>
            </a:r>
          </a:p>
          <a:p>
            <a:pPr marL="1257300" lvl="2" indent="-342900">
              <a:spcBef>
                <a:spcPts val="0"/>
              </a:spcBef>
              <a:spcAft>
                <a:spcPts val="1600"/>
              </a:spcAft>
              <a:buFont typeface="Arial" panose="020B0604020202020204" pitchFamily="34" charset="0"/>
              <a:buChar char="•"/>
            </a:pPr>
            <a:r>
              <a:rPr lang="en" sz="1600" dirty="0"/>
              <a:t>The administrator who always goes to bat for the library</a:t>
            </a:r>
          </a:p>
          <a:p>
            <a:pPr marL="1257300" lvl="2" indent="-342900">
              <a:spcBef>
                <a:spcPts val="0"/>
              </a:spcBef>
              <a:spcAft>
                <a:spcPts val="1600"/>
              </a:spcAft>
              <a:buFont typeface="Arial" panose="020B0604020202020204" pitchFamily="34" charset="0"/>
              <a:buChar char="•"/>
            </a:pPr>
            <a:r>
              <a:rPr lang="en" sz="1600" dirty="0"/>
              <a:t>Program coordinators/department chairs</a:t>
            </a:r>
          </a:p>
          <a:p>
            <a:pPr marL="1257300" lvl="2" indent="-342900">
              <a:spcBef>
                <a:spcPts val="0"/>
              </a:spcBef>
              <a:spcAft>
                <a:spcPts val="1600"/>
              </a:spcAft>
              <a:buFont typeface="Arial" panose="020B0604020202020204" pitchFamily="34" charset="0"/>
              <a:buChar char="•"/>
            </a:pPr>
            <a:r>
              <a:rPr lang="en" sz="1600" dirty="0"/>
              <a:t>Online learning/instructional designers</a:t>
            </a:r>
          </a:p>
          <a:p>
            <a:pPr marL="1257300" lvl="2" indent="-342900">
              <a:spcBef>
                <a:spcPts val="0"/>
              </a:spcBef>
              <a:spcAft>
                <a:spcPts val="1600"/>
              </a:spcAft>
              <a:buFont typeface="Arial" panose="020B0604020202020204" pitchFamily="34" charset="0"/>
              <a:buChar char="•"/>
            </a:pPr>
            <a:r>
              <a:rPr lang="en" sz="1600" dirty="0"/>
              <a:t>Your center for teaching/faculty</a:t>
            </a:r>
          </a:p>
          <a:p>
            <a:pPr marL="1257300" lvl="2" indent="-342900">
              <a:spcBef>
                <a:spcPts val="0"/>
              </a:spcBef>
              <a:spcAft>
                <a:spcPts val="1600"/>
              </a:spcAft>
              <a:buFont typeface="Arial" panose="020B0604020202020204" pitchFamily="34" charset="0"/>
              <a:buChar char="•"/>
            </a:pPr>
            <a:r>
              <a:rPr lang="en" sz="1600" dirty="0"/>
              <a:t>Students</a:t>
            </a:r>
          </a:p>
          <a:p>
            <a:pPr marL="342900" lvl="0" indent="-342900" algn="l" rtl="0">
              <a:spcBef>
                <a:spcPts val="0"/>
              </a:spcBef>
              <a:spcAft>
                <a:spcPts val="1600"/>
              </a:spcAft>
              <a:buFont typeface="Arial" panose="020B0604020202020204" pitchFamily="34" charset="0"/>
              <a:buChar char="•"/>
            </a:pPr>
            <a:endParaRPr dirty="0"/>
          </a:p>
        </p:txBody>
      </p:sp>
    </p:spTree>
    <p:extLst>
      <p:ext uri="{BB962C8B-B14F-4D97-AF65-F5344CB8AC3E}">
        <p14:creationId xmlns:p14="http://schemas.microsoft.com/office/powerpoint/2010/main" val="1477672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17"/>
        <p:cNvGrpSpPr/>
        <p:nvPr/>
      </p:nvGrpSpPr>
      <p:grpSpPr>
        <a:xfrm>
          <a:off x="0" y="0"/>
          <a:ext cx="0" cy="0"/>
          <a:chOff x="0" y="0"/>
          <a:chExt cx="0" cy="0"/>
        </a:xfrm>
      </p:grpSpPr>
      <p:sp>
        <p:nvSpPr>
          <p:cNvPr id="3118" name="Google Shape;3118;p59"/>
          <p:cNvSpPr txBox="1">
            <a:spLocks noGrp="1"/>
          </p:cNvSpPr>
          <p:nvPr>
            <p:ph type="title"/>
          </p:nvPr>
        </p:nvSpPr>
        <p:spPr>
          <a:xfrm>
            <a:off x="713250" y="229228"/>
            <a:ext cx="7717500" cy="61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Tips</a:t>
            </a:r>
            <a:endParaRPr dirty="0"/>
          </a:p>
        </p:txBody>
      </p:sp>
      <p:sp>
        <p:nvSpPr>
          <p:cNvPr id="3210" name="Google Shape;3210;p59"/>
          <p:cNvSpPr txBox="1">
            <a:spLocks noGrp="1"/>
          </p:cNvSpPr>
          <p:nvPr>
            <p:ph type="subTitle" idx="1"/>
          </p:nvPr>
        </p:nvSpPr>
        <p:spPr>
          <a:xfrm>
            <a:off x="1703824" y="1197061"/>
            <a:ext cx="5736351" cy="2749378"/>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pPr>
            <a:r>
              <a:rPr lang="en" dirty="0">
                <a:latin typeface="Kanit" panose="020B0604020202020204" charset="-34"/>
                <a:cs typeface="Kanit" panose="020B0604020202020204" charset="-34"/>
              </a:rPr>
              <a:t>R</a:t>
            </a:r>
            <a:r>
              <a:rPr lang="en" sz="2000" b="1" dirty="0">
                <a:latin typeface="Kanit" panose="020B0604020202020204" charset="-34"/>
                <a:cs typeface="Kanit" panose="020B0604020202020204" charset="-34"/>
              </a:rPr>
              <a:t>educe (burnout), reuse, recycle</a:t>
            </a:r>
          </a:p>
          <a:p>
            <a:pPr marL="800100" lvl="1" indent="-342900">
              <a:spcBef>
                <a:spcPts val="0"/>
              </a:spcBef>
              <a:spcAft>
                <a:spcPts val="1600"/>
              </a:spcAft>
              <a:buFont typeface="Arial" panose="020B0604020202020204" pitchFamily="34" charset="0"/>
              <a:buChar char="•"/>
            </a:pPr>
            <a:r>
              <a:rPr lang="en" sz="2000" dirty="0">
                <a:latin typeface="Open Sans Light" panose="020B0306030504020204" pitchFamily="34" charset="0"/>
                <a:ea typeface="Open Sans Light" panose="020B0306030504020204" pitchFamily="34" charset="0"/>
                <a:cs typeface="Open Sans Light" panose="020B0306030504020204" pitchFamily="34" charset="0"/>
              </a:rPr>
              <a:t>Create workshops/lesson plans that can be reused and adapted (by you or other faculty)</a:t>
            </a:r>
          </a:p>
          <a:p>
            <a:pPr marL="800100" lvl="1" indent="-342900">
              <a:spcBef>
                <a:spcPts val="0"/>
              </a:spcBef>
              <a:spcAft>
                <a:spcPts val="1600"/>
              </a:spcAft>
              <a:buFont typeface="Arial" panose="020B0604020202020204" pitchFamily="34" charset="0"/>
              <a:buChar char="•"/>
            </a:pPr>
            <a:r>
              <a:rPr lang="en" sz="2000" dirty="0">
                <a:latin typeface="Open Sans Light" panose="020B0306030504020204" pitchFamily="34" charset="0"/>
                <a:ea typeface="Open Sans Light" panose="020B0306030504020204" pitchFamily="34" charset="0"/>
                <a:cs typeface="Open Sans Light" panose="020B0306030504020204" pitchFamily="34" charset="0"/>
              </a:rPr>
              <a:t>Make use of scaffolding, active learning &amp; asset-based pedagogies</a:t>
            </a:r>
          </a:p>
          <a:p>
            <a:pPr marL="800100" lvl="1" indent="-342900">
              <a:spcBef>
                <a:spcPts val="0"/>
              </a:spcBef>
              <a:spcAft>
                <a:spcPts val="1600"/>
              </a:spcAft>
              <a:buFont typeface="Arial" panose="020B0604020202020204" pitchFamily="34" charset="0"/>
              <a:buChar char="•"/>
            </a:pPr>
            <a:r>
              <a:rPr lang="en" sz="2000" dirty="0">
                <a:latin typeface="Open Sans Light" panose="020B0306030504020204" pitchFamily="34" charset="0"/>
                <a:ea typeface="Open Sans Light" panose="020B0306030504020204" pitchFamily="34" charset="0"/>
                <a:cs typeface="Open Sans Light" panose="020B0306030504020204" pitchFamily="34" charset="0"/>
              </a:rPr>
              <a:t>Make them open!</a:t>
            </a:r>
            <a:endParaRPr lang="en" dirty="0">
              <a:latin typeface="Open Sans Light" panose="020B0306030504020204" pitchFamily="34" charset="0"/>
              <a:ea typeface="Open Sans Light" panose="020B0306030504020204" pitchFamily="34" charset="0"/>
              <a:cs typeface="Open Sans Light" panose="020B0306030504020204" pitchFamily="34" charset="0"/>
            </a:endParaRPr>
          </a:p>
          <a:p>
            <a:pPr marL="0" lvl="0" indent="0" algn="l" rtl="0">
              <a:spcBef>
                <a:spcPts val="0"/>
              </a:spcBef>
              <a:spcAft>
                <a:spcPts val="1600"/>
              </a:spcAft>
            </a:pPr>
            <a:endParaRPr lang="en" dirty="0"/>
          </a:p>
          <a:p>
            <a:pPr marL="342900" lvl="0" indent="-342900" algn="l" rtl="0">
              <a:spcBef>
                <a:spcPts val="0"/>
              </a:spcBef>
              <a:spcAft>
                <a:spcPts val="1600"/>
              </a:spcAft>
              <a:buFont typeface="Arial" panose="020B0604020202020204" pitchFamily="34" charset="0"/>
              <a:buChar char="•"/>
            </a:pPr>
            <a:endParaRPr dirty="0"/>
          </a:p>
        </p:txBody>
      </p:sp>
    </p:spTree>
    <p:extLst>
      <p:ext uri="{BB962C8B-B14F-4D97-AF65-F5344CB8AC3E}">
        <p14:creationId xmlns:p14="http://schemas.microsoft.com/office/powerpoint/2010/main" val="1955435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17"/>
        <p:cNvGrpSpPr/>
        <p:nvPr/>
      </p:nvGrpSpPr>
      <p:grpSpPr>
        <a:xfrm>
          <a:off x="0" y="0"/>
          <a:ext cx="0" cy="0"/>
          <a:chOff x="0" y="0"/>
          <a:chExt cx="0" cy="0"/>
        </a:xfrm>
      </p:grpSpPr>
      <p:sp>
        <p:nvSpPr>
          <p:cNvPr id="3118" name="Google Shape;3118;p59"/>
          <p:cNvSpPr txBox="1">
            <a:spLocks noGrp="1"/>
          </p:cNvSpPr>
          <p:nvPr>
            <p:ph type="title"/>
          </p:nvPr>
        </p:nvSpPr>
        <p:spPr>
          <a:xfrm>
            <a:off x="713250" y="229228"/>
            <a:ext cx="7717500" cy="61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Tips</a:t>
            </a:r>
            <a:endParaRPr dirty="0"/>
          </a:p>
        </p:txBody>
      </p:sp>
      <p:sp>
        <p:nvSpPr>
          <p:cNvPr id="3210" name="Google Shape;3210;p59"/>
          <p:cNvSpPr txBox="1">
            <a:spLocks noGrp="1"/>
          </p:cNvSpPr>
          <p:nvPr>
            <p:ph type="subTitle" idx="1"/>
          </p:nvPr>
        </p:nvSpPr>
        <p:spPr>
          <a:xfrm>
            <a:off x="1703824" y="1641158"/>
            <a:ext cx="5736351" cy="1861184"/>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pPr>
            <a:r>
              <a:rPr lang="en" dirty="0"/>
              <a:t>Get seats at the right tables</a:t>
            </a:r>
          </a:p>
          <a:p>
            <a:pPr marL="800100" lvl="1" indent="-342900">
              <a:spcBef>
                <a:spcPts val="0"/>
              </a:spcBef>
              <a:spcAft>
                <a:spcPts val="1600"/>
              </a:spcAft>
              <a:buFont typeface="Arial" panose="020B0604020202020204" pitchFamily="34" charset="0"/>
              <a:buChar char="•"/>
            </a:pPr>
            <a:r>
              <a:rPr lang="en" sz="2000" dirty="0"/>
              <a:t>Advocate for IL in your curriculum</a:t>
            </a:r>
          </a:p>
          <a:p>
            <a:pPr marL="800100" lvl="1" indent="-342900">
              <a:spcBef>
                <a:spcPts val="0"/>
              </a:spcBef>
              <a:spcAft>
                <a:spcPts val="1600"/>
              </a:spcAft>
              <a:buFont typeface="Arial" panose="020B0604020202020204" pitchFamily="34" charset="0"/>
              <a:buChar char="•"/>
            </a:pPr>
            <a:r>
              <a:rPr lang="en" sz="2000" dirty="0"/>
              <a:t>Get on relevant faculty/staff committees &amp; be where the faculty are</a:t>
            </a:r>
          </a:p>
          <a:p>
            <a:pPr marL="342900" lvl="0" indent="-342900" algn="l" rtl="0">
              <a:spcBef>
                <a:spcPts val="0"/>
              </a:spcBef>
              <a:spcAft>
                <a:spcPts val="1600"/>
              </a:spcAft>
              <a:buFont typeface="Arial" panose="020B0604020202020204" pitchFamily="34" charset="0"/>
              <a:buChar char="•"/>
            </a:pPr>
            <a:endParaRPr dirty="0"/>
          </a:p>
        </p:txBody>
      </p:sp>
    </p:spTree>
    <p:extLst>
      <p:ext uri="{BB962C8B-B14F-4D97-AF65-F5344CB8AC3E}">
        <p14:creationId xmlns:p14="http://schemas.microsoft.com/office/powerpoint/2010/main" val="897544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17"/>
        <p:cNvGrpSpPr/>
        <p:nvPr/>
      </p:nvGrpSpPr>
      <p:grpSpPr>
        <a:xfrm>
          <a:off x="0" y="0"/>
          <a:ext cx="0" cy="0"/>
          <a:chOff x="0" y="0"/>
          <a:chExt cx="0" cy="0"/>
        </a:xfrm>
      </p:grpSpPr>
      <p:sp>
        <p:nvSpPr>
          <p:cNvPr id="3118" name="Google Shape;3118;p59"/>
          <p:cNvSpPr txBox="1">
            <a:spLocks noGrp="1"/>
          </p:cNvSpPr>
          <p:nvPr>
            <p:ph type="title"/>
          </p:nvPr>
        </p:nvSpPr>
        <p:spPr>
          <a:xfrm>
            <a:off x="713250" y="229228"/>
            <a:ext cx="7717500" cy="61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Tips</a:t>
            </a:r>
            <a:endParaRPr dirty="0"/>
          </a:p>
        </p:txBody>
      </p:sp>
      <p:sp>
        <p:nvSpPr>
          <p:cNvPr id="3210" name="Google Shape;3210;p59"/>
          <p:cNvSpPr txBox="1">
            <a:spLocks noGrp="1"/>
          </p:cNvSpPr>
          <p:nvPr>
            <p:ph type="subTitle" idx="1"/>
          </p:nvPr>
        </p:nvSpPr>
        <p:spPr>
          <a:xfrm>
            <a:off x="1703824" y="2265300"/>
            <a:ext cx="5736351" cy="612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pPr>
            <a:r>
              <a:rPr lang="en" dirty="0"/>
              <a:t>Accept baby steps &amp; release control</a:t>
            </a:r>
          </a:p>
        </p:txBody>
      </p:sp>
    </p:spTree>
    <p:extLst>
      <p:ext uri="{BB962C8B-B14F-4D97-AF65-F5344CB8AC3E}">
        <p14:creationId xmlns:p14="http://schemas.microsoft.com/office/powerpoint/2010/main" val="1522154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32"/>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About</a:t>
            </a:r>
            <a:endParaRPr dirty="0"/>
          </a:p>
        </p:txBody>
      </p:sp>
      <p:sp>
        <p:nvSpPr>
          <p:cNvPr id="760" name="Google Shape;760;p32"/>
          <p:cNvSpPr txBox="1">
            <a:spLocks noGrp="1"/>
          </p:cNvSpPr>
          <p:nvPr>
            <p:ph type="body" idx="1"/>
          </p:nvPr>
        </p:nvSpPr>
        <p:spPr>
          <a:xfrm>
            <a:off x="713225" y="1298602"/>
            <a:ext cx="7717500" cy="3309848"/>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en-US" sz="1400" dirty="0"/>
              <a:t>Me</a:t>
            </a:r>
          </a:p>
          <a:p>
            <a:pPr marL="628650" lvl="1" indent="-171450">
              <a:spcBef>
                <a:spcPts val="0"/>
              </a:spcBef>
              <a:buFont typeface="Arial" panose="020B0604020202020204" pitchFamily="34" charset="0"/>
              <a:buChar char="•"/>
            </a:pPr>
            <a:r>
              <a:rPr lang="en-US" sz="1400" dirty="0"/>
              <a:t>Information Literacy Librarian since 2022</a:t>
            </a:r>
          </a:p>
          <a:p>
            <a:pPr marL="628650" lvl="1" indent="-171450">
              <a:spcBef>
                <a:spcPts val="0"/>
              </a:spcBef>
              <a:buFont typeface="Arial" panose="020B0604020202020204" pitchFamily="34" charset="0"/>
              <a:buChar char="•"/>
            </a:pPr>
            <a:r>
              <a:rPr lang="en-US" sz="1400" dirty="0"/>
              <a:t>Liaison to University College, English Composition &amp; Honors College</a:t>
            </a:r>
          </a:p>
          <a:p>
            <a:pPr marL="628650" lvl="1" indent="-171450">
              <a:spcBef>
                <a:spcPts val="0"/>
              </a:spcBef>
              <a:buFont typeface="Arial" panose="020B0604020202020204" pitchFamily="34" charset="0"/>
              <a:buChar char="•"/>
            </a:pPr>
            <a:r>
              <a:rPr lang="en-US" sz="1400" dirty="0"/>
              <a:t>Coordinator of Information Literacy Faculty Fellows program</a:t>
            </a:r>
          </a:p>
          <a:p>
            <a:pPr marL="171450" lvl="0" indent="-171450" algn="l" rtl="0">
              <a:spcBef>
                <a:spcPts val="0"/>
              </a:spcBef>
              <a:spcAft>
                <a:spcPts val="0"/>
              </a:spcAft>
              <a:buFont typeface="Arial" panose="020B0604020202020204" pitchFamily="34" charset="0"/>
              <a:buChar char="•"/>
            </a:pPr>
            <a:r>
              <a:rPr lang="en-US" sz="1400" dirty="0"/>
              <a:t>University of North Carolina Wilmington</a:t>
            </a:r>
          </a:p>
          <a:p>
            <a:pPr marL="628650" lvl="1" indent="-171450">
              <a:spcBef>
                <a:spcPts val="0"/>
              </a:spcBef>
              <a:buFont typeface="Arial" panose="020B0604020202020204" pitchFamily="34" charset="0"/>
              <a:buChar char="•"/>
            </a:pPr>
            <a:r>
              <a:rPr lang="en-US" sz="1400" dirty="0"/>
              <a:t>State System’s coastal university in Wilmington, NC</a:t>
            </a:r>
          </a:p>
          <a:p>
            <a:pPr marL="628650" lvl="1" indent="-171450">
              <a:spcBef>
                <a:spcPts val="0"/>
              </a:spcBef>
              <a:buFont typeface="Arial" panose="020B0604020202020204" pitchFamily="34" charset="0"/>
              <a:buChar char="•"/>
            </a:pPr>
            <a:r>
              <a:rPr lang="en-US" sz="1400" dirty="0"/>
              <a:t>Predominately White Institution</a:t>
            </a:r>
          </a:p>
          <a:p>
            <a:pPr marL="628650" lvl="1" indent="-171450">
              <a:spcBef>
                <a:spcPts val="0"/>
              </a:spcBef>
              <a:buFont typeface="Arial" panose="020B0604020202020204" pitchFamily="34" charset="0"/>
              <a:buChar char="•"/>
            </a:pPr>
            <a:r>
              <a:rPr lang="en-US" sz="1400" dirty="0"/>
              <a:t>~18,000 students (~5,000 new students this Fall)</a:t>
            </a:r>
          </a:p>
          <a:p>
            <a:pPr marL="171450" lvl="0" indent="-171450" algn="l" rtl="0">
              <a:spcBef>
                <a:spcPts val="0"/>
              </a:spcBef>
              <a:spcAft>
                <a:spcPts val="0"/>
              </a:spcAft>
              <a:buFont typeface="Arial" panose="020B0604020202020204" pitchFamily="34" charset="0"/>
              <a:buChar char="•"/>
            </a:pPr>
            <a:r>
              <a:rPr lang="en-US" sz="1400" dirty="0"/>
              <a:t>Information Literacy at UNCW</a:t>
            </a:r>
          </a:p>
          <a:p>
            <a:pPr marL="628650" lvl="1" indent="-171450">
              <a:spcBef>
                <a:spcPts val="0"/>
              </a:spcBef>
              <a:buFont typeface="Arial" panose="020B0604020202020204" pitchFamily="34" charset="0"/>
              <a:buChar char="•"/>
            </a:pPr>
            <a:r>
              <a:rPr lang="en-US" sz="1400" dirty="0">
                <a:hlinkClick r:id="rId3"/>
              </a:rPr>
              <a:t>IL is a common SLO for University Studies </a:t>
            </a:r>
            <a:endParaRPr lang="en-US" sz="1400" dirty="0"/>
          </a:p>
          <a:p>
            <a:pPr marL="171450" lvl="0" indent="-171450" algn="l" rtl="0">
              <a:spcBef>
                <a:spcPts val="0"/>
              </a:spcBef>
              <a:spcAft>
                <a:spcPts val="0"/>
              </a:spcAft>
              <a:buFont typeface="Arial" panose="020B0604020202020204" pitchFamily="34" charset="0"/>
              <a:buChar char="•"/>
            </a:pPr>
            <a:r>
              <a:rPr lang="en-US" sz="1400" dirty="0"/>
              <a:t>UNI 101</a:t>
            </a:r>
          </a:p>
          <a:p>
            <a:pPr marL="628650" lvl="1" indent="-171450">
              <a:spcBef>
                <a:spcPts val="0"/>
              </a:spcBef>
              <a:buFont typeface="Arial" panose="020B0604020202020204" pitchFamily="34" charset="0"/>
              <a:buChar char="•"/>
            </a:pPr>
            <a:r>
              <a:rPr lang="en-US" sz="1400" dirty="0"/>
              <a:t>Required First-Year Seminar</a:t>
            </a:r>
          </a:p>
          <a:p>
            <a:pPr marL="628650" lvl="1" indent="-171450">
              <a:spcBef>
                <a:spcPts val="0"/>
              </a:spcBef>
              <a:buFont typeface="Arial" panose="020B0604020202020204" pitchFamily="34" charset="0"/>
              <a:buChar char="•"/>
            </a:pPr>
            <a:r>
              <a:rPr lang="en-US" sz="1400" dirty="0"/>
              <a:t>IL-designated, 3-credit course</a:t>
            </a:r>
          </a:p>
          <a:p>
            <a:pPr marL="628650" lvl="1" indent="-171450">
              <a:spcBef>
                <a:spcPts val="0"/>
              </a:spcBef>
              <a:buFont typeface="Arial" panose="020B0604020202020204" pitchFamily="34" charset="0"/>
              <a:buChar char="•"/>
            </a:pPr>
            <a:r>
              <a:rPr lang="en-US" sz="1400" dirty="0"/>
              <a:t>100+ sections, ~2500 students</a:t>
            </a:r>
          </a:p>
          <a:p>
            <a:pPr marL="628650" lvl="1" indent="-171450">
              <a:spcBef>
                <a:spcPts val="0"/>
              </a:spcBef>
              <a:buFont typeface="Arial" panose="020B0604020202020204" pitchFamily="34" charset="0"/>
              <a:buChar char="•"/>
            </a:pPr>
            <a:r>
              <a:rPr lang="en-US" sz="1400" dirty="0"/>
              <a:t>Instructors: combination of disciplinary faculty, advisors, and adjuncts</a:t>
            </a:r>
          </a:p>
          <a:p>
            <a:pPr marL="171450" lvl="0" indent="-171450" algn="l" rtl="0">
              <a:spcBef>
                <a:spcPts val="0"/>
              </a:spcBef>
              <a:spcAft>
                <a:spcPts val="0"/>
              </a:spcAft>
              <a:buFont typeface="Arial" panose="020B0604020202020204" pitchFamily="34" charset="0"/>
              <a:buChar char="•"/>
            </a:pPr>
            <a:r>
              <a:rPr lang="en-US" sz="1400" dirty="0"/>
              <a:t>Randall Library – Academic &amp; Research Engagement</a:t>
            </a:r>
          </a:p>
          <a:p>
            <a:pPr marL="628650" lvl="1" indent="-171450">
              <a:spcBef>
                <a:spcPts val="0"/>
              </a:spcBef>
              <a:buFont typeface="Arial" panose="020B0604020202020204" pitchFamily="34" charset="0"/>
              <a:buChar char="•"/>
            </a:pPr>
            <a:r>
              <a:rPr lang="en-US" sz="1400" dirty="0"/>
              <a:t>14 librarians (liaisons, teaching &amp; learning team &amp; scholarly research services team)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993" name="Google Shape;993;p35"/>
          <p:cNvSpPr txBox="1">
            <a:spLocks noGrp="1"/>
          </p:cNvSpPr>
          <p:nvPr>
            <p:ph type="title" idx="2"/>
          </p:nvPr>
        </p:nvSpPr>
        <p:spPr>
          <a:xfrm>
            <a:off x="2046525" y="3161387"/>
            <a:ext cx="5050937" cy="756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t>View the lesson plans:</a:t>
            </a:r>
            <a:endParaRPr sz="3600" dirty="0"/>
          </a:p>
        </p:txBody>
      </p:sp>
      <p:sp>
        <p:nvSpPr>
          <p:cNvPr id="994" name="Google Shape;994;p35"/>
          <p:cNvSpPr txBox="1">
            <a:spLocks noGrp="1"/>
          </p:cNvSpPr>
          <p:nvPr>
            <p:ph type="subTitle" idx="1"/>
          </p:nvPr>
        </p:nvSpPr>
        <p:spPr>
          <a:xfrm>
            <a:off x="2912244" y="4003688"/>
            <a:ext cx="3319500" cy="609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hlinkClick r:id="rId3" action="ppaction://hlinkfile"/>
              </a:rPr>
              <a:t>lib.uncw.edu/il-uni101</a:t>
            </a:r>
            <a:endParaRPr lang="en-US" sz="2400" dirty="0"/>
          </a:p>
        </p:txBody>
      </p:sp>
      <p:sp>
        <p:nvSpPr>
          <p:cNvPr id="995" name="Google Shape;995;p35"/>
          <p:cNvSpPr/>
          <p:nvPr/>
        </p:nvSpPr>
        <p:spPr>
          <a:xfrm>
            <a:off x="8213096" y="1132645"/>
            <a:ext cx="215353" cy="196416"/>
          </a:xfrm>
          <a:custGeom>
            <a:avLst/>
            <a:gdLst/>
            <a:ahLst/>
            <a:cxnLst/>
            <a:rect l="l" t="t" r="r" b="b"/>
            <a:pathLst>
              <a:path w="2184" h="1992" fill="none" extrusionOk="0">
                <a:moveTo>
                  <a:pt x="0" y="1991"/>
                </a:moveTo>
                <a:cubicBezTo>
                  <a:pt x="671" y="1331"/>
                  <a:pt x="1467" y="672"/>
                  <a:pt x="2184" y="1"/>
                </a:cubicBezTo>
              </a:path>
            </a:pathLst>
          </a:custGeom>
          <a:noFill/>
          <a:ln w="13375" cap="rnd" cmpd="sng">
            <a:solidFill>
              <a:srgbClr val="FFFE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6" name="Google Shape;996;p35"/>
          <p:cNvGrpSpPr/>
          <p:nvPr/>
        </p:nvGrpSpPr>
        <p:grpSpPr>
          <a:xfrm>
            <a:off x="3170988" y="677916"/>
            <a:ext cx="2802005" cy="2001302"/>
            <a:chOff x="1339200" y="2052000"/>
            <a:chExt cx="4082175" cy="2915650"/>
          </a:xfrm>
        </p:grpSpPr>
        <p:sp>
          <p:nvSpPr>
            <p:cNvPr id="997" name="Google Shape;997;p35"/>
            <p:cNvSpPr/>
            <p:nvPr/>
          </p:nvSpPr>
          <p:spPr>
            <a:xfrm>
              <a:off x="2276150" y="4059625"/>
              <a:ext cx="104875" cy="905050"/>
            </a:xfrm>
            <a:custGeom>
              <a:avLst/>
              <a:gdLst/>
              <a:ahLst/>
              <a:cxnLst/>
              <a:rect l="l" t="t" r="r" b="b"/>
              <a:pathLst>
                <a:path w="4195" h="36202" extrusionOk="0">
                  <a:moveTo>
                    <a:pt x="0" y="0"/>
                  </a:moveTo>
                  <a:lnTo>
                    <a:pt x="2827" y="36201"/>
                  </a:lnTo>
                  <a:lnTo>
                    <a:pt x="4073" y="36201"/>
                  </a:lnTo>
                  <a:lnTo>
                    <a:pt x="4195" y="0"/>
                  </a:ln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5"/>
            <p:cNvSpPr/>
            <p:nvPr/>
          </p:nvSpPr>
          <p:spPr>
            <a:xfrm>
              <a:off x="2175850" y="2772325"/>
              <a:ext cx="152000" cy="611375"/>
            </a:xfrm>
            <a:custGeom>
              <a:avLst/>
              <a:gdLst/>
              <a:ahLst/>
              <a:cxnLst/>
              <a:rect l="l" t="t" r="r" b="b"/>
              <a:pathLst>
                <a:path w="6080" h="24455" extrusionOk="0">
                  <a:moveTo>
                    <a:pt x="1943" y="1"/>
                  </a:moveTo>
                  <a:cubicBezTo>
                    <a:pt x="1092" y="1"/>
                    <a:pt x="0" y="500"/>
                    <a:pt x="0" y="2160"/>
                  </a:cubicBezTo>
                  <a:cubicBezTo>
                    <a:pt x="0" y="4653"/>
                    <a:pt x="213" y="14349"/>
                    <a:pt x="486" y="16933"/>
                  </a:cubicBezTo>
                  <a:cubicBezTo>
                    <a:pt x="760" y="19486"/>
                    <a:pt x="122" y="23984"/>
                    <a:pt x="2128" y="24349"/>
                  </a:cubicBezTo>
                  <a:cubicBezTo>
                    <a:pt x="2529" y="24422"/>
                    <a:pt x="2894" y="24455"/>
                    <a:pt x="3222" y="24455"/>
                  </a:cubicBezTo>
                  <a:cubicBezTo>
                    <a:pt x="4535" y="24455"/>
                    <a:pt x="5265" y="23930"/>
                    <a:pt x="5410" y="23346"/>
                  </a:cubicBezTo>
                  <a:cubicBezTo>
                    <a:pt x="5593" y="22586"/>
                    <a:pt x="6079" y="7206"/>
                    <a:pt x="5714" y="4288"/>
                  </a:cubicBezTo>
                  <a:cubicBezTo>
                    <a:pt x="5471" y="2555"/>
                    <a:pt x="4407" y="1036"/>
                    <a:pt x="2857" y="276"/>
                  </a:cubicBezTo>
                  <a:cubicBezTo>
                    <a:pt x="2709" y="117"/>
                    <a:pt x="2354" y="1"/>
                    <a:pt x="1943" y="1"/>
                  </a:cubicBezTo>
                  <a:close/>
                </a:path>
              </a:pathLst>
            </a:custGeom>
            <a:solidFill>
              <a:srgbClr val="FCE5CD"/>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5"/>
            <p:cNvSpPr/>
            <p:nvPr/>
          </p:nvSpPr>
          <p:spPr>
            <a:xfrm>
              <a:off x="2193325" y="3074350"/>
              <a:ext cx="457475" cy="323875"/>
            </a:xfrm>
            <a:custGeom>
              <a:avLst/>
              <a:gdLst/>
              <a:ahLst/>
              <a:cxnLst/>
              <a:rect l="l" t="t" r="r" b="b"/>
              <a:pathLst>
                <a:path w="18299" h="12955" extrusionOk="0">
                  <a:moveTo>
                    <a:pt x="14992" y="1"/>
                  </a:moveTo>
                  <a:cubicBezTo>
                    <a:pt x="14430" y="1"/>
                    <a:pt x="13919" y="40"/>
                    <a:pt x="13617" y="140"/>
                  </a:cubicBezTo>
                  <a:cubicBezTo>
                    <a:pt x="12797" y="414"/>
                    <a:pt x="10395" y="2997"/>
                    <a:pt x="10395" y="2997"/>
                  </a:cubicBezTo>
                  <a:cubicBezTo>
                    <a:pt x="9879" y="3453"/>
                    <a:pt x="9332" y="3879"/>
                    <a:pt x="8754" y="4274"/>
                  </a:cubicBezTo>
                  <a:cubicBezTo>
                    <a:pt x="7386" y="5277"/>
                    <a:pt x="2432" y="7952"/>
                    <a:pt x="2432" y="7952"/>
                  </a:cubicBezTo>
                  <a:lnTo>
                    <a:pt x="334" y="8499"/>
                  </a:lnTo>
                  <a:cubicBezTo>
                    <a:pt x="61" y="9502"/>
                    <a:pt x="0" y="10566"/>
                    <a:pt x="152" y="11599"/>
                  </a:cubicBezTo>
                  <a:cubicBezTo>
                    <a:pt x="303" y="12554"/>
                    <a:pt x="952" y="12955"/>
                    <a:pt x="1890" y="12955"/>
                  </a:cubicBezTo>
                  <a:cubicBezTo>
                    <a:pt x="2655" y="12955"/>
                    <a:pt x="3613" y="12688"/>
                    <a:pt x="4651" y="12238"/>
                  </a:cubicBezTo>
                  <a:cubicBezTo>
                    <a:pt x="6930" y="11235"/>
                    <a:pt x="10882" y="6736"/>
                    <a:pt x="10882" y="6736"/>
                  </a:cubicBezTo>
                  <a:lnTo>
                    <a:pt x="11794" y="5004"/>
                  </a:lnTo>
                  <a:lnTo>
                    <a:pt x="12706" y="4183"/>
                  </a:lnTo>
                  <a:cubicBezTo>
                    <a:pt x="13526" y="3332"/>
                    <a:pt x="14286" y="2420"/>
                    <a:pt x="14985" y="1447"/>
                  </a:cubicBezTo>
                  <a:cubicBezTo>
                    <a:pt x="14985" y="1447"/>
                    <a:pt x="15440" y="1489"/>
                    <a:pt x="15990" y="1489"/>
                  </a:cubicBezTo>
                  <a:cubicBezTo>
                    <a:pt x="16486" y="1489"/>
                    <a:pt x="17059" y="1455"/>
                    <a:pt x="17447" y="1326"/>
                  </a:cubicBezTo>
                  <a:cubicBezTo>
                    <a:pt x="18298" y="1052"/>
                    <a:pt x="18298" y="414"/>
                    <a:pt x="17538" y="231"/>
                  </a:cubicBezTo>
                  <a:cubicBezTo>
                    <a:pt x="17077" y="116"/>
                    <a:pt x="15959" y="1"/>
                    <a:pt x="14992" y="1"/>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5"/>
            <p:cNvSpPr/>
            <p:nvPr/>
          </p:nvSpPr>
          <p:spPr>
            <a:xfrm>
              <a:off x="2193325" y="3071000"/>
              <a:ext cx="457475" cy="336650"/>
            </a:xfrm>
            <a:custGeom>
              <a:avLst/>
              <a:gdLst/>
              <a:ahLst/>
              <a:cxnLst/>
              <a:rect l="l" t="t" r="r" b="b"/>
              <a:pathLst>
                <a:path w="18299" h="13466" fill="none" extrusionOk="0">
                  <a:moveTo>
                    <a:pt x="2432" y="8086"/>
                  </a:moveTo>
                  <a:cubicBezTo>
                    <a:pt x="2432" y="8086"/>
                    <a:pt x="7386" y="5411"/>
                    <a:pt x="8754" y="4408"/>
                  </a:cubicBezTo>
                  <a:cubicBezTo>
                    <a:pt x="9332" y="4013"/>
                    <a:pt x="9879" y="3587"/>
                    <a:pt x="10395" y="3131"/>
                  </a:cubicBezTo>
                  <a:cubicBezTo>
                    <a:pt x="10395" y="3131"/>
                    <a:pt x="12797" y="548"/>
                    <a:pt x="13617" y="274"/>
                  </a:cubicBezTo>
                  <a:cubicBezTo>
                    <a:pt x="14438" y="1"/>
                    <a:pt x="16809" y="183"/>
                    <a:pt x="17538" y="365"/>
                  </a:cubicBezTo>
                  <a:cubicBezTo>
                    <a:pt x="18298" y="548"/>
                    <a:pt x="18298" y="1186"/>
                    <a:pt x="17447" y="1460"/>
                  </a:cubicBezTo>
                  <a:cubicBezTo>
                    <a:pt x="16627" y="1733"/>
                    <a:pt x="14985" y="1581"/>
                    <a:pt x="14985" y="1581"/>
                  </a:cubicBezTo>
                  <a:cubicBezTo>
                    <a:pt x="14286" y="2554"/>
                    <a:pt x="13526" y="3466"/>
                    <a:pt x="12706" y="4317"/>
                  </a:cubicBezTo>
                  <a:lnTo>
                    <a:pt x="11794" y="5138"/>
                  </a:lnTo>
                  <a:lnTo>
                    <a:pt x="10882" y="6870"/>
                  </a:lnTo>
                  <a:cubicBezTo>
                    <a:pt x="10882" y="6870"/>
                    <a:pt x="6930" y="11369"/>
                    <a:pt x="4651" y="12372"/>
                  </a:cubicBezTo>
                  <a:cubicBezTo>
                    <a:pt x="2341" y="13375"/>
                    <a:pt x="426" y="13466"/>
                    <a:pt x="152" y="11733"/>
                  </a:cubicBezTo>
                  <a:cubicBezTo>
                    <a:pt x="0" y="10700"/>
                    <a:pt x="61" y="9636"/>
                    <a:pt x="334" y="8633"/>
                  </a:cubicBez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5"/>
            <p:cNvSpPr/>
            <p:nvPr/>
          </p:nvSpPr>
          <p:spPr>
            <a:xfrm>
              <a:off x="2118850" y="3110525"/>
              <a:ext cx="703675" cy="332100"/>
            </a:xfrm>
            <a:custGeom>
              <a:avLst/>
              <a:gdLst/>
              <a:ahLst/>
              <a:cxnLst/>
              <a:rect l="l" t="t" r="r" b="b"/>
              <a:pathLst>
                <a:path w="28147" h="13284" extrusionOk="0">
                  <a:moveTo>
                    <a:pt x="17964" y="0"/>
                  </a:moveTo>
                  <a:cubicBezTo>
                    <a:pt x="17964" y="0"/>
                    <a:pt x="15107" y="3283"/>
                    <a:pt x="13830" y="5319"/>
                  </a:cubicBezTo>
                  <a:cubicBezTo>
                    <a:pt x="12554" y="7326"/>
                    <a:pt x="11368" y="10639"/>
                    <a:pt x="11368" y="10639"/>
                  </a:cubicBezTo>
                  <a:cubicBezTo>
                    <a:pt x="11030" y="10606"/>
                    <a:pt x="10692" y="10590"/>
                    <a:pt x="10354" y="10590"/>
                  </a:cubicBezTo>
                  <a:cubicBezTo>
                    <a:pt x="9114" y="10590"/>
                    <a:pt x="7882" y="10804"/>
                    <a:pt x="6687" y="11186"/>
                  </a:cubicBezTo>
                  <a:cubicBezTo>
                    <a:pt x="4043" y="12006"/>
                    <a:pt x="0" y="12189"/>
                    <a:pt x="0" y="12189"/>
                  </a:cubicBezTo>
                  <a:lnTo>
                    <a:pt x="0" y="13283"/>
                  </a:lnTo>
                  <a:lnTo>
                    <a:pt x="23101" y="13283"/>
                  </a:lnTo>
                  <a:lnTo>
                    <a:pt x="28147" y="1003"/>
                  </a:lnTo>
                  <a:lnTo>
                    <a:pt x="27508" y="274"/>
                  </a:lnTo>
                  <a:lnTo>
                    <a:pt x="17964" y="0"/>
                  </a:lnTo>
                  <a:close/>
                </a:path>
              </a:pathLst>
            </a:custGeom>
            <a:solidFill>
              <a:srgbClr val="FFFFFF"/>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5"/>
            <p:cNvSpPr/>
            <p:nvPr/>
          </p:nvSpPr>
          <p:spPr>
            <a:xfrm>
              <a:off x="2118850" y="3117350"/>
              <a:ext cx="703675" cy="325275"/>
            </a:xfrm>
            <a:custGeom>
              <a:avLst/>
              <a:gdLst/>
              <a:ahLst/>
              <a:cxnLst/>
              <a:rect l="l" t="t" r="r" b="b"/>
              <a:pathLst>
                <a:path w="28147" h="13011" extrusionOk="0">
                  <a:moveTo>
                    <a:pt x="27508" y="1"/>
                  </a:moveTo>
                  <a:lnTo>
                    <a:pt x="22463" y="12098"/>
                  </a:lnTo>
                  <a:lnTo>
                    <a:pt x="0" y="12098"/>
                  </a:lnTo>
                  <a:lnTo>
                    <a:pt x="0" y="13010"/>
                  </a:lnTo>
                  <a:lnTo>
                    <a:pt x="23101" y="13010"/>
                  </a:lnTo>
                  <a:lnTo>
                    <a:pt x="28147" y="730"/>
                  </a:lnTo>
                  <a:lnTo>
                    <a:pt x="27508" y="1"/>
                  </a:lnTo>
                  <a:close/>
                </a:path>
              </a:pathLst>
            </a:custGeom>
            <a:solidFill>
              <a:schemeClr val="accent5"/>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5"/>
            <p:cNvSpPr/>
            <p:nvPr/>
          </p:nvSpPr>
          <p:spPr>
            <a:xfrm>
              <a:off x="2251825" y="3117350"/>
              <a:ext cx="554750" cy="304750"/>
            </a:xfrm>
            <a:custGeom>
              <a:avLst/>
              <a:gdLst/>
              <a:ahLst/>
              <a:cxnLst/>
              <a:rect l="l" t="t" r="r" b="b"/>
              <a:pathLst>
                <a:path w="22190" h="12190" extrusionOk="0">
                  <a:moveTo>
                    <a:pt x="22189" y="1"/>
                  </a:moveTo>
                  <a:lnTo>
                    <a:pt x="22189" y="1"/>
                  </a:lnTo>
                  <a:cubicBezTo>
                    <a:pt x="22189" y="1"/>
                    <a:pt x="17904" y="5502"/>
                    <a:pt x="17417" y="7417"/>
                  </a:cubicBezTo>
                  <a:cubicBezTo>
                    <a:pt x="16961" y="9332"/>
                    <a:pt x="17144" y="12098"/>
                    <a:pt x="17144" y="12098"/>
                  </a:cubicBezTo>
                  <a:lnTo>
                    <a:pt x="22189" y="1"/>
                  </a:lnTo>
                  <a:close/>
                  <a:moveTo>
                    <a:pt x="14028" y="10583"/>
                  </a:moveTo>
                  <a:cubicBezTo>
                    <a:pt x="13320" y="10583"/>
                    <a:pt x="12471" y="10725"/>
                    <a:pt x="11460" y="11095"/>
                  </a:cubicBezTo>
                  <a:cubicBezTo>
                    <a:pt x="8907" y="12007"/>
                    <a:pt x="1" y="12189"/>
                    <a:pt x="1" y="12189"/>
                  </a:cubicBezTo>
                  <a:lnTo>
                    <a:pt x="17144" y="12098"/>
                  </a:lnTo>
                  <a:cubicBezTo>
                    <a:pt x="17144" y="12098"/>
                    <a:pt x="16342" y="10583"/>
                    <a:pt x="14028" y="10583"/>
                  </a:cubicBezTo>
                  <a:close/>
                </a:path>
              </a:pathLst>
            </a:custGeom>
            <a:solidFill>
              <a:srgbClr val="FFFFFF"/>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5"/>
            <p:cNvSpPr/>
            <p:nvPr/>
          </p:nvSpPr>
          <p:spPr>
            <a:xfrm>
              <a:off x="2403050" y="3376475"/>
              <a:ext cx="205950" cy="4600"/>
            </a:xfrm>
            <a:custGeom>
              <a:avLst/>
              <a:gdLst/>
              <a:ahLst/>
              <a:cxnLst/>
              <a:rect l="l" t="t" r="r" b="b"/>
              <a:pathLst>
                <a:path w="8238" h="184" fill="none" extrusionOk="0">
                  <a:moveTo>
                    <a:pt x="8238" y="183"/>
                  </a:moveTo>
                  <a:lnTo>
                    <a:pt x="0" y="1"/>
                  </a:ln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5"/>
            <p:cNvSpPr/>
            <p:nvPr/>
          </p:nvSpPr>
          <p:spPr>
            <a:xfrm>
              <a:off x="1770050" y="4059625"/>
              <a:ext cx="104900" cy="905050"/>
            </a:xfrm>
            <a:custGeom>
              <a:avLst/>
              <a:gdLst/>
              <a:ahLst/>
              <a:cxnLst/>
              <a:rect l="l" t="t" r="r" b="b"/>
              <a:pathLst>
                <a:path w="4196" h="36202" extrusionOk="0">
                  <a:moveTo>
                    <a:pt x="1" y="0"/>
                  </a:moveTo>
                  <a:lnTo>
                    <a:pt x="122" y="36201"/>
                  </a:lnTo>
                  <a:lnTo>
                    <a:pt x="1369" y="36201"/>
                  </a:lnTo>
                  <a:lnTo>
                    <a:pt x="4195" y="0"/>
                  </a:ln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5"/>
            <p:cNvSpPr/>
            <p:nvPr/>
          </p:nvSpPr>
          <p:spPr>
            <a:xfrm>
              <a:off x="1425075" y="4059625"/>
              <a:ext cx="104875" cy="905050"/>
            </a:xfrm>
            <a:custGeom>
              <a:avLst/>
              <a:gdLst/>
              <a:ahLst/>
              <a:cxnLst/>
              <a:rect l="l" t="t" r="r" b="b"/>
              <a:pathLst>
                <a:path w="4195" h="36202" extrusionOk="0">
                  <a:moveTo>
                    <a:pt x="0" y="0"/>
                  </a:moveTo>
                  <a:lnTo>
                    <a:pt x="122" y="36201"/>
                  </a:lnTo>
                  <a:lnTo>
                    <a:pt x="1368" y="36201"/>
                  </a:lnTo>
                  <a:lnTo>
                    <a:pt x="4195" y="0"/>
                  </a:lnTo>
                  <a:close/>
                </a:path>
              </a:pathLst>
            </a:custGeom>
            <a:solidFill>
              <a:schemeClr val="accent5"/>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5"/>
            <p:cNvSpPr/>
            <p:nvPr/>
          </p:nvSpPr>
          <p:spPr>
            <a:xfrm>
              <a:off x="1425075" y="4059625"/>
              <a:ext cx="104875" cy="47125"/>
            </a:xfrm>
            <a:custGeom>
              <a:avLst/>
              <a:gdLst/>
              <a:ahLst/>
              <a:cxnLst/>
              <a:rect l="l" t="t" r="r" b="b"/>
              <a:pathLst>
                <a:path w="4195" h="1885" extrusionOk="0">
                  <a:moveTo>
                    <a:pt x="0" y="0"/>
                  </a:moveTo>
                  <a:lnTo>
                    <a:pt x="0" y="1885"/>
                  </a:lnTo>
                  <a:lnTo>
                    <a:pt x="4043" y="1885"/>
                  </a:lnTo>
                  <a:lnTo>
                    <a:pt x="4195" y="0"/>
                  </a:ln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5"/>
            <p:cNvSpPr/>
            <p:nvPr/>
          </p:nvSpPr>
          <p:spPr>
            <a:xfrm>
              <a:off x="1801200" y="4059625"/>
              <a:ext cx="104900" cy="905050"/>
            </a:xfrm>
            <a:custGeom>
              <a:avLst/>
              <a:gdLst/>
              <a:ahLst/>
              <a:cxnLst/>
              <a:rect l="l" t="t" r="r" b="b"/>
              <a:pathLst>
                <a:path w="4196" h="36202" extrusionOk="0">
                  <a:moveTo>
                    <a:pt x="1" y="0"/>
                  </a:moveTo>
                  <a:lnTo>
                    <a:pt x="2828" y="36201"/>
                  </a:lnTo>
                  <a:lnTo>
                    <a:pt x="4074" y="36201"/>
                  </a:lnTo>
                  <a:lnTo>
                    <a:pt x="4196" y="0"/>
                  </a:lnTo>
                  <a:close/>
                </a:path>
              </a:pathLst>
            </a:custGeom>
            <a:solidFill>
              <a:schemeClr val="accent5"/>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5"/>
            <p:cNvSpPr/>
            <p:nvPr/>
          </p:nvSpPr>
          <p:spPr>
            <a:xfrm>
              <a:off x="1801200" y="4059625"/>
              <a:ext cx="104900" cy="47125"/>
            </a:xfrm>
            <a:custGeom>
              <a:avLst/>
              <a:gdLst/>
              <a:ahLst/>
              <a:cxnLst/>
              <a:rect l="l" t="t" r="r" b="b"/>
              <a:pathLst>
                <a:path w="4196" h="1885" extrusionOk="0">
                  <a:moveTo>
                    <a:pt x="1" y="0"/>
                  </a:moveTo>
                  <a:lnTo>
                    <a:pt x="153" y="1885"/>
                  </a:lnTo>
                  <a:lnTo>
                    <a:pt x="4196" y="1885"/>
                  </a:lnTo>
                  <a:lnTo>
                    <a:pt x="4196" y="0"/>
                  </a:ln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5"/>
            <p:cNvSpPr/>
            <p:nvPr/>
          </p:nvSpPr>
          <p:spPr>
            <a:xfrm>
              <a:off x="1339200" y="3191075"/>
              <a:ext cx="691525" cy="829050"/>
            </a:xfrm>
            <a:custGeom>
              <a:avLst/>
              <a:gdLst/>
              <a:ahLst/>
              <a:cxnLst/>
              <a:rect l="l" t="t" r="r" b="b"/>
              <a:pathLst>
                <a:path w="27661" h="33162" extrusionOk="0">
                  <a:moveTo>
                    <a:pt x="24469" y="0"/>
                  </a:moveTo>
                  <a:lnTo>
                    <a:pt x="3283" y="152"/>
                  </a:lnTo>
                  <a:cubicBezTo>
                    <a:pt x="1429" y="152"/>
                    <a:pt x="0" y="1733"/>
                    <a:pt x="152" y="3556"/>
                  </a:cubicBezTo>
                  <a:lnTo>
                    <a:pt x="2797" y="33162"/>
                  </a:lnTo>
                  <a:lnTo>
                    <a:pt x="26627" y="33162"/>
                  </a:lnTo>
                  <a:lnTo>
                    <a:pt x="27630" y="3252"/>
                  </a:lnTo>
                  <a:cubicBezTo>
                    <a:pt x="27660" y="1459"/>
                    <a:pt x="26232" y="0"/>
                    <a:pt x="24469" y="0"/>
                  </a:cubicBezTo>
                  <a:close/>
                </a:path>
              </a:pathLst>
            </a:custGeom>
            <a:solidFill>
              <a:schemeClr val="accent5"/>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5"/>
            <p:cNvSpPr/>
            <p:nvPr/>
          </p:nvSpPr>
          <p:spPr>
            <a:xfrm>
              <a:off x="1375675" y="3191075"/>
              <a:ext cx="691525" cy="829050"/>
            </a:xfrm>
            <a:custGeom>
              <a:avLst/>
              <a:gdLst/>
              <a:ahLst/>
              <a:cxnLst/>
              <a:rect l="l" t="t" r="r" b="b"/>
              <a:pathLst>
                <a:path w="27661" h="33162" extrusionOk="0">
                  <a:moveTo>
                    <a:pt x="24469" y="0"/>
                  </a:moveTo>
                  <a:lnTo>
                    <a:pt x="3253" y="152"/>
                  </a:lnTo>
                  <a:cubicBezTo>
                    <a:pt x="1429" y="152"/>
                    <a:pt x="0" y="1733"/>
                    <a:pt x="152" y="3556"/>
                  </a:cubicBezTo>
                  <a:lnTo>
                    <a:pt x="2797" y="33162"/>
                  </a:lnTo>
                  <a:lnTo>
                    <a:pt x="26627" y="33162"/>
                  </a:lnTo>
                  <a:lnTo>
                    <a:pt x="27600" y="3252"/>
                  </a:lnTo>
                  <a:cubicBezTo>
                    <a:pt x="27660" y="1459"/>
                    <a:pt x="26232" y="0"/>
                    <a:pt x="24469" y="0"/>
                  </a:cubicBez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5"/>
            <p:cNvSpPr/>
            <p:nvPr/>
          </p:nvSpPr>
          <p:spPr>
            <a:xfrm>
              <a:off x="1400000" y="4003400"/>
              <a:ext cx="1008400" cy="66875"/>
            </a:xfrm>
            <a:custGeom>
              <a:avLst/>
              <a:gdLst/>
              <a:ahLst/>
              <a:cxnLst/>
              <a:rect l="l" t="t" r="r" b="b"/>
              <a:pathLst>
                <a:path w="40336" h="2675" extrusionOk="0">
                  <a:moveTo>
                    <a:pt x="0" y="0"/>
                  </a:moveTo>
                  <a:lnTo>
                    <a:pt x="0" y="2675"/>
                  </a:lnTo>
                  <a:lnTo>
                    <a:pt x="40335" y="2675"/>
                  </a:lnTo>
                  <a:lnTo>
                    <a:pt x="40335" y="0"/>
                  </a:lnTo>
                  <a:close/>
                </a:path>
              </a:pathLst>
            </a:custGeom>
            <a:solidFill>
              <a:schemeClr val="accent5"/>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5"/>
            <p:cNvSpPr/>
            <p:nvPr/>
          </p:nvSpPr>
          <p:spPr>
            <a:xfrm>
              <a:off x="1400000" y="3931950"/>
              <a:ext cx="1008400" cy="71475"/>
            </a:xfrm>
            <a:custGeom>
              <a:avLst/>
              <a:gdLst/>
              <a:ahLst/>
              <a:cxnLst/>
              <a:rect l="l" t="t" r="r" b="b"/>
              <a:pathLst>
                <a:path w="40336" h="2859" extrusionOk="0">
                  <a:moveTo>
                    <a:pt x="4711" y="1"/>
                  </a:moveTo>
                  <a:cubicBezTo>
                    <a:pt x="2948" y="1"/>
                    <a:pt x="1307" y="882"/>
                    <a:pt x="334" y="2341"/>
                  </a:cubicBezTo>
                  <a:lnTo>
                    <a:pt x="0" y="2858"/>
                  </a:lnTo>
                  <a:lnTo>
                    <a:pt x="40335" y="2858"/>
                  </a:lnTo>
                  <a:lnTo>
                    <a:pt x="39575" y="1916"/>
                  </a:lnTo>
                  <a:cubicBezTo>
                    <a:pt x="38572" y="700"/>
                    <a:pt x="37083" y="1"/>
                    <a:pt x="35502" y="1"/>
                  </a:cubicBez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5"/>
            <p:cNvSpPr/>
            <p:nvPr/>
          </p:nvSpPr>
          <p:spPr>
            <a:xfrm>
              <a:off x="1836175" y="4003400"/>
              <a:ext cx="572225" cy="66875"/>
            </a:xfrm>
            <a:custGeom>
              <a:avLst/>
              <a:gdLst/>
              <a:ahLst/>
              <a:cxnLst/>
              <a:rect l="l" t="t" r="r" b="b"/>
              <a:pathLst>
                <a:path w="22889" h="2675" extrusionOk="0">
                  <a:moveTo>
                    <a:pt x="0" y="0"/>
                  </a:moveTo>
                  <a:lnTo>
                    <a:pt x="0" y="2675"/>
                  </a:lnTo>
                  <a:lnTo>
                    <a:pt x="22888" y="2675"/>
                  </a:lnTo>
                  <a:lnTo>
                    <a:pt x="22888" y="0"/>
                  </a:lnTo>
                  <a:close/>
                </a:path>
              </a:pathLst>
            </a:custGeom>
            <a:solidFill>
              <a:srgbClr val="92E3A9"/>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5"/>
            <p:cNvSpPr/>
            <p:nvPr/>
          </p:nvSpPr>
          <p:spPr>
            <a:xfrm>
              <a:off x="1903025" y="4562675"/>
              <a:ext cx="362500" cy="401225"/>
            </a:xfrm>
            <a:custGeom>
              <a:avLst/>
              <a:gdLst/>
              <a:ahLst/>
              <a:cxnLst/>
              <a:rect l="l" t="t" r="r" b="b"/>
              <a:pathLst>
                <a:path w="14500" h="16049" extrusionOk="0">
                  <a:moveTo>
                    <a:pt x="5351" y="0"/>
                  </a:moveTo>
                  <a:cubicBezTo>
                    <a:pt x="5351" y="0"/>
                    <a:pt x="1673" y="8541"/>
                    <a:pt x="822" y="10456"/>
                  </a:cubicBezTo>
                  <a:cubicBezTo>
                    <a:pt x="1" y="12402"/>
                    <a:pt x="943" y="12766"/>
                    <a:pt x="1946" y="13131"/>
                  </a:cubicBezTo>
                  <a:cubicBezTo>
                    <a:pt x="2949" y="13465"/>
                    <a:pt x="5411" y="13526"/>
                    <a:pt x="6202" y="14225"/>
                  </a:cubicBezTo>
                  <a:cubicBezTo>
                    <a:pt x="7752" y="15624"/>
                    <a:pt x="10001" y="15715"/>
                    <a:pt x="11460" y="15988"/>
                  </a:cubicBezTo>
                  <a:cubicBezTo>
                    <a:pt x="11682" y="16030"/>
                    <a:pt x="11907" y="16048"/>
                    <a:pt x="12129" y="16048"/>
                  </a:cubicBezTo>
                  <a:cubicBezTo>
                    <a:pt x="13364" y="16048"/>
                    <a:pt x="14500" y="15477"/>
                    <a:pt x="14500" y="15168"/>
                  </a:cubicBezTo>
                  <a:cubicBezTo>
                    <a:pt x="14500" y="14803"/>
                    <a:pt x="13922" y="14499"/>
                    <a:pt x="11551" y="13131"/>
                  </a:cubicBezTo>
                  <a:cubicBezTo>
                    <a:pt x="9606" y="12006"/>
                    <a:pt x="6658" y="8055"/>
                    <a:pt x="6658" y="8055"/>
                  </a:cubicBezTo>
                  <a:lnTo>
                    <a:pt x="12007" y="456"/>
                  </a:lnTo>
                  <a:lnTo>
                    <a:pt x="5351" y="0"/>
                  </a:ln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5"/>
            <p:cNvSpPr/>
            <p:nvPr/>
          </p:nvSpPr>
          <p:spPr>
            <a:xfrm>
              <a:off x="1903025" y="4745050"/>
              <a:ext cx="362500" cy="218900"/>
            </a:xfrm>
            <a:custGeom>
              <a:avLst/>
              <a:gdLst/>
              <a:ahLst/>
              <a:cxnLst/>
              <a:rect l="l" t="t" r="r" b="b"/>
              <a:pathLst>
                <a:path w="14500" h="8756" extrusionOk="0">
                  <a:moveTo>
                    <a:pt x="2098" y="0"/>
                  </a:moveTo>
                  <a:cubicBezTo>
                    <a:pt x="1551" y="1368"/>
                    <a:pt x="1095" y="2584"/>
                    <a:pt x="822" y="3161"/>
                  </a:cubicBezTo>
                  <a:cubicBezTo>
                    <a:pt x="1" y="5107"/>
                    <a:pt x="943" y="5471"/>
                    <a:pt x="1946" y="5836"/>
                  </a:cubicBezTo>
                  <a:cubicBezTo>
                    <a:pt x="2949" y="6170"/>
                    <a:pt x="5411" y="6231"/>
                    <a:pt x="6202" y="6930"/>
                  </a:cubicBezTo>
                  <a:cubicBezTo>
                    <a:pt x="7752" y="8329"/>
                    <a:pt x="10001" y="8420"/>
                    <a:pt x="11460" y="8693"/>
                  </a:cubicBezTo>
                  <a:cubicBezTo>
                    <a:pt x="11689" y="8736"/>
                    <a:pt x="11921" y="8755"/>
                    <a:pt x="12149" y="8755"/>
                  </a:cubicBezTo>
                  <a:cubicBezTo>
                    <a:pt x="13376" y="8755"/>
                    <a:pt x="14500" y="8206"/>
                    <a:pt x="14500" y="7873"/>
                  </a:cubicBezTo>
                  <a:cubicBezTo>
                    <a:pt x="14500" y="7508"/>
                    <a:pt x="13953" y="7204"/>
                    <a:pt x="11551" y="5866"/>
                  </a:cubicBezTo>
                  <a:cubicBezTo>
                    <a:pt x="9606" y="4742"/>
                    <a:pt x="6658" y="760"/>
                    <a:pt x="6658" y="760"/>
                  </a:cubicBezTo>
                  <a:cubicBezTo>
                    <a:pt x="6293" y="942"/>
                    <a:pt x="5989" y="1216"/>
                    <a:pt x="5837" y="1611"/>
                  </a:cubicBezTo>
                  <a:cubicBezTo>
                    <a:pt x="5715" y="2037"/>
                    <a:pt x="5655" y="2462"/>
                    <a:pt x="5655" y="2888"/>
                  </a:cubicBezTo>
                  <a:cubicBezTo>
                    <a:pt x="4804" y="2857"/>
                    <a:pt x="4013" y="2523"/>
                    <a:pt x="3436" y="1976"/>
                  </a:cubicBezTo>
                  <a:cubicBezTo>
                    <a:pt x="2919" y="1459"/>
                    <a:pt x="2463" y="608"/>
                    <a:pt x="2098" y="0"/>
                  </a:cubicBez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5"/>
            <p:cNvSpPr/>
            <p:nvPr/>
          </p:nvSpPr>
          <p:spPr>
            <a:xfrm>
              <a:off x="2069450" y="4461600"/>
              <a:ext cx="344325" cy="505775"/>
            </a:xfrm>
            <a:custGeom>
              <a:avLst/>
              <a:gdLst/>
              <a:ahLst/>
              <a:cxnLst/>
              <a:rect l="l" t="t" r="r" b="b"/>
              <a:pathLst>
                <a:path w="13773" h="20231" extrusionOk="0">
                  <a:moveTo>
                    <a:pt x="1" y="1"/>
                  </a:moveTo>
                  <a:lnTo>
                    <a:pt x="1" y="1"/>
                  </a:lnTo>
                  <a:cubicBezTo>
                    <a:pt x="1" y="1"/>
                    <a:pt x="1581" y="11125"/>
                    <a:pt x="1490" y="12159"/>
                  </a:cubicBezTo>
                  <a:cubicBezTo>
                    <a:pt x="1399" y="13192"/>
                    <a:pt x="244" y="17569"/>
                    <a:pt x="882" y="17904"/>
                  </a:cubicBezTo>
                  <a:cubicBezTo>
                    <a:pt x="1551" y="18238"/>
                    <a:pt x="8025" y="19940"/>
                    <a:pt x="10305" y="20183"/>
                  </a:cubicBezTo>
                  <a:cubicBezTo>
                    <a:pt x="10608" y="20216"/>
                    <a:pt x="10894" y="20231"/>
                    <a:pt x="11159" y="20231"/>
                  </a:cubicBezTo>
                  <a:cubicBezTo>
                    <a:pt x="12890" y="20231"/>
                    <a:pt x="13772" y="19588"/>
                    <a:pt x="13192" y="18876"/>
                  </a:cubicBezTo>
                  <a:cubicBezTo>
                    <a:pt x="12524" y="18025"/>
                    <a:pt x="9788" y="17387"/>
                    <a:pt x="7782" y="15168"/>
                  </a:cubicBezTo>
                  <a:cubicBezTo>
                    <a:pt x="5745" y="12919"/>
                    <a:pt x="5229" y="12524"/>
                    <a:pt x="5229" y="12524"/>
                  </a:cubicBezTo>
                  <a:lnTo>
                    <a:pt x="6080" y="1460"/>
                  </a:lnTo>
                  <a:lnTo>
                    <a:pt x="1" y="1"/>
                  </a:lnTo>
                  <a:close/>
                </a:path>
              </a:pathLst>
            </a:custGeom>
            <a:solidFill>
              <a:srgbClr val="FCE5CD"/>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5"/>
            <p:cNvSpPr/>
            <p:nvPr/>
          </p:nvSpPr>
          <p:spPr>
            <a:xfrm>
              <a:off x="2080100" y="4774675"/>
              <a:ext cx="333450" cy="192975"/>
            </a:xfrm>
            <a:custGeom>
              <a:avLst/>
              <a:gdLst/>
              <a:ahLst/>
              <a:cxnLst/>
              <a:rect l="l" t="t" r="r" b="b"/>
              <a:pathLst>
                <a:path w="13338" h="7719" extrusionOk="0">
                  <a:moveTo>
                    <a:pt x="4803" y="1"/>
                  </a:moveTo>
                  <a:cubicBezTo>
                    <a:pt x="4590" y="244"/>
                    <a:pt x="4499" y="548"/>
                    <a:pt x="4468" y="852"/>
                  </a:cubicBezTo>
                  <a:cubicBezTo>
                    <a:pt x="4468" y="1308"/>
                    <a:pt x="4529" y="2189"/>
                    <a:pt x="4529" y="2189"/>
                  </a:cubicBezTo>
                  <a:cubicBezTo>
                    <a:pt x="3253" y="2007"/>
                    <a:pt x="1976" y="1733"/>
                    <a:pt x="730" y="1399"/>
                  </a:cubicBezTo>
                  <a:cubicBezTo>
                    <a:pt x="395" y="3040"/>
                    <a:pt x="0" y="5168"/>
                    <a:pt x="456" y="5381"/>
                  </a:cubicBezTo>
                  <a:cubicBezTo>
                    <a:pt x="1125" y="5745"/>
                    <a:pt x="7599" y="7417"/>
                    <a:pt x="9848" y="7660"/>
                  </a:cubicBezTo>
                  <a:cubicBezTo>
                    <a:pt x="10181" y="7700"/>
                    <a:pt x="10492" y="7719"/>
                    <a:pt x="10780" y="7719"/>
                  </a:cubicBezTo>
                  <a:cubicBezTo>
                    <a:pt x="12467" y="7719"/>
                    <a:pt x="13338" y="7080"/>
                    <a:pt x="12766" y="6353"/>
                  </a:cubicBezTo>
                  <a:cubicBezTo>
                    <a:pt x="12098" y="5502"/>
                    <a:pt x="9362" y="4894"/>
                    <a:pt x="7356" y="2645"/>
                  </a:cubicBezTo>
                  <a:cubicBezTo>
                    <a:pt x="5319" y="426"/>
                    <a:pt x="4803" y="1"/>
                    <a:pt x="4803" y="1"/>
                  </a:cubicBezTo>
                  <a:close/>
                </a:path>
              </a:pathLst>
            </a:custGeom>
            <a:solidFill>
              <a:srgbClr val="B45F06"/>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5"/>
            <p:cNvSpPr/>
            <p:nvPr/>
          </p:nvSpPr>
          <p:spPr>
            <a:xfrm>
              <a:off x="1472950" y="2709300"/>
              <a:ext cx="1104125" cy="1883775"/>
            </a:xfrm>
            <a:custGeom>
              <a:avLst/>
              <a:gdLst/>
              <a:ahLst/>
              <a:cxnLst/>
              <a:rect l="l" t="t" r="r" b="b"/>
              <a:pathLst>
                <a:path w="44165" h="75351" extrusionOk="0">
                  <a:moveTo>
                    <a:pt x="20791" y="0"/>
                  </a:moveTo>
                  <a:cubicBezTo>
                    <a:pt x="20791" y="0"/>
                    <a:pt x="11733" y="1854"/>
                    <a:pt x="10639" y="2858"/>
                  </a:cubicBezTo>
                  <a:cubicBezTo>
                    <a:pt x="9544" y="3861"/>
                    <a:pt x="8997" y="12736"/>
                    <a:pt x="9635" y="16414"/>
                  </a:cubicBezTo>
                  <a:cubicBezTo>
                    <a:pt x="10000" y="18633"/>
                    <a:pt x="10213" y="20852"/>
                    <a:pt x="10274" y="23101"/>
                  </a:cubicBezTo>
                  <a:cubicBezTo>
                    <a:pt x="10274" y="23101"/>
                    <a:pt x="2948" y="30882"/>
                    <a:pt x="1459" y="36019"/>
                  </a:cubicBezTo>
                  <a:cubicBezTo>
                    <a:pt x="0" y="41156"/>
                    <a:pt x="2037" y="48390"/>
                    <a:pt x="6322" y="49758"/>
                  </a:cubicBezTo>
                  <a:cubicBezTo>
                    <a:pt x="8912" y="50579"/>
                    <a:pt x="12749" y="50743"/>
                    <a:pt x="15405" y="50743"/>
                  </a:cubicBezTo>
                  <a:cubicBezTo>
                    <a:pt x="17175" y="50743"/>
                    <a:pt x="18420" y="50670"/>
                    <a:pt x="18420" y="50670"/>
                  </a:cubicBezTo>
                  <a:lnTo>
                    <a:pt x="18420" y="50670"/>
                  </a:lnTo>
                  <a:lnTo>
                    <a:pt x="17326" y="74986"/>
                  </a:lnTo>
                  <a:cubicBezTo>
                    <a:pt x="17326" y="74986"/>
                    <a:pt x="19879" y="75351"/>
                    <a:pt x="26566" y="75351"/>
                  </a:cubicBezTo>
                  <a:cubicBezTo>
                    <a:pt x="33253" y="75351"/>
                    <a:pt x="35289" y="75077"/>
                    <a:pt x="35289" y="75077"/>
                  </a:cubicBezTo>
                  <a:cubicBezTo>
                    <a:pt x="35289" y="75077"/>
                    <a:pt x="36019" y="69849"/>
                    <a:pt x="38116" y="60427"/>
                  </a:cubicBezTo>
                  <a:cubicBezTo>
                    <a:pt x="40214" y="50974"/>
                    <a:pt x="44165" y="43831"/>
                    <a:pt x="41976" y="40457"/>
                  </a:cubicBezTo>
                  <a:cubicBezTo>
                    <a:pt x="39758" y="37053"/>
                    <a:pt x="32159" y="37053"/>
                    <a:pt x="32159" y="37053"/>
                  </a:cubicBezTo>
                  <a:lnTo>
                    <a:pt x="27478" y="24773"/>
                  </a:lnTo>
                  <a:cubicBezTo>
                    <a:pt x="27478" y="24773"/>
                    <a:pt x="28238" y="22584"/>
                    <a:pt x="28694" y="21672"/>
                  </a:cubicBezTo>
                  <a:cubicBezTo>
                    <a:pt x="29149" y="20730"/>
                    <a:pt x="32159" y="19180"/>
                    <a:pt x="32159" y="15806"/>
                  </a:cubicBezTo>
                  <a:cubicBezTo>
                    <a:pt x="32159" y="12402"/>
                    <a:pt x="30973" y="2797"/>
                    <a:pt x="30973" y="2797"/>
                  </a:cubicBezTo>
                  <a:cubicBezTo>
                    <a:pt x="30973" y="2797"/>
                    <a:pt x="26475" y="943"/>
                    <a:pt x="25107" y="517"/>
                  </a:cubicBezTo>
                  <a:cubicBezTo>
                    <a:pt x="23739" y="61"/>
                    <a:pt x="20791" y="0"/>
                    <a:pt x="207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5"/>
            <p:cNvSpPr/>
            <p:nvPr/>
          </p:nvSpPr>
          <p:spPr>
            <a:xfrm>
              <a:off x="2170525" y="3377250"/>
              <a:ext cx="12925" cy="18250"/>
            </a:xfrm>
            <a:custGeom>
              <a:avLst/>
              <a:gdLst/>
              <a:ahLst/>
              <a:cxnLst/>
              <a:rect l="l" t="t" r="r" b="b"/>
              <a:pathLst>
                <a:path w="517" h="730" extrusionOk="0">
                  <a:moveTo>
                    <a:pt x="335" y="0"/>
                  </a:moveTo>
                  <a:cubicBezTo>
                    <a:pt x="0" y="699"/>
                    <a:pt x="183" y="730"/>
                    <a:pt x="183" y="730"/>
                  </a:cubicBezTo>
                  <a:cubicBezTo>
                    <a:pt x="183" y="730"/>
                    <a:pt x="304" y="638"/>
                    <a:pt x="517" y="517"/>
                  </a:cubicBezTo>
                  <a:lnTo>
                    <a:pt x="3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5"/>
            <p:cNvSpPr/>
            <p:nvPr/>
          </p:nvSpPr>
          <p:spPr>
            <a:xfrm>
              <a:off x="2100600" y="3581650"/>
              <a:ext cx="16000" cy="11425"/>
            </a:xfrm>
            <a:custGeom>
              <a:avLst/>
              <a:gdLst/>
              <a:ahLst/>
              <a:cxnLst/>
              <a:rect l="l" t="t" r="r" b="b"/>
              <a:pathLst>
                <a:path w="640" h="457" extrusionOk="0">
                  <a:moveTo>
                    <a:pt x="335" y="0"/>
                  </a:moveTo>
                  <a:cubicBezTo>
                    <a:pt x="153" y="0"/>
                    <a:pt x="1" y="92"/>
                    <a:pt x="1" y="213"/>
                  </a:cubicBezTo>
                  <a:cubicBezTo>
                    <a:pt x="1" y="365"/>
                    <a:pt x="153" y="456"/>
                    <a:pt x="335" y="456"/>
                  </a:cubicBezTo>
                  <a:cubicBezTo>
                    <a:pt x="518" y="456"/>
                    <a:pt x="639" y="335"/>
                    <a:pt x="639" y="213"/>
                  </a:cubicBezTo>
                  <a:cubicBezTo>
                    <a:pt x="639" y="92"/>
                    <a:pt x="518" y="0"/>
                    <a:pt x="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5"/>
            <p:cNvSpPr/>
            <p:nvPr/>
          </p:nvSpPr>
          <p:spPr>
            <a:xfrm>
              <a:off x="2096800" y="3614325"/>
              <a:ext cx="16000" cy="12175"/>
            </a:xfrm>
            <a:custGeom>
              <a:avLst/>
              <a:gdLst/>
              <a:ahLst/>
              <a:cxnLst/>
              <a:rect l="l" t="t" r="r" b="b"/>
              <a:pathLst>
                <a:path w="640" h="487" extrusionOk="0">
                  <a:moveTo>
                    <a:pt x="305" y="1"/>
                  </a:moveTo>
                  <a:cubicBezTo>
                    <a:pt x="153" y="1"/>
                    <a:pt x="1" y="122"/>
                    <a:pt x="1" y="244"/>
                  </a:cubicBezTo>
                  <a:cubicBezTo>
                    <a:pt x="1" y="365"/>
                    <a:pt x="153" y="487"/>
                    <a:pt x="305" y="487"/>
                  </a:cubicBezTo>
                  <a:cubicBezTo>
                    <a:pt x="487" y="487"/>
                    <a:pt x="639" y="365"/>
                    <a:pt x="639" y="244"/>
                  </a:cubicBezTo>
                  <a:cubicBezTo>
                    <a:pt x="639" y="122"/>
                    <a:pt x="487" y="1"/>
                    <a:pt x="3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5"/>
            <p:cNvSpPr/>
            <p:nvPr/>
          </p:nvSpPr>
          <p:spPr>
            <a:xfrm>
              <a:off x="2043625" y="3393950"/>
              <a:ext cx="148950" cy="133000"/>
            </a:xfrm>
            <a:custGeom>
              <a:avLst/>
              <a:gdLst/>
              <a:ahLst/>
              <a:cxnLst/>
              <a:rect l="l" t="t" r="r" b="b"/>
              <a:pathLst>
                <a:path w="5958" h="5320" extrusionOk="0">
                  <a:moveTo>
                    <a:pt x="5654" y="1"/>
                  </a:moveTo>
                  <a:cubicBezTo>
                    <a:pt x="1702" y="2068"/>
                    <a:pt x="61" y="5016"/>
                    <a:pt x="31" y="5077"/>
                  </a:cubicBezTo>
                  <a:cubicBezTo>
                    <a:pt x="0" y="5138"/>
                    <a:pt x="31" y="5259"/>
                    <a:pt x="122" y="5320"/>
                  </a:cubicBezTo>
                  <a:lnTo>
                    <a:pt x="213" y="5320"/>
                  </a:lnTo>
                  <a:cubicBezTo>
                    <a:pt x="274" y="5320"/>
                    <a:pt x="335" y="5290"/>
                    <a:pt x="365" y="5229"/>
                  </a:cubicBezTo>
                  <a:cubicBezTo>
                    <a:pt x="395" y="5198"/>
                    <a:pt x="1885" y="2463"/>
                    <a:pt x="5563" y="457"/>
                  </a:cubicBezTo>
                  <a:cubicBezTo>
                    <a:pt x="5654" y="518"/>
                    <a:pt x="5775" y="639"/>
                    <a:pt x="5958" y="761"/>
                  </a:cubicBezTo>
                  <a:lnTo>
                    <a:pt x="56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5"/>
            <p:cNvSpPr/>
            <p:nvPr/>
          </p:nvSpPr>
          <p:spPr>
            <a:xfrm>
              <a:off x="2187225" y="3076675"/>
              <a:ext cx="69950" cy="20500"/>
            </a:xfrm>
            <a:custGeom>
              <a:avLst/>
              <a:gdLst/>
              <a:ahLst/>
              <a:cxnLst/>
              <a:rect l="l" t="t" r="r" b="b"/>
              <a:pathLst>
                <a:path w="2798" h="820" extrusionOk="0">
                  <a:moveTo>
                    <a:pt x="786" y="1"/>
                  </a:moveTo>
                  <a:cubicBezTo>
                    <a:pt x="506" y="1"/>
                    <a:pt x="235" y="64"/>
                    <a:pt x="1" y="230"/>
                  </a:cubicBezTo>
                  <a:cubicBezTo>
                    <a:pt x="427" y="594"/>
                    <a:pt x="1004" y="807"/>
                    <a:pt x="1582" y="807"/>
                  </a:cubicBezTo>
                  <a:cubicBezTo>
                    <a:pt x="1696" y="815"/>
                    <a:pt x="1807" y="819"/>
                    <a:pt x="1918" y="819"/>
                  </a:cubicBezTo>
                  <a:cubicBezTo>
                    <a:pt x="2219" y="819"/>
                    <a:pt x="2508" y="791"/>
                    <a:pt x="2797" y="746"/>
                  </a:cubicBezTo>
                  <a:cubicBezTo>
                    <a:pt x="2797" y="746"/>
                    <a:pt x="1742"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5"/>
            <p:cNvSpPr/>
            <p:nvPr/>
          </p:nvSpPr>
          <p:spPr>
            <a:xfrm>
              <a:off x="2175075" y="3091525"/>
              <a:ext cx="30425" cy="69175"/>
            </a:xfrm>
            <a:custGeom>
              <a:avLst/>
              <a:gdLst/>
              <a:ahLst/>
              <a:cxnLst/>
              <a:rect l="l" t="t" r="r" b="b"/>
              <a:pathLst>
                <a:path w="1217" h="2767" extrusionOk="0">
                  <a:moveTo>
                    <a:pt x="122" y="0"/>
                  </a:moveTo>
                  <a:lnTo>
                    <a:pt x="122" y="0"/>
                  </a:lnTo>
                  <a:cubicBezTo>
                    <a:pt x="1" y="578"/>
                    <a:pt x="61" y="1186"/>
                    <a:pt x="335" y="1702"/>
                  </a:cubicBezTo>
                  <a:cubicBezTo>
                    <a:pt x="487" y="2067"/>
                    <a:pt x="700" y="2432"/>
                    <a:pt x="943" y="2766"/>
                  </a:cubicBezTo>
                  <a:cubicBezTo>
                    <a:pt x="943" y="2766"/>
                    <a:pt x="1216" y="608"/>
                    <a:pt x="1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5"/>
            <p:cNvSpPr/>
            <p:nvPr/>
          </p:nvSpPr>
          <p:spPr>
            <a:xfrm>
              <a:off x="2126450" y="3439900"/>
              <a:ext cx="70700" cy="20500"/>
            </a:xfrm>
            <a:custGeom>
              <a:avLst/>
              <a:gdLst/>
              <a:ahLst/>
              <a:cxnLst/>
              <a:rect l="l" t="t" r="r" b="b"/>
              <a:pathLst>
                <a:path w="2828" h="820" extrusionOk="0">
                  <a:moveTo>
                    <a:pt x="790" y="1"/>
                  </a:moveTo>
                  <a:cubicBezTo>
                    <a:pt x="507" y="1"/>
                    <a:pt x="234" y="65"/>
                    <a:pt x="0" y="230"/>
                  </a:cubicBezTo>
                  <a:cubicBezTo>
                    <a:pt x="456" y="594"/>
                    <a:pt x="1003" y="807"/>
                    <a:pt x="1611" y="807"/>
                  </a:cubicBezTo>
                  <a:cubicBezTo>
                    <a:pt x="1717" y="815"/>
                    <a:pt x="1825" y="819"/>
                    <a:pt x="1934" y="819"/>
                  </a:cubicBezTo>
                  <a:cubicBezTo>
                    <a:pt x="2232" y="819"/>
                    <a:pt x="2538" y="791"/>
                    <a:pt x="2827" y="746"/>
                  </a:cubicBezTo>
                  <a:cubicBezTo>
                    <a:pt x="2827" y="746"/>
                    <a:pt x="1754" y="1"/>
                    <a:pt x="7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5"/>
            <p:cNvSpPr/>
            <p:nvPr/>
          </p:nvSpPr>
          <p:spPr>
            <a:xfrm>
              <a:off x="2018550" y="3175875"/>
              <a:ext cx="19025" cy="15850"/>
            </a:xfrm>
            <a:custGeom>
              <a:avLst/>
              <a:gdLst/>
              <a:ahLst/>
              <a:cxnLst/>
              <a:rect l="l" t="t" r="r" b="b"/>
              <a:pathLst>
                <a:path w="761" h="634" extrusionOk="0">
                  <a:moveTo>
                    <a:pt x="456" y="0"/>
                  </a:moveTo>
                  <a:cubicBezTo>
                    <a:pt x="152" y="0"/>
                    <a:pt x="0" y="335"/>
                    <a:pt x="213" y="547"/>
                  </a:cubicBezTo>
                  <a:cubicBezTo>
                    <a:pt x="281" y="606"/>
                    <a:pt x="362" y="633"/>
                    <a:pt x="440" y="633"/>
                  </a:cubicBezTo>
                  <a:cubicBezTo>
                    <a:pt x="606" y="633"/>
                    <a:pt x="760" y="511"/>
                    <a:pt x="760" y="304"/>
                  </a:cubicBezTo>
                  <a:cubicBezTo>
                    <a:pt x="760" y="122"/>
                    <a:pt x="608" y="0"/>
                    <a:pt x="4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5"/>
            <p:cNvSpPr/>
            <p:nvPr/>
          </p:nvSpPr>
          <p:spPr>
            <a:xfrm>
              <a:off x="1922800" y="3564175"/>
              <a:ext cx="97275" cy="75250"/>
            </a:xfrm>
            <a:custGeom>
              <a:avLst/>
              <a:gdLst/>
              <a:ahLst/>
              <a:cxnLst/>
              <a:rect l="l" t="t" r="r" b="b"/>
              <a:pathLst>
                <a:path w="3891" h="3010" extrusionOk="0">
                  <a:moveTo>
                    <a:pt x="3709" y="0"/>
                  </a:moveTo>
                  <a:lnTo>
                    <a:pt x="3709" y="0"/>
                  </a:lnTo>
                  <a:cubicBezTo>
                    <a:pt x="2736" y="396"/>
                    <a:pt x="1824" y="1003"/>
                    <a:pt x="1064" y="1794"/>
                  </a:cubicBezTo>
                  <a:cubicBezTo>
                    <a:pt x="0" y="2949"/>
                    <a:pt x="335" y="3010"/>
                    <a:pt x="335" y="3010"/>
                  </a:cubicBezTo>
                  <a:cubicBezTo>
                    <a:pt x="335" y="3010"/>
                    <a:pt x="2098" y="2250"/>
                    <a:pt x="3009" y="1429"/>
                  </a:cubicBezTo>
                  <a:cubicBezTo>
                    <a:pt x="3891" y="639"/>
                    <a:pt x="3709" y="0"/>
                    <a:pt x="37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5"/>
            <p:cNvSpPr/>
            <p:nvPr/>
          </p:nvSpPr>
          <p:spPr>
            <a:xfrm>
              <a:off x="2118850" y="3599125"/>
              <a:ext cx="18250" cy="12950"/>
            </a:xfrm>
            <a:custGeom>
              <a:avLst/>
              <a:gdLst/>
              <a:ahLst/>
              <a:cxnLst/>
              <a:rect l="l" t="t" r="r" b="b"/>
              <a:pathLst>
                <a:path w="730" h="518" extrusionOk="0">
                  <a:moveTo>
                    <a:pt x="365" y="1"/>
                  </a:moveTo>
                  <a:cubicBezTo>
                    <a:pt x="152" y="1"/>
                    <a:pt x="0" y="92"/>
                    <a:pt x="0" y="244"/>
                  </a:cubicBezTo>
                  <a:cubicBezTo>
                    <a:pt x="0" y="396"/>
                    <a:pt x="152" y="517"/>
                    <a:pt x="365" y="517"/>
                  </a:cubicBezTo>
                  <a:cubicBezTo>
                    <a:pt x="578" y="517"/>
                    <a:pt x="730" y="396"/>
                    <a:pt x="730" y="244"/>
                  </a:cubicBezTo>
                  <a:cubicBezTo>
                    <a:pt x="730" y="92"/>
                    <a:pt x="578" y="1"/>
                    <a:pt x="3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5"/>
            <p:cNvSpPr/>
            <p:nvPr/>
          </p:nvSpPr>
          <p:spPr>
            <a:xfrm>
              <a:off x="2041350" y="3205500"/>
              <a:ext cx="16725" cy="16750"/>
            </a:xfrm>
            <a:custGeom>
              <a:avLst/>
              <a:gdLst/>
              <a:ahLst/>
              <a:cxnLst/>
              <a:rect l="l" t="t" r="r" b="b"/>
              <a:pathLst>
                <a:path w="669" h="670" extrusionOk="0">
                  <a:moveTo>
                    <a:pt x="334" y="1"/>
                  </a:moveTo>
                  <a:cubicBezTo>
                    <a:pt x="152" y="1"/>
                    <a:pt x="0" y="153"/>
                    <a:pt x="0" y="335"/>
                  </a:cubicBezTo>
                  <a:cubicBezTo>
                    <a:pt x="0" y="517"/>
                    <a:pt x="152" y="669"/>
                    <a:pt x="334" y="669"/>
                  </a:cubicBezTo>
                  <a:cubicBezTo>
                    <a:pt x="517" y="669"/>
                    <a:pt x="669" y="517"/>
                    <a:pt x="669" y="335"/>
                  </a:cubicBezTo>
                  <a:cubicBezTo>
                    <a:pt x="669" y="153"/>
                    <a:pt x="517" y="1"/>
                    <a:pt x="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5"/>
            <p:cNvSpPr/>
            <p:nvPr/>
          </p:nvSpPr>
          <p:spPr>
            <a:xfrm>
              <a:off x="2114275" y="3454750"/>
              <a:ext cx="31200" cy="69175"/>
            </a:xfrm>
            <a:custGeom>
              <a:avLst/>
              <a:gdLst/>
              <a:ahLst/>
              <a:cxnLst/>
              <a:rect l="l" t="t" r="r" b="b"/>
              <a:pathLst>
                <a:path w="1248" h="2767" extrusionOk="0">
                  <a:moveTo>
                    <a:pt x="123" y="0"/>
                  </a:moveTo>
                  <a:lnTo>
                    <a:pt x="123" y="0"/>
                  </a:lnTo>
                  <a:cubicBezTo>
                    <a:pt x="1" y="578"/>
                    <a:pt x="62" y="1186"/>
                    <a:pt x="335" y="1703"/>
                  </a:cubicBezTo>
                  <a:cubicBezTo>
                    <a:pt x="518" y="2067"/>
                    <a:pt x="700" y="2432"/>
                    <a:pt x="943" y="2766"/>
                  </a:cubicBezTo>
                  <a:cubicBezTo>
                    <a:pt x="943" y="2766"/>
                    <a:pt x="1247" y="608"/>
                    <a:pt x="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5"/>
            <p:cNvSpPr/>
            <p:nvPr/>
          </p:nvSpPr>
          <p:spPr>
            <a:xfrm>
              <a:off x="2059575" y="3182950"/>
              <a:ext cx="22825" cy="19550"/>
            </a:xfrm>
            <a:custGeom>
              <a:avLst/>
              <a:gdLst/>
              <a:ahLst/>
              <a:cxnLst/>
              <a:rect l="l" t="t" r="r" b="b"/>
              <a:pathLst>
                <a:path w="913" h="782" extrusionOk="0">
                  <a:moveTo>
                    <a:pt x="512" y="1"/>
                  </a:moveTo>
                  <a:cubicBezTo>
                    <a:pt x="417" y="1"/>
                    <a:pt x="321" y="35"/>
                    <a:pt x="244" y="112"/>
                  </a:cubicBezTo>
                  <a:cubicBezTo>
                    <a:pt x="1" y="356"/>
                    <a:pt x="183" y="781"/>
                    <a:pt x="517" y="781"/>
                  </a:cubicBezTo>
                  <a:cubicBezTo>
                    <a:pt x="730" y="781"/>
                    <a:pt x="912" y="599"/>
                    <a:pt x="912" y="386"/>
                  </a:cubicBezTo>
                  <a:cubicBezTo>
                    <a:pt x="912" y="158"/>
                    <a:pt x="715" y="1"/>
                    <a:pt x="5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5"/>
            <p:cNvSpPr/>
            <p:nvPr/>
          </p:nvSpPr>
          <p:spPr>
            <a:xfrm>
              <a:off x="2042850" y="3159450"/>
              <a:ext cx="19025" cy="16450"/>
            </a:xfrm>
            <a:custGeom>
              <a:avLst/>
              <a:gdLst/>
              <a:ahLst/>
              <a:cxnLst/>
              <a:rect l="l" t="t" r="r" b="b"/>
              <a:pathLst>
                <a:path w="761" h="658" extrusionOk="0">
                  <a:moveTo>
                    <a:pt x="427" y="0"/>
                  </a:moveTo>
                  <a:cubicBezTo>
                    <a:pt x="353" y="0"/>
                    <a:pt x="278" y="25"/>
                    <a:pt x="214" y="80"/>
                  </a:cubicBezTo>
                  <a:cubicBezTo>
                    <a:pt x="1" y="293"/>
                    <a:pt x="153" y="657"/>
                    <a:pt x="426" y="657"/>
                  </a:cubicBezTo>
                  <a:cubicBezTo>
                    <a:pt x="609" y="657"/>
                    <a:pt x="761" y="505"/>
                    <a:pt x="761" y="323"/>
                  </a:cubicBezTo>
                  <a:cubicBezTo>
                    <a:pt x="761" y="132"/>
                    <a:pt x="598" y="0"/>
                    <a:pt x="4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5"/>
            <p:cNvSpPr/>
            <p:nvPr/>
          </p:nvSpPr>
          <p:spPr>
            <a:xfrm>
              <a:off x="1963075" y="3220800"/>
              <a:ext cx="130725" cy="27575"/>
            </a:xfrm>
            <a:custGeom>
              <a:avLst/>
              <a:gdLst/>
              <a:ahLst/>
              <a:cxnLst/>
              <a:rect l="l" t="t" r="r" b="b"/>
              <a:pathLst>
                <a:path w="5229" h="1103" extrusionOk="0">
                  <a:moveTo>
                    <a:pt x="1445" y="0"/>
                  </a:moveTo>
                  <a:cubicBezTo>
                    <a:pt x="931" y="0"/>
                    <a:pt x="433" y="84"/>
                    <a:pt x="0" y="301"/>
                  </a:cubicBezTo>
                  <a:cubicBezTo>
                    <a:pt x="912" y="817"/>
                    <a:pt x="1946" y="1091"/>
                    <a:pt x="2979" y="1091"/>
                  </a:cubicBezTo>
                  <a:cubicBezTo>
                    <a:pt x="3183" y="1099"/>
                    <a:pt x="3386" y="1103"/>
                    <a:pt x="3589" y="1103"/>
                  </a:cubicBezTo>
                  <a:cubicBezTo>
                    <a:pt x="4144" y="1103"/>
                    <a:pt x="4694" y="1075"/>
                    <a:pt x="5228" y="1030"/>
                  </a:cubicBezTo>
                  <a:cubicBezTo>
                    <a:pt x="5228" y="1030"/>
                    <a:pt x="3242" y="0"/>
                    <a:pt x="14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5"/>
            <p:cNvSpPr/>
            <p:nvPr/>
          </p:nvSpPr>
          <p:spPr>
            <a:xfrm>
              <a:off x="1815650" y="3299725"/>
              <a:ext cx="31175" cy="69175"/>
            </a:xfrm>
            <a:custGeom>
              <a:avLst/>
              <a:gdLst/>
              <a:ahLst/>
              <a:cxnLst/>
              <a:rect l="l" t="t" r="r" b="b"/>
              <a:pathLst>
                <a:path w="1247" h="2767" extrusionOk="0">
                  <a:moveTo>
                    <a:pt x="122" y="1"/>
                  </a:moveTo>
                  <a:lnTo>
                    <a:pt x="122" y="1"/>
                  </a:lnTo>
                  <a:cubicBezTo>
                    <a:pt x="0" y="578"/>
                    <a:pt x="61" y="1156"/>
                    <a:pt x="335" y="1703"/>
                  </a:cubicBezTo>
                  <a:cubicBezTo>
                    <a:pt x="517" y="2068"/>
                    <a:pt x="700" y="2432"/>
                    <a:pt x="943" y="2767"/>
                  </a:cubicBezTo>
                  <a:cubicBezTo>
                    <a:pt x="943" y="2767"/>
                    <a:pt x="1247" y="578"/>
                    <a:pt x="1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5"/>
            <p:cNvSpPr/>
            <p:nvPr/>
          </p:nvSpPr>
          <p:spPr>
            <a:xfrm>
              <a:off x="1825525" y="3444000"/>
              <a:ext cx="19025" cy="15950"/>
            </a:xfrm>
            <a:custGeom>
              <a:avLst/>
              <a:gdLst/>
              <a:ahLst/>
              <a:cxnLst/>
              <a:rect l="l" t="t" r="r" b="b"/>
              <a:pathLst>
                <a:path w="761" h="638" extrusionOk="0">
                  <a:moveTo>
                    <a:pt x="288" y="1"/>
                  </a:moveTo>
                  <a:cubicBezTo>
                    <a:pt x="127" y="1"/>
                    <a:pt x="1" y="142"/>
                    <a:pt x="1" y="309"/>
                  </a:cubicBezTo>
                  <a:cubicBezTo>
                    <a:pt x="1" y="515"/>
                    <a:pt x="169" y="638"/>
                    <a:pt x="334" y="638"/>
                  </a:cubicBezTo>
                  <a:cubicBezTo>
                    <a:pt x="412" y="638"/>
                    <a:pt x="489" y="610"/>
                    <a:pt x="548" y="552"/>
                  </a:cubicBezTo>
                  <a:cubicBezTo>
                    <a:pt x="761" y="339"/>
                    <a:pt x="609" y="5"/>
                    <a:pt x="335" y="5"/>
                  </a:cubicBezTo>
                  <a:cubicBezTo>
                    <a:pt x="319" y="2"/>
                    <a:pt x="304" y="1"/>
                    <a:pt x="2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5"/>
            <p:cNvSpPr/>
            <p:nvPr/>
          </p:nvSpPr>
          <p:spPr>
            <a:xfrm>
              <a:off x="1767775" y="3489025"/>
              <a:ext cx="130725" cy="27600"/>
            </a:xfrm>
            <a:custGeom>
              <a:avLst/>
              <a:gdLst/>
              <a:ahLst/>
              <a:cxnLst/>
              <a:rect l="l" t="t" r="r" b="b"/>
              <a:pathLst>
                <a:path w="5229" h="1104" extrusionOk="0">
                  <a:moveTo>
                    <a:pt x="1433" y="1"/>
                  </a:moveTo>
                  <a:cubicBezTo>
                    <a:pt x="921" y="1"/>
                    <a:pt x="426" y="85"/>
                    <a:pt x="1" y="301"/>
                  </a:cubicBezTo>
                  <a:cubicBezTo>
                    <a:pt x="842" y="794"/>
                    <a:pt x="1821" y="1094"/>
                    <a:pt x="2833" y="1094"/>
                  </a:cubicBezTo>
                  <a:cubicBezTo>
                    <a:pt x="2882" y="1094"/>
                    <a:pt x="2931" y="1093"/>
                    <a:pt x="2979" y="1091"/>
                  </a:cubicBezTo>
                  <a:cubicBezTo>
                    <a:pt x="3183" y="1100"/>
                    <a:pt x="3384" y="1103"/>
                    <a:pt x="3585" y="1103"/>
                  </a:cubicBezTo>
                  <a:cubicBezTo>
                    <a:pt x="4132" y="1103"/>
                    <a:pt x="4672" y="1075"/>
                    <a:pt x="5229" y="1031"/>
                  </a:cubicBezTo>
                  <a:cubicBezTo>
                    <a:pt x="5229" y="1031"/>
                    <a:pt x="3224" y="1"/>
                    <a:pt x="14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5"/>
            <p:cNvSpPr/>
            <p:nvPr/>
          </p:nvSpPr>
          <p:spPr>
            <a:xfrm>
              <a:off x="1744975" y="3138625"/>
              <a:ext cx="290075" cy="233325"/>
            </a:xfrm>
            <a:custGeom>
              <a:avLst/>
              <a:gdLst/>
              <a:ahLst/>
              <a:cxnLst/>
              <a:rect l="l" t="t" r="r" b="b"/>
              <a:pathLst>
                <a:path w="11603" h="9333" extrusionOk="0">
                  <a:moveTo>
                    <a:pt x="11399" y="1"/>
                  </a:moveTo>
                  <a:cubicBezTo>
                    <a:pt x="10548" y="305"/>
                    <a:pt x="9788" y="882"/>
                    <a:pt x="9241" y="1612"/>
                  </a:cubicBezTo>
                  <a:cubicBezTo>
                    <a:pt x="8937" y="2007"/>
                    <a:pt x="8663" y="2402"/>
                    <a:pt x="8420" y="2828"/>
                  </a:cubicBezTo>
                  <a:cubicBezTo>
                    <a:pt x="2432" y="4743"/>
                    <a:pt x="61" y="8998"/>
                    <a:pt x="31" y="9059"/>
                  </a:cubicBezTo>
                  <a:cubicBezTo>
                    <a:pt x="1" y="9150"/>
                    <a:pt x="31" y="9272"/>
                    <a:pt x="122" y="9302"/>
                  </a:cubicBezTo>
                  <a:cubicBezTo>
                    <a:pt x="153" y="9332"/>
                    <a:pt x="183" y="9332"/>
                    <a:pt x="213" y="9332"/>
                  </a:cubicBezTo>
                  <a:cubicBezTo>
                    <a:pt x="274" y="9332"/>
                    <a:pt x="335" y="9302"/>
                    <a:pt x="365" y="9241"/>
                  </a:cubicBezTo>
                  <a:cubicBezTo>
                    <a:pt x="396" y="9180"/>
                    <a:pt x="1885" y="6475"/>
                    <a:pt x="5563" y="4469"/>
                  </a:cubicBezTo>
                  <a:cubicBezTo>
                    <a:pt x="5867" y="4712"/>
                    <a:pt x="6992" y="5594"/>
                    <a:pt x="8238" y="5685"/>
                  </a:cubicBezTo>
                  <a:cubicBezTo>
                    <a:pt x="9697" y="5746"/>
                    <a:pt x="10578" y="5746"/>
                    <a:pt x="10578" y="5746"/>
                  </a:cubicBezTo>
                  <a:cubicBezTo>
                    <a:pt x="10578" y="5746"/>
                    <a:pt x="8825" y="4113"/>
                    <a:pt x="6813" y="4113"/>
                  </a:cubicBezTo>
                  <a:cubicBezTo>
                    <a:pt x="6562" y="4113"/>
                    <a:pt x="6306" y="4138"/>
                    <a:pt x="6049" y="4195"/>
                  </a:cubicBezTo>
                  <a:cubicBezTo>
                    <a:pt x="6718" y="3861"/>
                    <a:pt x="7417" y="3557"/>
                    <a:pt x="8147" y="3314"/>
                  </a:cubicBezTo>
                  <a:lnTo>
                    <a:pt x="8420" y="3223"/>
                  </a:lnTo>
                  <a:cubicBezTo>
                    <a:pt x="9363" y="2919"/>
                    <a:pt x="10366" y="2676"/>
                    <a:pt x="11369" y="2524"/>
                  </a:cubicBezTo>
                  <a:cubicBezTo>
                    <a:pt x="11602" y="2495"/>
                    <a:pt x="11583" y="2157"/>
                    <a:pt x="11339" y="2157"/>
                  </a:cubicBezTo>
                  <a:cubicBezTo>
                    <a:pt x="11329" y="2157"/>
                    <a:pt x="11319" y="2158"/>
                    <a:pt x="11308" y="2159"/>
                  </a:cubicBezTo>
                  <a:cubicBezTo>
                    <a:pt x="10791" y="2250"/>
                    <a:pt x="10274" y="2341"/>
                    <a:pt x="9788" y="2463"/>
                  </a:cubicBezTo>
                  <a:cubicBezTo>
                    <a:pt x="9910" y="2372"/>
                    <a:pt x="10031" y="2281"/>
                    <a:pt x="10122" y="2189"/>
                  </a:cubicBezTo>
                  <a:cubicBezTo>
                    <a:pt x="10670" y="1521"/>
                    <a:pt x="11095" y="791"/>
                    <a:pt x="113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5"/>
            <p:cNvSpPr/>
            <p:nvPr/>
          </p:nvSpPr>
          <p:spPr>
            <a:xfrm>
              <a:off x="1866175" y="3454550"/>
              <a:ext cx="22075" cy="14850"/>
            </a:xfrm>
            <a:custGeom>
              <a:avLst/>
              <a:gdLst/>
              <a:ahLst/>
              <a:cxnLst/>
              <a:rect l="l" t="t" r="r" b="b"/>
              <a:pathLst>
                <a:path w="883" h="594" extrusionOk="0">
                  <a:moveTo>
                    <a:pt x="442" y="1"/>
                  </a:moveTo>
                  <a:cubicBezTo>
                    <a:pt x="290" y="1"/>
                    <a:pt x="138" y="84"/>
                    <a:pt x="77" y="252"/>
                  </a:cubicBezTo>
                  <a:cubicBezTo>
                    <a:pt x="1" y="480"/>
                    <a:pt x="221" y="594"/>
                    <a:pt x="442" y="594"/>
                  </a:cubicBezTo>
                  <a:cubicBezTo>
                    <a:pt x="662" y="594"/>
                    <a:pt x="882" y="480"/>
                    <a:pt x="806" y="252"/>
                  </a:cubicBezTo>
                  <a:cubicBezTo>
                    <a:pt x="745" y="84"/>
                    <a:pt x="594" y="1"/>
                    <a:pt x="4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5"/>
            <p:cNvSpPr/>
            <p:nvPr/>
          </p:nvSpPr>
          <p:spPr>
            <a:xfrm>
              <a:off x="2017775" y="3625275"/>
              <a:ext cx="131500" cy="19550"/>
            </a:xfrm>
            <a:custGeom>
              <a:avLst/>
              <a:gdLst/>
              <a:ahLst/>
              <a:cxnLst/>
              <a:rect l="l" t="t" r="r" b="b"/>
              <a:pathLst>
                <a:path w="5260" h="782" extrusionOk="0">
                  <a:moveTo>
                    <a:pt x="1403" y="0"/>
                  </a:moveTo>
                  <a:cubicBezTo>
                    <a:pt x="904" y="0"/>
                    <a:pt x="420" y="57"/>
                    <a:pt x="1" y="201"/>
                  </a:cubicBezTo>
                  <a:cubicBezTo>
                    <a:pt x="884" y="571"/>
                    <a:pt x="1847" y="781"/>
                    <a:pt x="2790" y="781"/>
                  </a:cubicBezTo>
                  <a:cubicBezTo>
                    <a:pt x="2853" y="781"/>
                    <a:pt x="2916" y="780"/>
                    <a:pt x="2980" y="778"/>
                  </a:cubicBezTo>
                  <a:cubicBezTo>
                    <a:pt x="4773" y="778"/>
                    <a:pt x="5259" y="748"/>
                    <a:pt x="5259" y="748"/>
                  </a:cubicBezTo>
                  <a:cubicBezTo>
                    <a:pt x="5259" y="748"/>
                    <a:pt x="3221" y="0"/>
                    <a:pt x="14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5"/>
            <p:cNvSpPr/>
            <p:nvPr/>
          </p:nvSpPr>
          <p:spPr>
            <a:xfrm>
              <a:off x="1845275" y="3472975"/>
              <a:ext cx="17525" cy="18275"/>
            </a:xfrm>
            <a:custGeom>
              <a:avLst/>
              <a:gdLst/>
              <a:ahLst/>
              <a:cxnLst/>
              <a:rect l="l" t="t" r="r" b="b"/>
              <a:pathLst>
                <a:path w="701" h="731" extrusionOk="0">
                  <a:moveTo>
                    <a:pt x="350" y="1"/>
                  </a:moveTo>
                  <a:cubicBezTo>
                    <a:pt x="176" y="1"/>
                    <a:pt x="1" y="123"/>
                    <a:pt x="31" y="366"/>
                  </a:cubicBezTo>
                  <a:cubicBezTo>
                    <a:pt x="1" y="609"/>
                    <a:pt x="176" y="730"/>
                    <a:pt x="350" y="730"/>
                  </a:cubicBezTo>
                  <a:cubicBezTo>
                    <a:pt x="525" y="730"/>
                    <a:pt x="700" y="609"/>
                    <a:pt x="670" y="366"/>
                  </a:cubicBezTo>
                  <a:cubicBezTo>
                    <a:pt x="700" y="123"/>
                    <a:pt x="525"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5"/>
            <p:cNvSpPr/>
            <p:nvPr/>
          </p:nvSpPr>
          <p:spPr>
            <a:xfrm>
              <a:off x="1849850" y="3428150"/>
              <a:ext cx="15975" cy="15975"/>
            </a:xfrm>
            <a:custGeom>
              <a:avLst/>
              <a:gdLst/>
              <a:ahLst/>
              <a:cxnLst/>
              <a:rect l="l" t="t" r="r" b="b"/>
              <a:pathLst>
                <a:path w="639" h="639" extrusionOk="0">
                  <a:moveTo>
                    <a:pt x="335" y="1"/>
                  </a:moveTo>
                  <a:cubicBezTo>
                    <a:pt x="152" y="1"/>
                    <a:pt x="0" y="122"/>
                    <a:pt x="0" y="305"/>
                  </a:cubicBezTo>
                  <a:cubicBezTo>
                    <a:pt x="0" y="487"/>
                    <a:pt x="152" y="639"/>
                    <a:pt x="335" y="639"/>
                  </a:cubicBezTo>
                  <a:cubicBezTo>
                    <a:pt x="517" y="639"/>
                    <a:pt x="639" y="487"/>
                    <a:pt x="639" y="305"/>
                  </a:cubicBezTo>
                  <a:cubicBezTo>
                    <a:pt x="639" y="122"/>
                    <a:pt x="517" y="1"/>
                    <a:pt x="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5"/>
            <p:cNvSpPr/>
            <p:nvPr/>
          </p:nvSpPr>
          <p:spPr>
            <a:xfrm>
              <a:off x="2103650" y="3017800"/>
              <a:ext cx="171750" cy="145925"/>
            </a:xfrm>
            <a:custGeom>
              <a:avLst/>
              <a:gdLst/>
              <a:ahLst/>
              <a:cxnLst/>
              <a:rect l="l" t="t" r="r" b="b"/>
              <a:pathLst>
                <a:path w="6870" h="5837" extrusionOk="0">
                  <a:moveTo>
                    <a:pt x="6748" y="1"/>
                  </a:moveTo>
                  <a:cubicBezTo>
                    <a:pt x="2007" y="2068"/>
                    <a:pt x="92" y="5533"/>
                    <a:pt x="61" y="5563"/>
                  </a:cubicBezTo>
                  <a:cubicBezTo>
                    <a:pt x="0" y="5655"/>
                    <a:pt x="61" y="5776"/>
                    <a:pt x="152" y="5837"/>
                  </a:cubicBezTo>
                  <a:lnTo>
                    <a:pt x="213" y="5837"/>
                  </a:lnTo>
                  <a:cubicBezTo>
                    <a:pt x="304" y="5837"/>
                    <a:pt x="365" y="5807"/>
                    <a:pt x="396" y="5746"/>
                  </a:cubicBezTo>
                  <a:cubicBezTo>
                    <a:pt x="396" y="5715"/>
                    <a:pt x="1915" y="2980"/>
                    <a:pt x="5593" y="974"/>
                  </a:cubicBezTo>
                  <a:cubicBezTo>
                    <a:pt x="5988" y="1308"/>
                    <a:pt x="6414" y="1582"/>
                    <a:pt x="6870" y="1825"/>
                  </a:cubicBezTo>
                  <a:cubicBezTo>
                    <a:pt x="6870" y="1430"/>
                    <a:pt x="6839" y="1065"/>
                    <a:pt x="6809" y="639"/>
                  </a:cubicBezTo>
                  <a:cubicBezTo>
                    <a:pt x="6536" y="639"/>
                    <a:pt x="6292" y="670"/>
                    <a:pt x="6049" y="730"/>
                  </a:cubicBezTo>
                  <a:cubicBezTo>
                    <a:pt x="6262" y="609"/>
                    <a:pt x="6505" y="487"/>
                    <a:pt x="6779" y="396"/>
                  </a:cubicBezTo>
                  <a:cubicBezTo>
                    <a:pt x="6779" y="275"/>
                    <a:pt x="6748" y="123"/>
                    <a:pt x="67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5"/>
            <p:cNvSpPr/>
            <p:nvPr/>
          </p:nvSpPr>
          <p:spPr>
            <a:xfrm>
              <a:off x="2143925" y="2817200"/>
              <a:ext cx="31950" cy="69175"/>
            </a:xfrm>
            <a:custGeom>
              <a:avLst/>
              <a:gdLst/>
              <a:ahLst/>
              <a:cxnLst/>
              <a:rect l="l" t="t" r="r" b="b"/>
              <a:pathLst>
                <a:path w="1278" h="2767" extrusionOk="0">
                  <a:moveTo>
                    <a:pt x="152" y="1"/>
                  </a:moveTo>
                  <a:lnTo>
                    <a:pt x="152" y="1"/>
                  </a:lnTo>
                  <a:cubicBezTo>
                    <a:pt x="0" y="578"/>
                    <a:pt x="92" y="1186"/>
                    <a:pt x="335" y="1703"/>
                  </a:cubicBezTo>
                  <a:cubicBezTo>
                    <a:pt x="517" y="2067"/>
                    <a:pt x="730" y="2432"/>
                    <a:pt x="973" y="2767"/>
                  </a:cubicBezTo>
                  <a:cubicBezTo>
                    <a:pt x="973" y="2767"/>
                    <a:pt x="1277" y="608"/>
                    <a:pt x="1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5"/>
            <p:cNvSpPr/>
            <p:nvPr/>
          </p:nvSpPr>
          <p:spPr>
            <a:xfrm>
              <a:off x="2280700" y="3635600"/>
              <a:ext cx="12950" cy="4575"/>
            </a:xfrm>
            <a:custGeom>
              <a:avLst/>
              <a:gdLst/>
              <a:ahLst/>
              <a:cxnLst/>
              <a:rect l="l" t="t" r="r" b="b"/>
              <a:pathLst>
                <a:path w="518" h="183" extrusionOk="0">
                  <a:moveTo>
                    <a:pt x="61" y="1"/>
                  </a:moveTo>
                  <a:cubicBezTo>
                    <a:pt x="1" y="183"/>
                    <a:pt x="92" y="183"/>
                    <a:pt x="92" y="183"/>
                  </a:cubicBezTo>
                  <a:cubicBezTo>
                    <a:pt x="92" y="183"/>
                    <a:pt x="244" y="122"/>
                    <a:pt x="5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5"/>
            <p:cNvSpPr/>
            <p:nvPr/>
          </p:nvSpPr>
          <p:spPr>
            <a:xfrm>
              <a:off x="1868075" y="3135600"/>
              <a:ext cx="96525" cy="104875"/>
            </a:xfrm>
            <a:custGeom>
              <a:avLst/>
              <a:gdLst/>
              <a:ahLst/>
              <a:cxnLst/>
              <a:rect l="l" t="t" r="r" b="b"/>
              <a:pathLst>
                <a:path w="3861" h="4195" extrusionOk="0">
                  <a:moveTo>
                    <a:pt x="3709" y="0"/>
                  </a:moveTo>
                  <a:cubicBezTo>
                    <a:pt x="2645" y="608"/>
                    <a:pt x="1733" y="1459"/>
                    <a:pt x="1065" y="2493"/>
                  </a:cubicBezTo>
                  <a:cubicBezTo>
                    <a:pt x="1" y="4104"/>
                    <a:pt x="335" y="4195"/>
                    <a:pt x="335" y="4195"/>
                  </a:cubicBezTo>
                  <a:cubicBezTo>
                    <a:pt x="335" y="4195"/>
                    <a:pt x="2098" y="3131"/>
                    <a:pt x="2980" y="2006"/>
                  </a:cubicBezTo>
                  <a:cubicBezTo>
                    <a:pt x="3861" y="882"/>
                    <a:pt x="3709" y="0"/>
                    <a:pt x="37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5"/>
            <p:cNvSpPr/>
            <p:nvPr/>
          </p:nvSpPr>
          <p:spPr>
            <a:xfrm>
              <a:off x="2156850" y="2802350"/>
              <a:ext cx="70675" cy="20500"/>
            </a:xfrm>
            <a:custGeom>
              <a:avLst/>
              <a:gdLst/>
              <a:ahLst/>
              <a:cxnLst/>
              <a:rect l="l" t="t" r="r" b="b"/>
              <a:pathLst>
                <a:path w="2827" h="820" extrusionOk="0">
                  <a:moveTo>
                    <a:pt x="789" y="1"/>
                  </a:moveTo>
                  <a:cubicBezTo>
                    <a:pt x="507" y="1"/>
                    <a:pt x="234" y="65"/>
                    <a:pt x="0" y="230"/>
                  </a:cubicBezTo>
                  <a:cubicBezTo>
                    <a:pt x="456" y="595"/>
                    <a:pt x="1003" y="807"/>
                    <a:pt x="1611" y="807"/>
                  </a:cubicBezTo>
                  <a:cubicBezTo>
                    <a:pt x="1717" y="815"/>
                    <a:pt x="1823" y="819"/>
                    <a:pt x="1929" y="819"/>
                  </a:cubicBezTo>
                  <a:cubicBezTo>
                    <a:pt x="2220" y="819"/>
                    <a:pt x="2515" y="791"/>
                    <a:pt x="2827" y="747"/>
                  </a:cubicBezTo>
                  <a:cubicBezTo>
                    <a:pt x="2827" y="747"/>
                    <a:pt x="1754" y="1"/>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5"/>
            <p:cNvSpPr/>
            <p:nvPr/>
          </p:nvSpPr>
          <p:spPr>
            <a:xfrm>
              <a:off x="1964600" y="2919025"/>
              <a:ext cx="18250" cy="16450"/>
            </a:xfrm>
            <a:custGeom>
              <a:avLst/>
              <a:gdLst/>
              <a:ahLst/>
              <a:cxnLst/>
              <a:rect l="l" t="t" r="r" b="b"/>
              <a:pathLst>
                <a:path w="730" h="658" extrusionOk="0">
                  <a:moveTo>
                    <a:pt x="426" y="1"/>
                  </a:moveTo>
                  <a:cubicBezTo>
                    <a:pt x="122" y="1"/>
                    <a:pt x="0" y="365"/>
                    <a:pt x="182" y="578"/>
                  </a:cubicBezTo>
                  <a:cubicBezTo>
                    <a:pt x="247" y="633"/>
                    <a:pt x="322" y="658"/>
                    <a:pt x="396" y="658"/>
                  </a:cubicBezTo>
                  <a:cubicBezTo>
                    <a:pt x="566" y="658"/>
                    <a:pt x="730" y="526"/>
                    <a:pt x="730" y="335"/>
                  </a:cubicBezTo>
                  <a:cubicBezTo>
                    <a:pt x="730" y="153"/>
                    <a:pt x="608" y="1"/>
                    <a:pt x="4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5"/>
            <p:cNvSpPr/>
            <p:nvPr/>
          </p:nvSpPr>
          <p:spPr>
            <a:xfrm>
              <a:off x="1813375" y="2878750"/>
              <a:ext cx="97275" cy="104900"/>
            </a:xfrm>
            <a:custGeom>
              <a:avLst/>
              <a:gdLst/>
              <a:ahLst/>
              <a:cxnLst/>
              <a:rect l="l" t="t" r="r" b="b"/>
              <a:pathLst>
                <a:path w="3891" h="4196" extrusionOk="0">
                  <a:moveTo>
                    <a:pt x="3709" y="1"/>
                  </a:moveTo>
                  <a:lnTo>
                    <a:pt x="3709" y="1"/>
                  </a:lnTo>
                  <a:cubicBezTo>
                    <a:pt x="2675" y="639"/>
                    <a:pt x="1763" y="1490"/>
                    <a:pt x="1064" y="2493"/>
                  </a:cubicBezTo>
                  <a:cubicBezTo>
                    <a:pt x="0" y="4134"/>
                    <a:pt x="335" y="4195"/>
                    <a:pt x="335" y="4195"/>
                  </a:cubicBezTo>
                  <a:cubicBezTo>
                    <a:pt x="335" y="4195"/>
                    <a:pt x="2098" y="3162"/>
                    <a:pt x="3009" y="2037"/>
                  </a:cubicBezTo>
                  <a:cubicBezTo>
                    <a:pt x="3891" y="882"/>
                    <a:pt x="3709" y="1"/>
                    <a:pt x="37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5"/>
            <p:cNvSpPr/>
            <p:nvPr/>
          </p:nvSpPr>
          <p:spPr>
            <a:xfrm>
              <a:off x="2237400" y="4190325"/>
              <a:ext cx="31175" cy="69175"/>
            </a:xfrm>
            <a:custGeom>
              <a:avLst/>
              <a:gdLst/>
              <a:ahLst/>
              <a:cxnLst/>
              <a:rect l="l" t="t" r="r" b="b"/>
              <a:pathLst>
                <a:path w="1247" h="2767" extrusionOk="0">
                  <a:moveTo>
                    <a:pt x="122" y="0"/>
                  </a:moveTo>
                  <a:lnTo>
                    <a:pt x="122" y="0"/>
                  </a:lnTo>
                  <a:cubicBezTo>
                    <a:pt x="0" y="578"/>
                    <a:pt x="91" y="1155"/>
                    <a:pt x="334" y="1702"/>
                  </a:cubicBezTo>
                  <a:cubicBezTo>
                    <a:pt x="517" y="2067"/>
                    <a:pt x="730" y="2432"/>
                    <a:pt x="942" y="2766"/>
                  </a:cubicBezTo>
                  <a:cubicBezTo>
                    <a:pt x="942" y="2766"/>
                    <a:pt x="1246" y="608"/>
                    <a:pt x="1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5"/>
            <p:cNvSpPr/>
            <p:nvPr/>
          </p:nvSpPr>
          <p:spPr>
            <a:xfrm>
              <a:off x="2286025" y="4519350"/>
              <a:ext cx="19025" cy="16200"/>
            </a:xfrm>
            <a:custGeom>
              <a:avLst/>
              <a:gdLst/>
              <a:ahLst/>
              <a:cxnLst/>
              <a:rect l="l" t="t" r="r" b="b"/>
              <a:pathLst>
                <a:path w="761" h="648" extrusionOk="0">
                  <a:moveTo>
                    <a:pt x="304" y="1"/>
                  </a:moveTo>
                  <a:cubicBezTo>
                    <a:pt x="122" y="1"/>
                    <a:pt x="0" y="153"/>
                    <a:pt x="0" y="335"/>
                  </a:cubicBezTo>
                  <a:cubicBezTo>
                    <a:pt x="0" y="519"/>
                    <a:pt x="152" y="648"/>
                    <a:pt x="315" y="648"/>
                  </a:cubicBezTo>
                  <a:cubicBezTo>
                    <a:pt x="395" y="648"/>
                    <a:pt x="478" y="617"/>
                    <a:pt x="548" y="548"/>
                  </a:cubicBezTo>
                  <a:cubicBezTo>
                    <a:pt x="760" y="335"/>
                    <a:pt x="608" y="1"/>
                    <a:pt x="3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5"/>
            <p:cNvSpPr/>
            <p:nvPr/>
          </p:nvSpPr>
          <p:spPr>
            <a:xfrm>
              <a:off x="1709275" y="2882550"/>
              <a:ext cx="270875" cy="213550"/>
            </a:xfrm>
            <a:custGeom>
              <a:avLst/>
              <a:gdLst/>
              <a:ahLst/>
              <a:cxnLst/>
              <a:rect l="l" t="t" r="r" b="b"/>
              <a:pathLst>
                <a:path w="10835" h="8542" extrusionOk="0">
                  <a:moveTo>
                    <a:pt x="10639" y="1"/>
                  </a:moveTo>
                  <a:lnTo>
                    <a:pt x="10639" y="1"/>
                  </a:lnTo>
                  <a:cubicBezTo>
                    <a:pt x="9757" y="305"/>
                    <a:pt x="8997" y="852"/>
                    <a:pt x="8450" y="1612"/>
                  </a:cubicBezTo>
                  <a:cubicBezTo>
                    <a:pt x="8177" y="2007"/>
                    <a:pt x="7903" y="2402"/>
                    <a:pt x="7660" y="2827"/>
                  </a:cubicBezTo>
                  <a:cubicBezTo>
                    <a:pt x="4620" y="3739"/>
                    <a:pt x="1976" y="5563"/>
                    <a:pt x="0" y="8025"/>
                  </a:cubicBezTo>
                  <a:cubicBezTo>
                    <a:pt x="0" y="8207"/>
                    <a:pt x="30" y="8390"/>
                    <a:pt x="61" y="8542"/>
                  </a:cubicBezTo>
                  <a:cubicBezTo>
                    <a:pt x="1307" y="6840"/>
                    <a:pt x="2948" y="5441"/>
                    <a:pt x="4833" y="4438"/>
                  </a:cubicBezTo>
                  <a:cubicBezTo>
                    <a:pt x="5137" y="4712"/>
                    <a:pt x="6231" y="5563"/>
                    <a:pt x="7477" y="5654"/>
                  </a:cubicBezTo>
                  <a:cubicBezTo>
                    <a:pt x="8936" y="5745"/>
                    <a:pt x="9818" y="5745"/>
                    <a:pt x="9818" y="5745"/>
                  </a:cubicBezTo>
                  <a:cubicBezTo>
                    <a:pt x="9818" y="5745"/>
                    <a:pt x="8065" y="4112"/>
                    <a:pt x="6031" y="4112"/>
                  </a:cubicBezTo>
                  <a:cubicBezTo>
                    <a:pt x="5777" y="4112"/>
                    <a:pt x="5519" y="4138"/>
                    <a:pt x="5259" y="4195"/>
                  </a:cubicBezTo>
                  <a:cubicBezTo>
                    <a:pt x="5958" y="3861"/>
                    <a:pt x="6657" y="3557"/>
                    <a:pt x="7386" y="3314"/>
                  </a:cubicBezTo>
                  <a:cubicBezTo>
                    <a:pt x="7386" y="3314"/>
                    <a:pt x="7477" y="3283"/>
                    <a:pt x="7629" y="3222"/>
                  </a:cubicBezTo>
                  <a:cubicBezTo>
                    <a:pt x="8602" y="2919"/>
                    <a:pt x="9605" y="2675"/>
                    <a:pt x="10608" y="2523"/>
                  </a:cubicBezTo>
                  <a:cubicBezTo>
                    <a:pt x="10834" y="2495"/>
                    <a:pt x="10798" y="2152"/>
                    <a:pt x="10597" y="2152"/>
                  </a:cubicBezTo>
                  <a:cubicBezTo>
                    <a:pt x="10581" y="2152"/>
                    <a:pt x="10565" y="2154"/>
                    <a:pt x="10547" y="2159"/>
                  </a:cubicBezTo>
                  <a:cubicBezTo>
                    <a:pt x="10031" y="2219"/>
                    <a:pt x="9514" y="2341"/>
                    <a:pt x="9028" y="2432"/>
                  </a:cubicBezTo>
                  <a:cubicBezTo>
                    <a:pt x="9149" y="2341"/>
                    <a:pt x="9240" y="2250"/>
                    <a:pt x="9332" y="2159"/>
                  </a:cubicBezTo>
                  <a:cubicBezTo>
                    <a:pt x="9879" y="1520"/>
                    <a:pt x="10335" y="791"/>
                    <a:pt x="106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5"/>
            <p:cNvSpPr/>
            <p:nvPr/>
          </p:nvSpPr>
          <p:spPr>
            <a:xfrm>
              <a:off x="2166725" y="4029225"/>
              <a:ext cx="289825" cy="232825"/>
            </a:xfrm>
            <a:custGeom>
              <a:avLst/>
              <a:gdLst/>
              <a:ahLst/>
              <a:cxnLst/>
              <a:rect l="l" t="t" r="r" b="b"/>
              <a:pathLst>
                <a:path w="11593" h="9313" extrusionOk="0">
                  <a:moveTo>
                    <a:pt x="11399" y="0"/>
                  </a:moveTo>
                  <a:cubicBezTo>
                    <a:pt x="10517" y="335"/>
                    <a:pt x="9757" y="882"/>
                    <a:pt x="9210" y="1611"/>
                  </a:cubicBezTo>
                  <a:cubicBezTo>
                    <a:pt x="8937" y="2007"/>
                    <a:pt x="8663" y="2432"/>
                    <a:pt x="8420" y="2858"/>
                  </a:cubicBezTo>
                  <a:cubicBezTo>
                    <a:pt x="2432" y="4742"/>
                    <a:pt x="91" y="8998"/>
                    <a:pt x="61" y="9058"/>
                  </a:cubicBezTo>
                  <a:cubicBezTo>
                    <a:pt x="0" y="9150"/>
                    <a:pt x="31" y="9241"/>
                    <a:pt x="122" y="9302"/>
                  </a:cubicBezTo>
                  <a:cubicBezTo>
                    <a:pt x="145" y="9309"/>
                    <a:pt x="169" y="9313"/>
                    <a:pt x="194" y="9313"/>
                  </a:cubicBezTo>
                  <a:cubicBezTo>
                    <a:pt x="268" y="9313"/>
                    <a:pt x="342" y="9279"/>
                    <a:pt x="365" y="9210"/>
                  </a:cubicBezTo>
                  <a:cubicBezTo>
                    <a:pt x="395" y="9180"/>
                    <a:pt x="1885" y="6444"/>
                    <a:pt x="5593" y="4438"/>
                  </a:cubicBezTo>
                  <a:cubicBezTo>
                    <a:pt x="5867" y="4712"/>
                    <a:pt x="6991" y="5593"/>
                    <a:pt x="8238" y="5654"/>
                  </a:cubicBezTo>
                  <a:cubicBezTo>
                    <a:pt x="9697" y="5745"/>
                    <a:pt x="10578" y="5745"/>
                    <a:pt x="10578" y="5745"/>
                  </a:cubicBezTo>
                  <a:cubicBezTo>
                    <a:pt x="10578" y="5745"/>
                    <a:pt x="8848" y="4133"/>
                    <a:pt x="6831" y="4133"/>
                  </a:cubicBezTo>
                  <a:cubicBezTo>
                    <a:pt x="6564" y="4133"/>
                    <a:pt x="6292" y="4162"/>
                    <a:pt x="6019" y="4225"/>
                  </a:cubicBezTo>
                  <a:cubicBezTo>
                    <a:pt x="6718" y="3861"/>
                    <a:pt x="7417" y="3557"/>
                    <a:pt x="8146" y="3314"/>
                  </a:cubicBezTo>
                  <a:cubicBezTo>
                    <a:pt x="8146" y="3314"/>
                    <a:pt x="8238" y="3283"/>
                    <a:pt x="8390" y="3222"/>
                  </a:cubicBezTo>
                  <a:cubicBezTo>
                    <a:pt x="9362" y="2918"/>
                    <a:pt x="10365" y="2675"/>
                    <a:pt x="11368" y="2523"/>
                  </a:cubicBezTo>
                  <a:cubicBezTo>
                    <a:pt x="11593" y="2495"/>
                    <a:pt x="11558" y="2182"/>
                    <a:pt x="11360" y="2182"/>
                  </a:cubicBezTo>
                  <a:cubicBezTo>
                    <a:pt x="11344" y="2182"/>
                    <a:pt x="11326" y="2184"/>
                    <a:pt x="11307" y="2189"/>
                  </a:cubicBezTo>
                  <a:cubicBezTo>
                    <a:pt x="10791" y="2250"/>
                    <a:pt x="10274" y="2341"/>
                    <a:pt x="9788" y="2463"/>
                  </a:cubicBezTo>
                  <a:cubicBezTo>
                    <a:pt x="9909" y="2371"/>
                    <a:pt x="10000" y="2280"/>
                    <a:pt x="10092" y="2189"/>
                  </a:cubicBezTo>
                  <a:cubicBezTo>
                    <a:pt x="10639" y="1551"/>
                    <a:pt x="11095" y="821"/>
                    <a:pt x="113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5"/>
            <p:cNvSpPr/>
            <p:nvPr/>
          </p:nvSpPr>
          <p:spPr>
            <a:xfrm>
              <a:off x="1760925" y="3042900"/>
              <a:ext cx="31200" cy="69175"/>
            </a:xfrm>
            <a:custGeom>
              <a:avLst/>
              <a:gdLst/>
              <a:ahLst/>
              <a:cxnLst/>
              <a:rect l="l" t="t" r="r" b="b"/>
              <a:pathLst>
                <a:path w="1248" h="2767" extrusionOk="0">
                  <a:moveTo>
                    <a:pt x="123" y="0"/>
                  </a:moveTo>
                  <a:lnTo>
                    <a:pt x="123" y="0"/>
                  </a:lnTo>
                  <a:cubicBezTo>
                    <a:pt x="1" y="578"/>
                    <a:pt x="92" y="1185"/>
                    <a:pt x="335" y="1733"/>
                  </a:cubicBezTo>
                  <a:cubicBezTo>
                    <a:pt x="518" y="2097"/>
                    <a:pt x="730" y="2432"/>
                    <a:pt x="943" y="2766"/>
                  </a:cubicBezTo>
                  <a:cubicBezTo>
                    <a:pt x="943" y="2766"/>
                    <a:pt x="1247" y="608"/>
                    <a:pt x="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5"/>
            <p:cNvSpPr/>
            <p:nvPr/>
          </p:nvSpPr>
          <p:spPr>
            <a:xfrm>
              <a:off x="1773100" y="3028150"/>
              <a:ext cx="70700" cy="20850"/>
            </a:xfrm>
            <a:custGeom>
              <a:avLst/>
              <a:gdLst/>
              <a:ahLst/>
              <a:cxnLst/>
              <a:rect l="l" t="t" r="r" b="b"/>
              <a:pathLst>
                <a:path w="2828" h="834" extrusionOk="0">
                  <a:moveTo>
                    <a:pt x="786" y="0"/>
                  </a:moveTo>
                  <a:cubicBezTo>
                    <a:pt x="508" y="0"/>
                    <a:pt x="237" y="63"/>
                    <a:pt x="0" y="225"/>
                  </a:cubicBezTo>
                  <a:cubicBezTo>
                    <a:pt x="456" y="590"/>
                    <a:pt x="1034" y="803"/>
                    <a:pt x="1611" y="833"/>
                  </a:cubicBezTo>
                  <a:cubicBezTo>
                    <a:pt x="2006" y="833"/>
                    <a:pt x="2432" y="803"/>
                    <a:pt x="2827" y="772"/>
                  </a:cubicBezTo>
                  <a:cubicBezTo>
                    <a:pt x="2827" y="772"/>
                    <a:pt x="1761"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5"/>
            <p:cNvSpPr/>
            <p:nvPr/>
          </p:nvSpPr>
          <p:spPr>
            <a:xfrm>
              <a:off x="2305775" y="4549750"/>
              <a:ext cx="19025" cy="16200"/>
            </a:xfrm>
            <a:custGeom>
              <a:avLst/>
              <a:gdLst/>
              <a:ahLst/>
              <a:cxnLst/>
              <a:rect l="l" t="t" r="r" b="b"/>
              <a:pathLst>
                <a:path w="761" h="648" extrusionOk="0">
                  <a:moveTo>
                    <a:pt x="335" y="0"/>
                  </a:moveTo>
                  <a:cubicBezTo>
                    <a:pt x="153" y="0"/>
                    <a:pt x="1" y="152"/>
                    <a:pt x="1" y="335"/>
                  </a:cubicBezTo>
                  <a:cubicBezTo>
                    <a:pt x="1" y="519"/>
                    <a:pt x="166" y="648"/>
                    <a:pt x="329" y="648"/>
                  </a:cubicBezTo>
                  <a:cubicBezTo>
                    <a:pt x="409" y="648"/>
                    <a:pt x="488" y="617"/>
                    <a:pt x="548" y="548"/>
                  </a:cubicBezTo>
                  <a:cubicBezTo>
                    <a:pt x="761" y="335"/>
                    <a:pt x="609" y="0"/>
                    <a:pt x="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5"/>
            <p:cNvSpPr/>
            <p:nvPr/>
          </p:nvSpPr>
          <p:spPr>
            <a:xfrm>
              <a:off x="2249550" y="4175125"/>
              <a:ext cx="70700" cy="20850"/>
            </a:xfrm>
            <a:custGeom>
              <a:avLst/>
              <a:gdLst/>
              <a:ahLst/>
              <a:cxnLst/>
              <a:rect l="l" t="t" r="r" b="b"/>
              <a:pathLst>
                <a:path w="2828" h="834" extrusionOk="0">
                  <a:moveTo>
                    <a:pt x="774" y="0"/>
                  </a:moveTo>
                  <a:cubicBezTo>
                    <a:pt x="500" y="0"/>
                    <a:pt x="233" y="60"/>
                    <a:pt x="0" y="213"/>
                  </a:cubicBezTo>
                  <a:cubicBezTo>
                    <a:pt x="456" y="608"/>
                    <a:pt x="1034" y="821"/>
                    <a:pt x="1611" y="821"/>
                  </a:cubicBezTo>
                  <a:cubicBezTo>
                    <a:pt x="1717" y="829"/>
                    <a:pt x="1825" y="833"/>
                    <a:pt x="1934" y="833"/>
                  </a:cubicBezTo>
                  <a:cubicBezTo>
                    <a:pt x="2232" y="833"/>
                    <a:pt x="2538" y="805"/>
                    <a:pt x="2827" y="760"/>
                  </a:cubicBezTo>
                  <a:cubicBezTo>
                    <a:pt x="2827" y="760"/>
                    <a:pt x="1752" y="0"/>
                    <a:pt x="7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5"/>
            <p:cNvSpPr/>
            <p:nvPr/>
          </p:nvSpPr>
          <p:spPr>
            <a:xfrm>
              <a:off x="1574000" y="3757175"/>
              <a:ext cx="231550" cy="164925"/>
            </a:xfrm>
            <a:custGeom>
              <a:avLst/>
              <a:gdLst/>
              <a:ahLst/>
              <a:cxnLst/>
              <a:rect l="l" t="t" r="r" b="b"/>
              <a:pathLst>
                <a:path w="9262" h="6597" extrusionOk="0">
                  <a:moveTo>
                    <a:pt x="9059" y="1"/>
                  </a:moveTo>
                  <a:lnTo>
                    <a:pt x="9059" y="1"/>
                  </a:lnTo>
                  <a:cubicBezTo>
                    <a:pt x="8177" y="305"/>
                    <a:pt x="7417" y="882"/>
                    <a:pt x="6870" y="1612"/>
                  </a:cubicBezTo>
                  <a:cubicBezTo>
                    <a:pt x="6597" y="2007"/>
                    <a:pt x="6323" y="2402"/>
                    <a:pt x="6080" y="2828"/>
                  </a:cubicBezTo>
                  <a:cubicBezTo>
                    <a:pt x="3800" y="3527"/>
                    <a:pt x="1733" y="4743"/>
                    <a:pt x="1" y="6323"/>
                  </a:cubicBezTo>
                  <a:lnTo>
                    <a:pt x="244" y="6597"/>
                  </a:lnTo>
                  <a:cubicBezTo>
                    <a:pt x="1156" y="5746"/>
                    <a:pt x="2189" y="5016"/>
                    <a:pt x="3253" y="4439"/>
                  </a:cubicBezTo>
                  <a:cubicBezTo>
                    <a:pt x="3527" y="4712"/>
                    <a:pt x="4651" y="5594"/>
                    <a:pt x="5897" y="5654"/>
                  </a:cubicBezTo>
                  <a:cubicBezTo>
                    <a:pt x="7326" y="5746"/>
                    <a:pt x="8238" y="5746"/>
                    <a:pt x="8238" y="5746"/>
                  </a:cubicBezTo>
                  <a:cubicBezTo>
                    <a:pt x="8238" y="5746"/>
                    <a:pt x="6478" y="4104"/>
                    <a:pt x="4472" y="4104"/>
                  </a:cubicBezTo>
                  <a:cubicBezTo>
                    <a:pt x="4211" y="4104"/>
                    <a:pt x="3945" y="4132"/>
                    <a:pt x="3679" y="4195"/>
                  </a:cubicBezTo>
                  <a:cubicBezTo>
                    <a:pt x="4378" y="3861"/>
                    <a:pt x="5077" y="3557"/>
                    <a:pt x="5806" y="3314"/>
                  </a:cubicBezTo>
                  <a:cubicBezTo>
                    <a:pt x="5806" y="3314"/>
                    <a:pt x="5897" y="3284"/>
                    <a:pt x="6049" y="3223"/>
                  </a:cubicBezTo>
                  <a:cubicBezTo>
                    <a:pt x="7022" y="2888"/>
                    <a:pt x="8025" y="2676"/>
                    <a:pt x="9028" y="2524"/>
                  </a:cubicBezTo>
                  <a:cubicBezTo>
                    <a:pt x="9262" y="2495"/>
                    <a:pt x="9215" y="2157"/>
                    <a:pt x="8996" y="2157"/>
                  </a:cubicBezTo>
                  <a:cubicBezTo>
                    <a:pt x="8987" y="2157"/>
                    <a:pt x="8977" y="2158"/>
                    <a:pt x="8967" y="2159"/>
                  </a:cubicBezTo>
                  <a:cubicBezTo>
                    <a:pt x="8451" y="2250"/>
                    <a:pt x="7934" y="2341"/>
                    <a:pt x="7448" y="2463"/>
                  </a:cubicBezTo>
                  <a:cubicBezTo>
                    <a:pt x="7569" y="2372"/>
                    <a:pt x="7660" y="2281"/>
                    <a:pt x="7752" y="2189"/>
                  </a:cubicBezTo>
                  <a:cubicBezTo>
                    <a:pt x="8299" y="1521"/>
                    <a:pt x="8755" y="791"/>
                    <a:pt x="90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5"/>
            <p:cNvSpPr/>
            <p:nvPr/>
          </p:nvSpPr>
          <p:spPr>
            <a:xfrm>
              <a:off x="2307300" y="4503175"/>
              <a:ext cx="19025" cy="16200"/>
            </a:xfrm>
            <a:custGeom>
              <a:avLst/>
              <a:gdLst/>
              <a:ahLst/>
              <a:cxnLst/>
              <a:rect l="l" t="t" r="r" b="b"/>
              <a:pathLst>
                <a:path w="761" h="648" extrusionOk="0">
                  <a:moveTo>
                    <a:pt x="432" y="0"/>
                  </a:moveTo>
                  <a:cubicBezTo>
                    <a:pt x="352" y="0"/>
                    <a:pt x="273" y="31"/>
                    <a:pt x="213" y="101"/>
                  </a:cubicBezTo>
                  <a:cubicBezTo>
                    <a:pt x="1" y="313"/>
                    <a:pt x="152" y="648"/>
                    <a:pt x="426" y="648"/>
                  </a:cubicBezTo>
                  <a:cubicBezTo>
                    <a:pt x="608" y="648"/>
                    <a:pt x="760" y="496"/>
                    <a:pt x="760" y="313"/>
                  </a:cubicBezTo>
                  <a:cubicBezTo>
                    <a:pt x="760" y="129"/>
                    <a:pt x="595" y="0"/>
                    <a:pt x="4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5"/>
            <p:cNvSpPr/>
            <p:nvPr/>
          </p:nvSpPr>
          <p:spPr>
            <a:xfrm>
              <a:off x="1525375" y="3397750"/>
              <a:ext cx="140600" cy="171000"/>
            </a:xfrm>
            <a:custGeom>
              <a:avLst/>
              <a:gdLst/>
              <a:ahLst/>
              <a:cxnLst/>
              <a:rect l="l" t="t" r="r" b="b"/>
              <a:pathLst>
                <a:path w="5624" h="6840" extrusionOk="0">
                  <a:moveTo>
                    <a:pt x="5624" y="1"/>
                  </a:moveTo>
                  <a:cubicBezTo>
                    <a:pt x="5624" y="1"/>
                    <a:pt x="4985" y="244"/>
                    <a:pt x="4347" y="1673"/>
                  </a:cubicBezTo>
                  <a:cubicBezTo>
                    <a:pt x="3921" y="2645"/>
                    <a:pt x="3617" y="3648"/>
                    <a:pt x="3374" y="4682"/>
                  </a:cubicBezTo>
                  <a:cubicBezTo>
                    <a:pt x="3131" y="4013"/>
                    <a:pt x="2766" y="3375"/>
                    <a:pt x="2310" y="2828"/>
                  </a:cubicBezTo>
                  <a:cubicBezTo>
                    <a:pt x="2037" y="3223"/>
                    <a:pt x="1794" y="3648"/>
                    <a:pt x="1520" y="4043"/>
                  </a:cubicBezTo>
                  <a:cubicBezTo>
                    <a:pt x="1854" y="4408"/>
                    <a:pt x="2189" y="4712"/>
                    <a:pt x="2584" y="4986"/>
                  </a:cubicBezTo>
                  <a:cubicBezTo>
                    <a:pt x="2584" y="4986"/>
                    <a:pt x="1885" y="5046"/>
                    <a:pt x="851" y="5168"/>
                  </a:cubicBezTo>
                  <a:cubicBezTo>
                    <a:pt x="517" y="5746"/>
                    <a:pt x="243" y="6293"/>
                    <a:pt x="0" y="6840"/>
                  </a:cubicBezTo>
                  <a:lnTo>
                    <a:pt x="578" y="6840"/>
                  </a:lnTo>
                  <a:cubicBezTo>
                    <a:pt x="1490" y="6779"/>
                    <a:pt x="2371" y="6566"/>
                    <a:pt x="3222" y="6201"/>
                  </a:cubicBezTo>
                  <a:lnTo>
                    <a:pt x="1186" y="6049"/>
                  </a:lnTo>
                  <a:lnTo>
                    <a:pt x="3800" y="5958"/>
                  </a:lnTo>
                  <a:lnTo>
                    <a:pt x="3861" y="5928"/>
                  </a:lnTo>
                  <a:lnTo>
                    <a:pt x="4833" y="3375"/>
                  </a:lnTo>
                  <a:lnTo>
                    <a:pt x="4377" y="5715"/>
                  </a:lnTo>
                  <a:lnTo>
                    <a:pt x="4681" y="5563"/>
                  </a:lnTo>
                  <a:cubicBezTo>
                    <a:pt x="4681" y="5563"/>
                    <a:pt x="5624" y="4043"/>
                    <a:pt x="5624" y="2828"/>
                  </a:cubicBezTo>
                  <a:lnTo>
                    <a:pt x="56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5"/>
            <p:cNvSpPr/>
            <p:nvPr/>
          </p:nvSpPr>
          <p:spPr>
            <a:xfrm>
              <a:off x="2132525" y="4482875"/>
              <a:ext cx="165675" cy="109450"/>
            </a:xfrm>
            <a:custGeom>
              <a:avLst/>
              <a:gdLst/>
              <a:ahLst/>
              <a:cxnLst/>
              <a:rect l="l" t="t" r="r" b="b"/>
              <a:pathLst>
                <a:path w="6627" h="4378" extrusionOk="0">
                  <a:moveTo>
                    <a:pt x="6444" y="1"/>
                  </a:moveTo>
                  <a:lnTo>
                    <a:pt x="6444" y="1"/>
                  </a:lnTo>
                  <a:cubicBezTo>
                    <a:pt x="5593" y="305"/>
                    <a:pt x="4833" y="882"/>
                    <a:pt x="4286" y="1612"/>
                  </a:cubicBezTo>
                  <a:cubicBezTo>
                    <a:pt x="3982" y="2007"/>
                    <a:pt x="3709" y="2402"/>
                    <a:pt x="3466" y="2827"/>
                  </a:cubicBezTo>
                  <a:cubicBezTo>
                    <a:pt x="2250" y="3223"/>
                    <a:pt x="1095" y="3739"/>
                    <a:pt x="0" y="4378"/>
                  </a:cubicBezTo>
                  <a:lnTo>
                    <a:pt x="213" y="4378"/>
                  </a:lnTo>
                  <a:cubicBezTo>
                    <a:pt x="1399" y="4378"/>
                    <a:pt x="2432" y="4378"/>
                    <a:pt x="3344" y="4347"/>
                  </a:cubicBezTo>
                  <a:cubicBezTo>
                    <a:pt x="2900" y="4181"/>
                    <a:pt x="2444" y="4104"/>
                    <a:pt x="1992" y="4104"/>
                  </a:cubicBezTo>
                  <a:cubicBezTo>
                    <a:pt x="1700" y="4104"/>
                    <a:pt x="1410" y="4136"/>
                    <a:pt x="1125" y="4195"/>
                  </a:cubicBezTo>
                  <a:cubicBezTo>
                    <a:pt x="1794" y="3861"/>
                    <a:pt x="2493" y="3557"/>
                    <a:pt x="3222" y="3314"/>
                  </a:cubicBezTo>
                  <a:lnTo>
                    <a:pt x="3496" y="3223"/>
                  </a:lnTo>
                  <a:cubicBezTo>
                    <a:pt x="4438" y="2888"/>
                    <a:pt x="5441" y="2675"/>
                    <a:pt x="6444" y="2523"/>
                  </a:cubicBezTo>
                  <a:cubicBezTo>
                    <a:pt x="6536" y="2493"/>
                    <a:pt x="6627" y="2402"/>
                    <a:pt x="6596" y="2311"/>
                  </a:cubicBezTo>
                  <a:cubicBezTo>
                    <a:pt x="6596" y="2232"/>
                    <a:pt x="6528" y="2153"/>
                    <a:pt x="6431" y="2153"/>
                  </a:cubicBezTo>
                  <a:cubicBezTo>
                    <a:pt x="6416" y="2153"/>
                    <a:pt x="6400" y="2155"/>
                    <a:pt x="6384" y="2159"/>
                  </a:cubicBezTo>
                  <a:cubicBezTo>
                    <a:pt x="5867" y="2220"/>
                    <a:pt x="5350" y="2341"/>
                    <a:pt x="4864" y="2463"/>
                  </a:cubicBezTo>
                  <a:cubicBezTo>
                    <a:pt x="4955" y="2371"/>
                    <a:pt x="5077" y="2280"/>
                    <a:pt x="5168" y="2189"/>
                  </a:cubicBezTo>
                  <a:cubicBezTo>
                    <a:pt x="5715" y="1520"/>
                    <a:pt x="6140" y="791"/>
                    <a:pt x="6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5"/>
            <p:cNvSpPr/>
            <p:nvPr/>
          </p:nvSpPr>
          <p:spPr>
            <a:xfrm>
              <a:off x="1966100" y="3285300"/>
              <a:ext cx="194575" cy="171100"/>
            </a:xfrm>
            <a:custGeom>
              <a:avLst/>
              <a:gdLst/>
              <a:ahLst/>
              <a:cxnLst/>
              <a:rect l="l" t="t" r="r" b="b"/>
              <a:pathLst>
                <a:path w="7783" h="6844" extrusionOk="0">
                  <a:moveTo>
                    <a:pt x="7782" y="0"/>
                  </a:moveTo>
                  <a:cubicBezTo>
                    <a:pt x="7782" y="0"/>
                    <a:pt x="7113" y="243"/>
                    <a:pt x="6475" y="1672"/>
                  </a:cubicBezTo>
                  <a:cubicBezTo>
                    <a:pt x="6050" y="2645"/>
                    <a:pt x="5746" y="3648"/>
                    <a:pt x="5502" y="4681"/>
                  </a:cubicBezTo>
                  <a:cubicBezTo>
                    <a:pt x="5229" y="3921"/>
                    <a:pt x="4803" y="3253"/>
                    <a:pt x="4287" y="2645"/>
                  </a:cubicBezTo>
                  <a:cubicBezTo>
                    <a:pt x="3679" y="2098"/>
                    <a:pt x="2949" y="1642"/>
                    <a:pt x="2189" y="1277"/>
                  </a:cubicBezTo>
                  <a:lnTo>
                    <a:pt x="2189" y="1277"/>
                  </a:lnTo>
                  <a:cubicBezTo>
                    <a:pt x="2402" y="2067"/>
                    <a:pt x="2736" y="2797"/>
                    <a:pt x="3162" y="3465"/>
                  </a:cubicBezTo>
                  <a:cubicBezTo>
                    <a:pt x="3618" y="4043"/>
                    <a:pt x="4104" y="4529"/>
                    <a:pt x="4682" y="4985"/>
                  </a:cubicBezTo>
                  <a:cubicBezTo>
                    <a:pt x="4682" y="4985"/>
                    <a:pt x="3800" y="5046"/>
                    <a:pt x="2524" y="5228"/>
                  </a:cubicBezTo>
                  <a:cubicBezTo>
                    <a:pt x="1217" y="5380"/>
                    <a:pt x="1" y="6444"/>
                    <a:pt x="1" y="6444"/>
                  </a:cubicBezTo>
                  <a:cubicBezTo>
                    <a:pt x="761" y="6711"/>
                    <a:pt x="1557" y="6843"/>
                    <a:pt x="2352" y="6843"/>
                  </a:cubicBezTo>
                  <a:cubicBezTo>
                    <a:pt x="3368" y="6843"/>
                    <a:pt x="4382" y="6627"/>
                    <a:pt x="5320" y="6201"/>
                  </a:cubicBezTo>
                  <a:lnTo>
                    <a:pt x="5350" y="6171"/>
                  </a:lnTo>
                  <a:lnTo>
                    <a:pt x="3344" y="6019"/>
                  </a:lnTo>
                  <a:lnTo>
                    <a:pt x="5928" y="5927"/>
                  </a:lnTo>
                  <a:lnTo>
                    <a:pt x="6019" y="5927"/>
                  </a:lnTo>
                  <a:lnTo>
                    <a:pt x="6961" y="3344"/>
                  </a:lnTo>
                  <a:lnTo>
                    <a:pt x="6506" y="5684"/>
                  </a:lnTo>
                  <a:lnTo>
                    <a:pt x="6809" y="5532"/>
                  </a:lnTo>
                  <a:cubicBezTo>
                    <a:pt x="6809" y="5532"/>
                    <a:pt x="7782" y="4012"/>
                    <a:pt x="7782" y="2797"/>
                  </a:cubicBezTo>
                  <a:lnTo>
                    <a:pt x="7782" y="1794"/>
                  </a:lnTo>
                  <a:lnTo>
                    <a:pt x="7782" y="1733"/>
                  </a:lnTo>
                  <a:lnTo>
                    <a:pt x="7782" y="1672"/>
                  </a:lnTo>
                  <a:lnTo>
                    <a:pt x="77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5"/>
            <p:cNvSpPr/>
            <p:nvPr/>
          </p:nvSpPr>
          <p:spPr>
            <a:xfrm>
              <a:off x="2343775" y="3710825"/>
              <a:ext cx="193025" cy="148200"/>
            </a:xfrm>
            <a:custGeom>
              <a:avLst/>
              <a:gdLst/>
              <a:ahLst/>
              <a:cxnLst/>
              <a:rect l="l" t="t" r="r" b="b"/>
              <a:pathLst>
                <a:path w="7721" h="5928" extrusionOk="0">
                  <a:moveTo>
                    <a:pt x="6870" y="1"/>
                  </a:moveTo>
                  <a:cubicBezTo>
                    <a:pt x="6718" y="244"/>
                    <a:pt x="6566" y="487"/>
                    <a:pt x="6444" y="761"/>
                  </a:cubicBezTo>
                  <a:cubicBezTo>
                    <a:pt x="6049" y="1733"/>
                    <a:pt x="5745" y="2736"/>
                    <a:pt x="5502" y="3770"/>
                  </a:cubicBezTo>
                  <a:cubicBezTo>
                    <a:pt x="5229" y="3010"/>
                    <a:pt x="4833" y="2341"/>
                    <a:pt x="4286" y="1733"/>
                  </a:cubicBezTo>
                  <a:cubicBezTo>
                    <a:pt x="3678" y="1186"/>
                    <a:pt x="2949" y="730"/>
                    <a:pt x="2189" y="365"/>
                  </a:cubicBezTo>
                  <a:lnTo>
                    <a:pt x="2189" y="365"/>
                  </a:lnTo>
                  <a:cubicBezTo>
                    <a:pt x="2402" y="1125"/>
                    <a:pt x="2736" y="1885"/>
                    <a:pt x="3162" y="2554"/>
                  </a:cubicBezTo>
                  <a:cubicBezTo>
                    <a:pt x="3618" y="3131"/>
                    <a:pt x="4104" y="3618"/>
                    <a:pt x="4681" y="4074"/>
                  </a:cubicBezTo>
                  <a:cubicBezTo>
                    <a:pt x="4681" y="4074"/>
                    <a:pt x="3800" y="4165"/>
                    <a:pt x="2523" y="4317"/>
                  </a:cubicBezTo>
                  <a:cubicBezTo>
                    <a:pt x="1216" y="4469"/>
                    <a:pt x="0" y="5533"/>
                    <a:pt x="0" y="5533"/>
                  </a:cubicBezTo>
                  <a:cubicBezTo>
                    <a:pt x="852" y="5806"/>
                    <a:pt x="1763" y="5928"/>
                    <a:pt x="2675" y="5928"/>
                  </a:cubicBezTo>
                  <a:cubicBezTo>
                    <a:pt x="3587" y="5867"/>
                    <a:pt x="4469" y="5654"/>
                    <a:pt x="5320" y="5290"/>
                  </a:cubicBezTo>
                  <a:lnTo>
                    <a:pt x="3314" y="5107"/>
                  </a:lnTo>
                  <a:lnTo>
                    <a:pt x="5897" y="5046"/>
                  </a:lnTo>
                  <a:lnTo>
                    <a:pt x="5988" y="5016"/>
                  </a:lnTo>
                  <a:lnTo>
                    <a:pt x="6931" y="2463"/>
                  </a:lnTo>
                  <a:lnTo>
                    <a:pt x="6475" y="4773"/>
                  </a:lnTo>
                  <a:lnTo>
                    <a:pt x="6779" y="4621"/>
                  </a:lnTo>
                  <a:cubicBezTo>
                    <a:pt x="7235" y="3891"/>
                    <a:pt x="7569" y="3071"/>
                    <a:pt x="7721" y="2220"/>
                  </a:cubicBezTo>
                  <a:cubicBezTo>
                    <a:pt x="7660" y="1551"/>
                    <a:pt x="7447" y="913"/>
                    <a:pt x="7113" y="335"/>
                  </a:cubicBezTo>
                  <a:cubicBezTo>
                    <a:pt x="7022" y="214"/>
                    <a:pt x="6931" y="92"/>
                    <a:pt x="68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5"/>
            <p:cNvSpPr/>
            <p:nvPr/>
          </p:nvSpPr>
          <p:spPr>
            <a:xfrm>
              <a:off x="1997275" y="2713850"/>
              <a:ext cx="167950" cy="104225"/>
            </a:xfrm>
            <a:custGeom>
              <a:avLst/>
              <a:gdLst/>
              <a:ahLst/>
              <a:cxnLst/>
              <a:rect l="l" t="t" r="r" b="b"/>
              <a:pathLst>
                <a:path w="6718" h="4169" extrusionOk="0">
                  <a:moveTo>
                    <a:pt x="2675" y="1"/>
                  </a:moveTo>
                  <a:lnTo>
                    <a:pt x="2675" y="1"/>
                  </a:lnTo>
                  <a:cubicBezTo>
                    <a:pt x="2827" y="274"/>
                    <a:pt x="2979" y="548"/>
                    <a:pt x="3161" y="791"/>
                  </a:cubicBezTo>
                  <a:cubicBezTo>
                    <a:pt x="3587" y="1369"/>
                    <a:pt x="4103" y="1885"/>
                    <a:pt x="4681" y="2311"/>
                  </a:cubicBezTo>
                  <a:cubicBezTo>
                    <a:pt x="4681" y="2311"/>
                    <a:pt x="3769" y="2402"/>
                    <a:pt x="2493" y="2554"/>
                  </a:cubicBezTo>
                  <a:cubicBezTo>
                    <a:pt x="1185" y="2706"/>
                    <a:pt x="0" y="3770"/>
                    <a:pt x="0" y="3770"/>
                  </a:cubicBezTo>
                  <a:cubicBezTo>
                    <a:pt x="761" y="4037"/>
                    <a:pt x="1550" y="4169"/>
                    <a:pt x="2341" y="4169"/>
                  </a:cubicBezTo>
                  <a:cubicBezTo>
                    <a:pt x="3352" y="4169"/>
                    <a:pt x="4364" y="3953"/>
                    <a:pt x="5319" y="3527"/>
                  </a:cubicBezTo>
                  <a:lnTo>
                    <a:pt x="3283" y="3375"/>
                  </a:lnTo>
                  <a:lnTo>
                    <a:pt x="5897" y="3283"/>
                  </a:lnTo>
                  <a:lnTo>
                    <a:pt x="5958" y="3253"/>
                  </a:lnTo>
                  <a:lnTo>
                    <a:pt x="6718" y="1247"/>
                  </a:lnTo>
                  <a:lnTo>
                    <a:pt x="5775" y="882"/>
                  </a:lnTo>
                  <a:cubicBezTo>
                    <a:pt x="5562" y="1521"/>
                    <a:pt x="5471" y="1976"/>
                    <a:pt x="5471" y="1976"/>
                  </a:cubicBezTo>
                  <a:cubicBezTo>
                    <a:pt x="5259" y="1460"/>
                    <a:pt x="4985" y="943"/>
                    <a:pt x="4681" y="457"/>
                  </a:cubicBezTo>
                  <a:lnTo>
                    <a:pt x="4134" y="274"/>
                  </a:lnTo>
                  <a:cubicBezTo>
                    <a:pt x="3648" y="122"/>
                    <a:pt x="3161" y="31"/>
                    <a:pt x="26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5"/>
            <p:cNvSpPr/>
            <p:nvPr/>
          </p:nvSpPr>
          <p:spPr>
            <a:xfrm>
              <a:off x="1988150" y="2903200"/>
              <a:ext cx="19025" cy="15850"/>
            </a:xfrm>
            <a:custGeom>
              <a:avLst/>
              <a:gdLst/>
              <a:ahLst/>
              <a:cxnLst/>
              <a:rect l="l" t="t" r="r" b="b"/>
              <a:pathLst>
                <a:path w="761" h="634" extrusionOk="0">
                  <a:moveTo>
                    <a:pt x="440" y="1"/>
                  </a:moveTo>
                  <a:cubicBezTo>
                    <a:pt x="362" y="1"/>
                    <a:pt x="281" y="28"/>
                    <a:pt x="213" y="86"/>
                  </a:cubicBezTo>
                  <a:cubicBezTo>
                    <a:pt x="0" y="299"/>
                    <a:pt x="152" y="634"/>
                    <a:pt x="456" y="634"/>
                  </a:cubicBezTo>
                  <a:cubicBezTo>
                    <a:pt x="608" y="634"/>
                    <a:pt x="760" y="512"/>
                    <a:pt x="760" y="330"/>
                  </a:cubicBezTo>
                  <a:cubicBezTo>
                    <a:pt x="760" y="123"/>
                    <a:pt x="606" y="1"/>
                    <a:pt x="4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5"/>
            <p:cNvSpPr/>
            <p:nvPr/>
          </p:nvSpPr>
          <p:spPr>
            <a:xfrm>
              <a:off x="2027650" y="2921300"/>
              <a:ext cx="193800" cy="171775"/>
            </a:xfrm>
            <a:custGeom>
              <a:avLst/>
              <a:gdLst/>
              <a:ahLst/>
              <a:cxnLst/>
              <a:rect l="l" t="t" r="r" b="b"/>
              <a:pathLst>
                <a:path w="7752" h="6871" extrusionOk="0">
                  <a:moveTo>
                    <a:pt x="7752" y="1"/>
                  </a:moveTo>
                  <a:cubicBezTo>
                    <a:pt x="7752" y="1"/>
                    <a:pt x="7113" y="244"/>
                    <a:pt x="6445" y="1703"/>
                  </a:cubicBezTo>
                  <a:cubicBezTo>
                    <a:pt x="6050" y="2645"/>
                    <a:pt x="5715" y="3648"/>
                    <a:pt x="5472" y="4682"/>
                  </a:cubicBezTo>
                  <a:cubicBezTo>
                    <a:pt x="5199" y="3952"/>
                    <a:pt x="4803" y="3253"/>
                    <a:pt x="4287" y="2676"/>
                  </a:cubicBezTo>
                  <a:cubicBezTo>
                    <a:pt x="3648" y="2098"/>
                    <a:pt x="2919" y="1642"/>
                    <a:pt x="2159" y="1277"/>
                  </a:cubicBezTo>
                  <a:lnTo>
                    <a:pt x="2159" y="1277"/>
                  </a:lnTo>
                  <a:cubicBezTo>
                    <a:pt x="2372" y="2068"/>
                    <a:pt x="2706" y="2797"/>
                    <a:pt x="3132" y="3466"/>
                  </a:cubicBezTo>
                  <a:cubicBezTo>
                    <a:pt x="3588" y="4043"/>
                    <a:pt x="4104" y="4560"/>
                    <a:pt x="4651" y="4986"/>
                  </a:cubicBezTo>
                  <a:cubicBezTo>
                    <a:pt x="4651" y="4986"/>
                    <a:pt x="3770" y="5077"/>
                    <a:pt x="2493" y="5229"/>
                  </a:cubicBezTo>
                  <a:cubicBezTo>
                    <a:pt x="1186" y="5411"/>
                    <a:pt x="1" y="6475"/>
                    <a:pt x="1" y="6475"/>
                  </a:cubicBezTo>
                  <a:cubicBezTo>
                    <a:pt x="852" y="6749"/>
                    <a:pt x="1764" y="6870"/>
                    <a:pt x="2645" y="6870"/>
                  </a:cubicBezTo>
                  <a:cubicBezTo>
                    <a:pt x="3557" y="6809"/>
                    <a:pt x="4469" y="6566"/>
                    <a:pt x="5320" y="6232"/>
                  </a:cubicBezTo>
                  <a:lnTo>
                    <a:pt x="3284" y="6049"/>
                  </a:lnTo>
                  <a:lnTo>
                    <a:pt x="5898" y="5989"/>
                  </a:lnTo>
                  <a:lnTo>
                    <a:pt x="5958" y="5958"/>
                  </a:lnTo>
                  <a:lnTo>
                    <a:pt x="6931" y="3405"/>
                  </a:lnTo>
                  <a:lnTo>
                    <a:pt x="6475" y="5715"/>
                  </a:lnTo>
                  <a:lnTo>
                    <a:pt x="6475" y="5715"/>
                  </a:lnTo>
                  <a:lnTo>
                    <a:pt x="6779" y="5563"/>
                  </a:lnTo>
                  <a:cubicBezTo>
                    <a:pt x="6779" y="5563"/>
                    <a:pt x="7752" y="4043"/>
                    <a:pt x="7752" y="2797"/>
                  </a:cubicBezTo>
                  <a:lnTo>
                    <a:pt x="77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5"/>
            <p:cNvSpPr/>
            <p:nvPr/>
          </p:nvSpPr>
          <p:spPr>
            <a:xfrm>
              <a:off x="1908350" y="2964250"/>
              <a:ext cx="131500" cy="28025"/>
            </a:xfrm>
            <a:custGeom>
              <a:avLst/>
              <a:gdLst/>
              <a:ahLst/>
              <a:cxnLst/>
              <a:rect l="l" t="t" r="r" b="b"/>
              <a:pathLst>
                <a:path w="5260" h="1121" extrusionOk="0">
                  <a:moveTo>
                    <a:pt x="1445" y="1"/>
                  </a:moveTo>
                  <a:cubicBezTo>
                    <a:pt x="933" y="1"/>
                    <a:pt x="435" y="82"/>
                    <a:pt x="1" y="289"/>
                  </a:cubicBezTo>
                  <a:cubicBezTo>
                    <a:pt x="913" y="836"/>
                    <a:pt x="1946" y="1110"/>
                    <a:pt x="2980" y="1110"/>
                  </a:cubicBezTo>
                  <a:cubicBezTo>
                    <a:pt x="3170" y="1117"/>
                    <a:pt x="3359" y="1121"/>
                    <a:pt x="3549" y="1121"/>
                  </a:cubicBezTo>
                  <a:cubicBezTo>
                    <a:pt x="4119" y="1121"/>
                    <a:pt x="4689" y="1087"/>
                    <a:pt x="5259" y="1018"/>
                  </a:cubicBezTo>
                  <a:cubicBezTo>
                    <a:pt x="5259" y="1018"/>
                    <a:pt x="3261" y="1"/>
                    <a:pt x="14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5"/>
            <p:cNvSpPr/>
            <p:nvPr/>
          </p:nvSpPr>
          <p:spPr>
            <a:xfrm>
              <a:off x="2007525" y="2929675"/>
              <a:ext cx="21675" cy="15400"/>
            </a:xfrm>
            <a:custGeom>
              <a:avLst/>
              <a:gdLst/>
              <a:ahLst/>
              <a:cxnLst/>
              <a:rect l="l" t="t" r="r" b="b"/>
              <a:pathLst>
                <a:path w="867" h="616" extrusionOk="0">
                  <a:moveTo>
                    <a:pt x="441" y="0"/>
                  </a:moveTo>
                  <a:cubicBezTo>
                    <a:pt x="289" y="0"/>
                    <a:pt x="137" y="91"/>
                    <a:pt x="76" y="274"/>
                  </a:cubicBezTo>
                  <a:cubicBezTo>
                    <a:pt x="0" y="502"/>
                    <a:pt x="213" y="616"/>
                    <a:pt x="430" y="616"/>
                  </a:cubicBezTo>
                  <a:cubicBezTo>
                    <a:pt x="646" y="616"/>
                    <a:pt x="867" y="502"/>
                    <a:pt x="806" y="274"/>
                  </a:cubicBezTo>
                  <a:cubicBezTo>
                    <a:pt x="745" y="91"/>
                    <a:pt x="593" y="0"/>
                    <a:pt x="4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5"/>
            <p:cNvSpPr/>
            <p:nvPr/>
          </p:nvSpPr>
          <p:spPr>
            <a:xfrm>
              <a:off x="2227500" y="2970700"/>
              <a:ext cx="44100" cy="61575"/>
            </a:xfrm>
            <a:custGeom>
              <a:avLst/>
              <a:gdLst/>
              <a:ahLst/>
              <a:cxnLst/>
              <a:rect l="l" t="t" r="r" b="b"/>
              <a:pathLst>
                <a:path w="1764" h="2463" extrusionOk="0">
                  <a:moveTo>
                    <a:pt x="1642" y="0"/>
                  </a:moveTo>
                  <a:cubicBezTo>
                    <a:pt x="1430" y="244"/>
                    <a:pt x="1217" y="487"/>
                    <a:pt x="1034" y="760"/>
                  </a:cubicBezTo>
                  <a:cubicBezTo>
                    <a:pt x="1" y="2371"/>
                    <a:pt x="305" y="2462"/>
                    <a:pt x="305" y="2462"/>
                  </a:cubicBezTo>
                  <a:cubicBezTo>
                    <a:pt x="822" y="2159"/>
                    <a:pt x="1308" y="1824"/>
                    <a:pt x="1764" y="1459"/>
                  </a:cubicBezTo>
                  <a:cubicBezTo>
                    <a:pt x="1734" y="973"/>
                    <a:pt x="1673" y="487"/>
                    <a:pt x="16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5"/>
            <p:cNvSpPr/>
            <p:nvPr/>
          </p:nvSpPr>
          <p:spPr>
            <a:xfrm>
              <a:off x="2033750" y="3810375"/>
              <a:ext cx="96525" cy="104900"/>
            </a:xfrm>
            <a:custGeom>
              <a:avLst/>
              <a:gdLst/>
              <a:ahLst/>
              <a:cxnLst/>
              <a:rect l="l" t="t" r="r" b="b"/>
              <a:pathLst>
                <a:path w="3861" h="4196" extrusionOk="0">
                  <a:moveTo>
                    <a:pt x="3708" y="1"/>
                  </a:moveTo>
                  <a:lnTo>
                    <a:pt x="3708" y="1"/>
                  </a:lnTo>
                  <a:cubicBezTo>
                    <a:pt x="2644" y="608"/>
                    <a:pt x="1733" y="1460"/>
                    <a:pt x="1064" y="2493"/>
                  </a:cubicBezTo>
                  <a:cubicBezTo>
                    <a:pt x="0" y="4104"/>
                    <a:pt x="334" y="4195"/>
                    <a:pt x="334" y="4195"/>
                  </a:cubicBezTo>
                  <a:cubicBezTo>
                    <a:pt x="334" y="4195"/>
                    <a:pt x="2097" y="3131"/>
                    <a:pt x="2979" y="2007"/>
                  </a:cubicBezTo>
                  <a:cubicBezTo>
                    <a:pt x="3860" y="882"/>
                    <a:pt x="3708" y="1"/>
                    <a:pt x="37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5"/>
            <p:cNvSpPr/>
            <p:nvPr/>
          </p:nvSpPr>
          <p:spPr>
            <a:xfrm>
              <a:off x="2074025" y="3570250"/>
              <a:ext cx="194550" cy="114875"/>
            </a:xfrm>
            <a:custGeom>
              <a:avLst/>
              <a:gdLst/>
              <a:ahLst/>
              <a:cxnLst/>
              <a:rect l="l" t="t" r="r" b="b"/>
              <a:pathLst>
                <a:path w="7782" h="4595" extrusionOk="0">
                  <a:moveTo>
                    <a:pt x="7143" y="1"/>
                  </a:moveTo>
                  <a:cubicBezTo>
                    <a:pt x="6869" y="244"/>
                    <a:pt x="6657" y="517"/>
                    <a:pt x="6474" y="791"/>
                  </a:cubicBezTo>
                  <a:cubicBezTo>
                    <a:pt x="6079" y="1490"/>
                    <a:pt x="5745" y="2219"/>
                    <a:pt x="5532" y="2979"/>
                  </a:cubicBezTo>
                  <a:cubicBezTo>
                    <a:pt x="5228" y="2402"/>
                    <a:pt x="4803" y="1915"/>
                    <a:pt x="4316" y="1520"/>
                  </a:cubicBezTo>
                  <a:cubicBezTo>
                    <a:pt x="3648" y="1095"/>
                    <a:pt x="2948" y="760"/>
                    <a:pt x="2219" y="517"/>
                  </a:cubicBezTo>
                  <a:lnTo>
                    <a:pt x="2219" y="517"/>
                  </a:lnTo>
                  <a:cubicBezTo>
                    <a:pt x="2432" y="1095"/>
                    <a:pt x="2766" y="1642"/>
                    <a:pt x="3192" y="2098"/>
                  </a:cubicBezTo>
                  <a:cubicBezTo>
                    <a:pt x="3617" y="2554"/>
                    <a:pt x="4134" y="2919"/>
                    <a:pt x="4711" y="3253"/>
                  </a:cubicBezTo>
                  <a:cubicBezTo>
                    <a:pt x="4711" y="3253"/>
                    <a:pt x="3799" y="3314"/>
                    <a:pt x="2523" y="3405"/>
                  </a:cubicBezTo>
                  <a:cubicBezTo>
                    <a:pt x="1641" y="3526"/>
                    <a:pt x="790" y="3830"/>
                    <a:pt x="0" y="4317"/>
                  </a:cubicBezTo>
                  <a:cubicBezTo>
                    <a:pt x="791" y="4480"/>
                    <a:pt x="1605" y="4595"/>
                    <a:pt x="2401" y="4595"/>
                  </a:cubicBezTo>
                  <a:cubicBezTo>
                    <a:pt x="2493" y="4595"/>
                    <a:pt x="2584" y="4593"/>
                    <a:pt x="2675" y="4590"/>
                  </a:cubicBezTo>
                  <a:cubicBezTo>
                    <a:pt x="3587" y="4560"/>
                    <a:pt x="4468" y="4378"/>
                    <a:pt x="5319" y="4134"/>
                  </a:cubicBezTo>
                  <a:lnTo>
                    <a:pt x="3313" y="4013"/>
                  </a:lnTo>
                  <a:lnTo>
                    <a:pt x="5897" y="3952"/>
                  </a:lnTo>
                  <a:lnTo>
                    <a:pt x="5988" y="3922"/>
                  </a:lnTo>
                  <a:lnTo>
                    <a:pt x="6930" y="2067"/>
                  </a:lnTo>
                  <a:lnTo>
                    <a:pt x="6505" y="3770"/>
                  </a:lnTo>
                  <a:cubicBezTo>
                    <a:pt x="6717" y="3678"/>
                    <a:pt x="6809" y="3648"/>
                    <a:pt x="6809" y="3648"/>
                  </a:cubicBezTo>
                  <a:cubicBezTo>
                    <a:pt x="6809" y="3648"/>
                    <a:pt x="7751" y="2554"/>
                    <a:pt x="7781" y="1672"/>
                  </a:cubicBezTo>
                  <a:lnTo>
                    <a:pt x="71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5"/>
            <p:cNvSpPr/>
            <p:nvPr/>
          </p:nvSpPr>
          <p:spPr>
            <a:xfrm>
              <a:off x="1986850" y="2950075"/>
              <a:ext cx="19550" cy="15800"/>
            </a:xfrm>
            <a:custGeom>
              <a:avLst/>
              <a:gdLst/>
              <a:ahLst/>
              <a:cxnLst/>
              <a:rect l="l" t="t" r="r" b="b"/>
              <a:pathLst>
                <a:path w="782" h="632" extrusionOk="0">
                  <a:moveTo>
                    <a:pt x="310" y="1"/>
                  </a:moveTo>
                  <a:cubicBezTo>
                    <a:pt x="149" y="1"/>
                    <a:pt x="22" y="142"/>
                    <a:pt x="22" y="309"/>
                  </a:cubicBezTo>
                  <a:cubicBezTo>
                    <a:pt x="1" y="500"/>
                    <a:pt x="172" y="631"/>
                    <a:pt x="350" y="631"/>
                  </a:cubicBezTo>
                  <a:cubicBezTo>
                    <a:pt x="427" y="631"/>
                    <a:pt x="505" y="607"/>
                    <a:pt x="569" y="552"/>
                  </a:cubicBezTo>
                  <a:cubicBezTo>
                    <a:pt x="782" y="339"/>
                    <a:pt x="630" y="5"/>
                    <a:pt x="356" y="5"/>
                  </a:cubicBezTo>
                  <a:cubicBezTo>
                    <a:pt x="340" y="2"/>
                    <a:pt x="325" y="1"/>
                    <a:pt x="3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5"/>
            <p:cNvSpPr/>
            <p:nvPr/>
          </p:nvSpPr>
          <p:spPr>
            <a:xfrm>
              <a:off x="1735100" y="2786050"/>
              <a:ext cx="25" cy="25"/>
            </a:xfrm>
            <a:custGeom>
              <a:avLst/>
              <a:gdLst/>
              <a:ahLst/>
              <a:cxnLst/>
              <a:rect l="l" t="t" r="r" b="b"/>
              <a:pathLst>
                <a:path w="1" h="1" extrusionOk="0">
                  <a:moveTo>
                    <a:pt x="1"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5"/>
            <p:cNvSpPr/>
            <p:nvPr/>
          </p:nvSpPr>
          <p:spPr>
            <a:xfrm>
              <a:off x="1760925" y="2786050"/>
              <a:ext cx="70700" cy="20825"/>
            </a:xfrm>
            <a:custGeom>
              <a:avLst/>
              <a:gdLst/>
              <a:ahLst/>
              <a:cxnLst/>
              <a:rect l="l" t="t" r="r" b="b"/>
              <a:pathLst>
                <a:path w="2828" h="833" extrusionOk="0">
                  <a:moveTo>
                    <a:pt x="775" y="0"/>
                  </a:moveTo>
                  <a:cubicBezTo>
                    <a:pt x="501" y="0"/>
                    <a:pt x="234" y="60"/>
                    <a:pt x="1" y="213"/>
                  </a:cubicBezTo>
                  <a:cubicBezTo>
                    <a:pt x="457" y="608"/>
                    <a:pt x="1034" y="821"/>
                    <a:pt x="1612" y="821"/>
                  </a:cubicBezTo>
                  <a:cubicBezTo>
                    <a:pt x="1726" y="829"/>
                    <a:pt x="1838" y="833"/>
                    <a:pt x="1948" y="833"/>
                  </a:cubicBezTo>
                  <a:cubicBezTo>
                    <a:pt x="2249" y="833"/>
                    <a:pt x="2539" y="805"/>
                    <a:pt x="2828" y="760"/>
                  </a:cubicBezTo>
                  <a:cubicBezTo>
                    <a:pt x="2828" y="760"/>
                    <a:pt x="1753" y="0"/>
                    <a:pt x="7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5"/>
            <p:cNvSpPr/>
            <p:nvPr/>
          </p:nvSpPr>
          <p:spPr>
            <a:xfrm>
              <a:off x="1706975" y="2872675"/>
              <a:ext cx="100350" cy="151250"/>
            </a:xfrm>
            <a:custGeom>
              <a:avLst/>
              <a:gdLst/>
              <a:ahLst/>
              <a:cxnLst/>
              <a:rect l="l" t="t" r="r" b="b"/>
              <a:pathLst>
                <a:path w="4014" h="6050" extrusionOk="0">
                  <a:moveTo>
                    <a:pt x="4013" y="0"/>
                  </a:moveTo>
                  <a:cubicBezTo>
                    <a:pt x="4013" y="0"/>
                    <a:pt x="3375" y="244"/>
                    <a:pt x="2737" y="1703"/>
                  </a:cubicBezTo>
                  <a:cubicBezTo>
                    <a:pt x="2311" y="2675"/>
                    <a:pt x="2007" y="3678"/>
                    <a:pt x="1764" y="4681"/>
                  </a:cubicBezTo>
                  <a:cubicBezTo>
                    <a:pt x="1490" y="3952"/>
                    <a:pt x="1065" y="3253"/>
                    <a:pt x="548" y="2675"/>
                  </a:cubicBezTo>
                  <a:cubicBezTo>
                    <a:pt x="426" y="2523"/>
                    <a:pt x="274" y="2402"/>
                    <a:pt x="92" y="2280"/>
                  </a:cubicBezTo>
                  <a:cubicBezTo>
                    <a:pt x="62" y="2918"/>
                    <a:pt x="31" y="3557"/>
                    <a:pt x="1" y="4195"/>
                  </a:cubicBezTo>
                  <a:cubicBezTo>
                    <a:pt x="305" y="4499"/>
                    <a:pt x="609" y="4773"/>
                    <a:pt x="974" y="5016"/>
                  </a:cubicBezTo>
                  <a:lnTo>
                    <a:pt x="1" y="5107"/>
                  </a:lnTo>
                  <a:lnTo>
                    <a:pt x="1" y="6049"/>
                  </a:lnTo>
                  <a:lnTo>
                    <a:pt x="2189" y="5988"/>
                  </a:lnTo>
                  <a:lnTo>
                    <a:pt x="2250" y="5958"/>
                  </a:lnTo>
                  <a:lnTo>
                    <a:pt x="3223" y="3405"/>
                  </a:lnTo>
                  <a:lnTo>
                    <a:pt x="3223" y="3405"/>
                  </a:lnTo>
                  <a:lnTo>
                    <a:pt x="2767" y="5715"/>
                  </a:lnTo>
                  <a:lnTo>
                    <a:pt x="3040" y="5593"/>
                  </a:lnTo>
                  <a:cubicBezTo>
                    <a:pt x="3040" y="5593"/>
                    <a:pt x="4013" y="4073"/>
                    <a:pt x="4013" y="2827"/>
                  </a:cubicBezTo>
                  <a:lnTo>
                    <a:pt x="40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5"/>
            <p:cNvSpPr/>
            <p:nvPr/>
          </p:nvSpPr>
          <p:spPr>
            <a:xfrm>
              <a:off x="1827800" y="3284525"/>
              <a:ext cx="70700" cy="20550"/>
            </a:xfrm>
            <a:custGeom>
              <a:avLst/>
              <a:gdLst/>
              <a:ahLst/>
              <a:cxnLst/>
              <a:rect l="l" t="t" r="r" b="b"/>
              <a:pathLst>
                <a:path w="2828" h="822" extrusionOk="0">
                  <a:moveTo>
                    <a:pt x="762" y="1"/>
                  </a:moveTo>
                  <a:cubicBezTo>
                    <a:pt x="490" y="1"/>
                    <a:pt x="227" y="60"/>
                    <a:pt x="1" y="214"/>
                  </a:cubicBezTo>
                  <a:cubicBezTo>
                    <a:pt x="457" y="609"/>
                    <a:pt x="1004" y="822"/>
                    <a:pt x="1612" y="822"/>
                  </a:cubicBezTo>
                  <a:cubicBezTo>
                    <a:pt x="2007" y="822"/>
                    <a:pt x="2432" y="822"/>
                    <a:pt x="2828" y="761"/>
                  </a:cubicBezTo>
                  <a:cubicBezTo>
                    <a:pt x="2828" y="761"/>
                    <a:pt x="1734" y="1"/>
                    <a:pt x="7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5"/>
            <p:cNvSpPr/>
            <p:nvPr/>
          </p:nvSpPr>
          <p:spPr>
            <a:xfrm>
              <a:off x="1748775" y="2801250"/>
              <a:ext cx="31175" cy="69175"/>
            </a:xfrm>
            <a:custGeom>
              <a:avLst/>
              <a:gdLst/>
              <a:ahLst/>
              <a:cxnLst/>
              <a:rect l="l" t="t" r="r" b="b"/>
              <a:pathLst>
                <a:path w="1247" h="2767" extrusionOk="0">
                  <a:moveTo>
                    <a:pt x="122" y="0"/>
                  </a:moveTo>
                  <a:lnTo>
                    <a:pt x="122" y="0"/>
                  </a:lnTo>
                  <a:cubicBezTo>
                    <a:pt x="1" y="578"/>
                    <a:pt x="92" y="1186"/>
                    <a:pt x="335" y="1702"/>
                  </a:cubicBezTo>
                  <a:cubicBezTo>
                    <a:pt x="517" y="2067"/>
                    <a:pt x="730" y="2432"/>
                    <a:pt x="943" y="2766"/>
                  </a:cubicBezTo>
                  <a:cubicBezTo>
                    <a:pt x="943" y="2766"/>
                    <a:pt x="1247" y="608"/>
                    <a:pt x="1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5"/>
            <p:cNvSpPr/>
            <p:nvPr/>
          </p:nvSpPr>
          <p:spPr>
            <a:xfrm>
              <a:off x="1706975" y="3025400"/>
              <a:ext cx="40300" cy="15225"/>
            </a:xfrm>
            <a:custGeom>
              <a:avLst/>
              <a:gdLst/>
              <a:ahLst/>
              <a:cxnLst/>
              <a:rect l="l" t="t" r="r" b="b"/>
              <a:pathLst>
                <a:path w="1612" h="609" extrusionOk="0">
                  <a:moveTo>
                    <a:pt x="1" y="1"/>
                  </a:moveTo>
                  <a:lnTo>
                    <a:pt x="1" y="609"/>
                  </a:lnTo>
                  <a:cubicBezTo>
                    <a:pt x="548" y="487"/>
                    <a:pt x="1065" y="305"/>
                    <a:pt x="1612" y="123"/>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5"/>
            <p:cNvSpPr/>
            <p:nvPr/>
          </p:nvSpPr>
          <p:spPr>
            <a:xfrm>
              <a:off x="2076300" y="3593050"/>
              <a:ext cx="15975" cy="11425"/>
            </a:xfrm>
            <a:custGeom>
              <a:avLst/>
              <a:gdLst/>
              <a:ahLst/>
              <a:cxnLst/>
              <a:rect l="l" t="t" r="r" b="b"/>
              <a:pathLst>
                <a:path w="639" h="457" extrusionOk="0">
                  <a:moveTo>
                    <a:pt x="335" y="0"/>
                  </a:moveTo>
                  <a:cubicBezTo>
                    <a:pt x="152" y="0"/>
                    <a:pt x="0" y="122"/>
                    <a:pt x="0" y="244"/>
                  </a:cubicBezTo>
                  <a:cubicBezTo>
                    <a:pt x="0" y="365"/>
                    <a:pt x="152" y="456"/>
                    <a:pt x="335" y="456"/>
                  </a:cubicBezTo>
                  <a:cubicBezTo>
                    <a:pt x="517" y="456"/>
                    <a:pt x="639" y="365"/>
                    <a:pt x="639" y="244"/>
                  </a:cubicBezTo>
                  <a:cubicBezTo>
                    <a:pt x="639" y="92"/>
                    <a:pt x="517" y="0"/>
                    <a:pt x="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5"/>
            <p:cNvSpPr/>
            <p:nvPr/>
          </p:nvSpPr>
          <p:spPr>
            <a:xfrm>
              <a:off x="2152275" y="3636350"/>
              <a:ext cx="263725" cy="100350"/>
            </a:xfrm>
            <a:custGeom>
              <a:avLst/>
              <a:gdLst/>
              <a:ahLst/>
              <a:cxnLst/>
              <a:rect l="l" t="t" r="r" b="b"/>
              <a:pathLst>
                <a:path w="10549" h="4014" extrusionOk="0">
                  <a:moveTo>
                    <a:pt x="5989" y="1"/>
                  </a:moveTo>
                  <a:cubicBezTo>
                    <a:pt x="1764" y="1521"/>
                    <a:pt x="31" y="3800"/>
                    <a:pt x="1" y="3831"/>
                  </a:cubicBezTo>
                  <a:cubicBezTo>
                    <a:pt x="1" y="3861"/>
                    <a:pt x="1" y="3952"/>
                    <a:pt x="92" y="4013"/>
                  </a:cubicBezTo>
                  <a:lnTo>
                    <a:pt x="153" y="4013"/>
                  </a:lnTo>
                  <a:cubicBezTo>
                    <a:pt x="244" y="4013"/>
                    <a:pt x="305" y="3983"/>
                    <a:pt x="335" y="3922"/>
                  </a:cubicBezTo>
                  <a:cubicBezTo>
                    <a:pt x="366" y="3892"/>
                    <a:pt x="1855" y="1916"/>
                    <a:pt x="5533" y="427"/>
                  </a:cubicBezTo>
                  <a:cubicBezTo>
                    <a:pt x="6353" y="943"/>
                    <a:pt x="7265" y="1247"/>
                    <a:pt x="8208" y="1338"/>
                  </a:cubicBezTo>
                  <a:cubicBezTo>
                    <a:pt x="9636" y="1399"/>
                    <a:pt x="10548" y="1399"/>
                    <a:pt x="10548" y="1399"/>
                  </a:cubicBezTo>
                  <a:cubicBezTo>
                    <a:pt x="10548" y="1399"/>
                    <a:pt x="8755" y="188"/>
                    <a:pt x="6726" y="188"/>
                  </a:cubicBezTo>
                  <a:cubicBezTo>
                    <a:pt x="6483" y="188"/>
                    <a:pt x="6236" y="205"/>
                    <a:pt x="5989" y="244"/>
                  </a:cubicBezTo>
                  <a:cubicBezTo>
                    <a:pt x="6232" y="153"/>
                    <a:pt x="6445" y="92"/>
                    <a:pt x="6688" y="1"/>
                  </a:cubicBezTo>
                  <a:lnTo>
                    <a:pt x="6688" y="1"/>
                  </a:lnTo>
                  <a:cubicBezTo>
                    <a:pt x="6597" y="11"/>
                    <a:pt x="6512" y="14"/>
                    <a:pt x="6432" y="14"/>
                  </a:cubicBezTo>
                  <a:cubicBezTo>
                    <a:pt x="6272" y="14"/>
                    <a:pt x="6131" y="1"/>
                    <a:pt x="59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5"/>
            <p:cNvSpPr/>
            <p:nvPr/>
          </p:nvSpPr>
          <p:spPr>
            <a:xfrm>
              <a:off x="2420525" y="3811900"/>
              <a:ext cx="116275" cy="118850"/>
            </a:xfrm>
            <a:custGeom>
              <a:avLst/>
              <a:gdLst/>
              <a:ahLst/>
              <a:cxnLst/>
              <a:rect l="l" t="t" r="r" b="b"/>
              <a:pathLst>
                <a:path w="4651" h="4754" extrusionOk="0">
                  <a:moveTo>
                    <a:pt x="4651" y="0"/>
                  </a:moveTo>
                  <a:lnTo>
                    <a:pt x="4651" y="0"/>
                  </a:lnTo>
                  <a:cubicBezTo>
                    <a:pt x="1429" y="2037"/>
                    <a:pt x="92" y="4438"/>
                    <a:pt x="61" y="4499"/>
                  </a:cubicBezTo>
                  <a:cubicBezTo>
                    <a:pt x="0" y="4560"/>
                    <a:pt x="31" y="4681"/>
                    <a:pt x="122" y="4742"/>
                  </a:cubicBezTo>
                  <a:cubicBezTo>
                    <a:pt x="145" y="4750"/>
                    <a:pt x="170" y="4753"/>
                    <a:pt x="195" y="4753"/>
                  </a:cubicBezTo>
                  <a:cubicBezTo>
                    <a:pt x="270" y="4753"/>
                    <a:pt x="350" y="4719"/>
                    <a:pt x="396" y="4651"/>
                  </a:cubicBezTo>
                  <a:cubicBezTo>
                    <a:pt x="1459" y="2979"/>
                    <a:pt x="2888" y="1551"/>
                    <a:pt x="4590" y="487"/>
                  </a:cubicBezTo>
                  <a:cubicBezTo>
                    <a:pt x="4621" y="304"/>
                    <a:pt x="4621" y="152"/>
                    <a:pt x="46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5"/>
            <p:cNvSpPr/>
            <p:nvPr/>
          </p:nvSpPr>
          <p:spPr>
            <a:xfrm>
              <a:off x="2504100" y="3843250"/>
              <a:ext cx="27400" cy="18075"/>
            </a:xfrm>
            <a:custGeom>
              <a:avLst/>
              <a:gdLst/>
              <a:ahLst/>
              <a:cxnLst/>
              <a:rect l="l" t="t" r="r" b="b"/>
              <a:pathLst>
                <a:path w="1096" h="723" extrusionOk="0">
                  <a:moveTo>
                    <a:pt x="809" y="1"/>
                  </a:moveTo>
                  <a:cubicBezTo>
                    <a:pt x="514" y="1"/>
                    <a:pt x="231" y="75"/>
                    <a:pt x="1" y="236"/>
                  </a:cubicBezTo>
                  <a:cubicBezTo>
                    <a:pt x="275" y="449"/>
                    <a:pt x="609" y="631"/>
                    <a:pt x="943" y="722"/>
                  </a:cubicBezTo>
                  <a:cubicBezTo>
                    <a:pt x="1004" y="509"/>
                    <a:pt x="1065" y="266"/>
                    <a:pt x="1095" y="23"/>
                  </a:cubicBezTo>
                  <a:cubicBezTo>
                    <a:pt x="999" y="8"/>
                    <a:pt x="903" y="1"/>
                    <a:pt x="8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5"/>
            <p:cNvSpPr/>
            <p:nvPr/>
          </p:nvSpPr>
          <p:spPr>
            <a:xfrm>
              <a:off x="1975225" y="2710825"/>
              <a:ext cx="15975" cy="12550"/>
            </a:xfrm>
            <a:custGeom>
              <a:avLst/>
              <a:gdLst/>
              <a:ahLst/>
              <a:cxnLst/>
              <a:rect l="l" t="t" r="r" b="b"/>
              <a:pathLst>
                <a:path w="639" h="502" extrusionOk="0">
                  <a:moveTo>
                    <a:pt x="578" y="0"/>
                  </a:moveTo>
                  <a:lnTo>
                    <a:pt x="1" y="91"/>
                  </a:lnTo>
                  <a:cubicBezTo>
                    <a:pt x="1" y="122"/>
                    <a:pt x="1" y="152"/>
                    <a:pt x="1" y="183"/>
                  </a:cubicBezTo>
                  <a:cubicBezTo>
                    <a:pt x="1" y="395"/>
                    <a:pt x="160" y="502"/>
                    <a:pt x="320" y="502"/>
                  </a:cubicBezTo>
                  <a:cubicBezTo>
                    <a:pt x="479" y="502"/>
                    <a:pt x="639" y="395"/>
                    <a:pt x="639" y="183"/>
                  </a:cubicBezTo>
                  <a:cubicBezTo>
                    <a:pt x="639" y="122"/>
                    <a:pt x="608" y="31"/>
                    <a:pt x="5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5"/>
            <p:cNvSpPr/>
            <p:nvPr/>
          </p:nvSpPr>
          <p:spPr>
            <a:xfrm>
              <a:off x="2491200" y="3858250"/>
              <a:ext cx="25100" cy="63850"/>
            </a:xfrm>
            <a:custGeom>
              <a:avLst/>
              <a:gdLst/>
              <a:ahLst/>
              <a:cxnLst/>
              <a:rect l="l" t="t" r="r" b="b"/>
              <a:pathLst>
                <a:path w="1004" h="2554" extrusionOk="0">
                  <a:moveTo>
                    <a:pt x="152" y="0"/>
                  </a:moveTo>
                  <a:lnTo>
                    <a:pt x="152" y="0"/>
                  </a:lnTo>
                  <a:cubicBezTo>
                    <a:pt x="0" y="578"/>
                    <a:pt x="91" y="1186"/>
                    <a:pt x="365" y="1703"/>
                  </a:cubicBezTo>
                  <a:cubicBezTo>
                    <a:pt x="578" y="2128"/>
                    <a:pt x="730" y="2402"/>
                    <a:pt x="821" y="2554"/>
                  </a:cubicBezTo>
                  <a:lnTo>
                    <a:pt x="1003" y="1946"/>
                  </a:lnTo>
                  <a:cubicBezTo>
                    <a:pt x="973" y="1277"/>
                    <a:pt x="821" y="365"/>
                    <a:pt x="1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5"/>
            <p:cNvSpPr/>
            <p:nvPr/>
          </p:nvSpPr>
          <p:spPr>
            <a:xfrm>
              <a:off x="2159875" y="2746525"/>
              <a:ext cx="23575" cy="43350"/>
            </a:xfrm>
            <a:custGeom>
              <a:avLst/>
              <a:gdLst/>
              <a:ahLst/>
              <a:cxnLst/>
              <a:rect l="l" t="t" r="r" b="b"/>
              <a:pathLst>
                <a:path w="943" h="1734" extrusionOk="0">
                  <a:moveTo>
                    <a:pt x="335" y="1"/>
                  </a:moveTo>
                  <a:lnTo>
                    <a:pt x="1" y="1733"/>
                  </a:lnTo>
                  <a:lnTo>
                    <a:pt x="274" y="1581"/>
                  </a:lnTo>
                  <a:cubicBezTo>
                    <a:pt x="517" y="1156"/>
                    <a:pt x="761" y="700"/>
                    <a:pt x="943" y="244"/>
                  </a:cubicBezTo>
                  <a:lnTo>
                    <a:pt x="3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5"/>
            <p:cNvSpPr/>
            <p:nvPr/>
          </p:nvSpPr>
          <p:spPr>
            <a:xfrm>
              <a:off x="2074025" y="2761725"/>
              <a:ext cx="174800" cy="128450"/>
            </a:xfrm>
            <a:custGeom>
              <a:avLst/>
              <a:gdLst/>
              <a:ahLst/>
              <a:cxnLst/>
              <a:rect l="l" t="t" r="r" b="b"/>
              <a:pathLst>
                <a:path w="6992" h="5138" extrusionOk="0">
                  <a:moveTo>
                    <a:pt x="5258" y="1"/>
                  </a:moveTo>
                  <a:cubicBezTo>
                    <a:pt x="1581" y="2068"/>
                    <a:pt x="61" y="4803"/>
                    <a:pt x="30" y="4864"/>
                  </a:cubicBezTo>
                  <a:cubicBezTo>
                    <a:pt x="0" y="4955"/>
                    <a:pt x="30" y="5077"/>
                    <a:pt x="122" y="5107"/>
                  </a:cubicBezTo>
                  <a:cubicBezTo>
                    <a:pt x="152" y="5138"/>
                    <a:pt x="152" y="5138"/>
                    <a:pt x="213" y="5138"/>
                  </a:cubicBezTo>
                  <a:cubicBezTo>
                    <a:pt x="274" y="5138"/>
                    <a:pt x="334" y="5107"/>
                    <a:pt x="365" y="5046"/>
                  </a:cubicBezTo>
                  <a:cubicBezTo>
                    <a:pt x="395" y="4986"/>
                    <a:pt x="1885" y="2280"/>
                    <a:pt x="5562" y="274"/>
                  </a:cubicBezTo>
                  <a:cubicBezTo>
                    <a:pt x="5988" y="609"/>
                    <a:pt x="6474" y="913"/>
                    <a:pt x="6991" y="1156"/>
                  </a:cubicBezTo>
                  <a:cubicBezTo>
                    <a:pt x="6961" y="852"/>
                    <a:pt x="6930" y="700"/>
                    <a:pt x="6930" y="700"/>
                  </a:cubicBezTo>
                  <a:lnTo>
                    <a:pt x="52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5"/>
            <p:cNvSpPr/>
            <p:nvPr/>
          </p:nvSpPr>
          <p:spPr>
            <a:xfrm>
              <a:off x="1974475" y="4354550"/>
              <a:ext cx="131475" cy="27575"/>
            </a:xfrm>
            <a:custGeom>
              <a:avLst/>
              <a:gdLst/>
              <a:ahLst/>
              <a:cxnLst/>
              <a:rect l="l" t="t" r="r" b="b"/>
              <a:pathLst>
                <a:path w="5259" h="1103" extrusionOk="0">
                  <a:moveTo>
                    <a:pt x="1436" y="1"/>
                  </a:moveTo>
                  <a:cubicBezTo>
                    <a:pt x="922" y="1"/>
                    <a:pt x="426" y="85"/>
                    <a:pt x="0" y="301"/>
                  </a:cubicBezTo>
                  <a:cubicBezTo>
                    <a:pt x="841" y="794"/>
                    <a:pt x="1821" y="1093"/>
                    <a:pt x="2833" y="1093"/>
                  </a:cubicBezTo>
                  <a:cubicBezTo>
                    <a:pt x="2882" y="1093"/>
                    <a:pt x="2930" y="1092"/>
                    <a:pt x="2979" y="1091"/>
                  </a:cubicBezTo>
                  <a:cubicBezTo>
                    <a:pt x="3183" y="1099"/>
                    <a:pt x="3386" y="1103"/>
                    <a:pt x="3590" y="1103"/>
                  </a:cubicBezTo>
                  <a:cubicBezTo>
                    <a:pt x="4146" y="1103"/>
                    <a:pt x="4702" y="1075"/>
                    <a:pt x="5259" y="1030"/>
                  </a:cubicBezTo>
                  <a:cubicBezTo>
                    <a:pt x="5259" y="1030"/>
                    <a:pt x="3236" y="1"/>
                    <a:pt x="14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5"/>
            <p:cNvSpPr/>
            <p:nvPr/>
          </p:nvSpPr>
          <p:spPr>
            <a:xfrm>
              <a:off x="2365800" y="4239725"/>
              <a:ext cx="48675" cy="72975"/>
            </a:xfrm>
            <a:custGeom>
              <a:avLst/>
              <a:gdLst/>
              <a:ahLst/>
              <a:cxnLst/>
              <a:rect l="l" t="t" r="r" b="b"/>
              <a:pathLst>
                <a:path w="1947" h="2919" extrusionOk="0">
                  <a:moveTo>
                    <a:pt x="1" y="0"/>
                  </a:moveTo>
                  <a:lnTo>
                    <a:pt x="1" y="0"/>
                  </a:lnTo>
                  <a:cubicBezTo>
                    <a:pt x="214" y="790"/>
                    <a:pt x="548" y="1520"/>
                    <a:pt x="974" y="2189"/>
                  </a:cubicBezTo>
                  <a:cubicBezTo>
                    <a:pt x="1156" y="2462"/>
                    <a:pt x="1369" y="2675"/>
                    <a:pt x="1612" y="2918"/>
                  </a:cubicBezTo>
                  <a:cubicBezTo>
                    <a:pt x="1703" y="2371"/>
                    <a:pt x="1825" y="1824"/>
                    <a:pt x="1946" y="1246"/>
                  </a:cubicBezTo>
                  <a:cubicBezTo>
                    <a:pt x="1369" y="760"/>
                    <a:pt x="700" y="334"/>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5"/>
            <p:cNvSpPr/>
            <p:nvPr/>
          </p:nvSpPr>
          <p:spPr>
            <a:xfrm>
              <a:off x="2089200" y="4020100"/>
              <a:ext cx="194575" cy="171100"/>
            </a:xfrm>
            <a:custGeom>
              <a:avLst/>
              <a:gdLst/>
              <a:ahLst/>
              <a:cxnLst/>
              <a:rect l="l" t="t" r="r" b="b"/>
              <a:pathLst>
                <a:path w="7783" h="6844" extrusionOk="0">
                  <a:moveTo>
                    <a:pt x="7782" y="1"/>
                  </a:moveTo>
                  <a:cubicBezTo>
                    <a:pt x="7782" y="1"/>
                    <a:pt x="7144" y="244"/>
                    <a:pt x="6475" y="1672"/>
                  </a:cubicBezTo>
                  <a:cubicBezTo>
                    <a:pt x="6080" y="2645"/>
                    <a:pt x="5746" y="3648"/>
                    <a:pt x="5533" y="4682"/>
                  </a:cubicBezTo>
                  <a:cubicBezTo>
                    <a:pt x="5229" y="3922"/>
                    <a:pt x="4834" y="3253"/>
                    <a:pt x="4317" y="2645"/>
                  </a:cubicBezTo>
                  <a:cubicBezTo>
                    <a:pt x="3679" y="2098"/>
                    <a:pt x="2980" y="1642"/>
                    <a:pt x="2220" y="1277"/>
                  </a:cubicBezTo>
                  <a:lnTo>
                    <a:pt x="2220" y="1277"/>
                  </a:lnTo>
                  <a:cubicBezTo>
                    <a:pt x="2402" y="2037"/>
                    <a:pt x="2737" y="2797"/>
                    <a:pt x="3192" y="3466"/>
                  </a:cubicBezTo>
                  <a:cubicBezTo>
                    <a:pt x="3618" y="4043"/>
                    <a:pt x="4135" y="4530"/>
                    <a:pt x="4712" y="4986"/>
                  </a:cubicBezTo>
                  <a:cubicBezTo>
                    <a:pt x="4712" y="4986"/>
                    <a:pt x="3800" y="5077"/>
                    <a:pt x="2524" y="5229"/>
                  </a:cubicBezTo>
                  <a:cubicBezTo>
                    <a:pt x="1217" y="5381"/>
                    <a:pt x="1" y="6445"/>
                    <a:pt x="1" y="6445"/>
                  </a:cubicBezTo>
                  <a:cubicBezTo>
                    <a:pt x="775" y="6711"/>
                    <a:pt x="1572" y="6844"/>
                    <a:pt x="2365" y="6844"/>
                  </a:cubicBezTo>
                  <a:cubicBezTo>
                    <a:pt x="3377" y="6844"/>
                    <a:pt x="4382" y="6628"/>
                    <a:pt x="5320" y="6201"/>
                  </a:cubicBezTo>
                  <a:lnTo>
                    <a:pt x="5381" y="6201"/>
                  </a:lnTo>
                  <a:lnTo>
                    <a:pt x="3344" y="6049"/>
                  </a:lnTo>
                  <a:lnTo>
                    <a:pt x="5958" y="5958"/>
                  </a:lnTo>
                  <a:lnTo>
                    <a:pt x="6019" y="5928"/>
                  </a:lnTo>
                  <a:lnTo>
                    <a:pt x="6962" y="3375"/>
                  </a:lnTo>
                  <a:lnTo>
                    <a:pt x="6536" y="5685"/>
                  </a:lnTo>
                  <a:lnTo>
                    <a:pt x="6810" y="5563"/>
                  </a:lnTo>
                  <a:cubicBezTo>
                    <a:pt x="6810" y="5563"/>
                    <a:pt x="7782" y="4043"/>
                    <a:pt x="7782" y="2828"/>
                  </a:cubicBezTo>
                  <a:lnTo>
                    <a:pt x="77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5"/>
            <p:cNvSpPr/>
            <p:nvPr/>
          </p:nvSpPr>
          <p:spPr>
            <a:xfrm>
              <a:off x="1897725" y="2722225"/>
              <a:ext cx="129950" cy="27675"/>
            </a:xfrm>
            <a:custGeom>
              <a:avLst/>
              <a:gdLst/>
              <a:ahLst/>
              <a:cxnLst/>
              <a:rect l="l" t="t" r="r" b="b"/>
              <a:pathLst>
                <a:path w="5198" h="1107" extrusionOk="0">
                  <a:moveTo>
                    <a:pt x="1459" y="0"/>
                  </a:moveTo>
                  <a:lnTo>
                    <a:pt x="0" y="334"/>
                  </a:lnTo>
                  <a:cubicBezTo>
                    <a:pt x="882" y="851"/>
                    <a:pt x="1915" y="1094"/>
                    <a:pt x="2949" y="1094"/>
                  </a:cubicBezTo>
                  <a:cubicBezTo>
                    <a:pt x="3144" y="1102"/>
                    <a:pt x="3342" y="1106"/>
                    <a:pt x="3541" y="1106"/>
                  </a:cubicBezTo>
                  <a:cubicBezTo>
                    <a:pt x="4085" y="1106"/>
                    <a:pt x="4642" y="1078"/>
                    <a:pt x="5198" y="1034"/>
                  </a:cubicBezTo>
                  <a:cubicBezTo>
                    <a:pt x="5198" y="1034"/>
                    <a:pt x="3253" y="30"/>
                    <a:pt x="14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5"/>
            <p:cNvSpPr/>
            <p:nvPr/>
          </p:nvSpPr>
          <p:spPr>
            <a:xfrm>
              <a:off x="2132525" y="4479075"/>
              <a:ext cx="96525" cy="104900"/>
            </a:xfrm>
            <a:custGeom>
              <a:avLst/>
              <a:gdLst/>
              <a:ahLst/>
              <a:cxnLst/>
              <a:rect l="l" t="t" r="r" b="b"/>
              <a:pathLst>
                <a:path w="3861" h="4196" extrusionOk="0">
                  <a:moveTo>
                    <a:pt x="3709" y="1"/>
                  </a:moveTo>
                  <a:lnTo>
                    <a:pt x="3709" y="1"/>
                  </a:lnTo>
                  <a:cubicBezTo>
                    <a:pt x="2645" y="639"/>
                    <a:pt x="1733" y="1490"/>
                    <a:pt x="1064" y="2493"/>
                  </a:cubicBezTo>
                  <a:cubicBezTo>
                    <a:pt x="0" y="4104"/>
                    <a:pt x="335" y="4195"/>
                    <a:pt x="335" y="4195"/>
                  </a:cubicBezTo>
                  <a:cubicBezTo>
                    <a:pt x="335" y="4195"/>
                    <a:pt x="2098" y="3131"/>
                    <a:pt x="2979" y="2007"/>
                  </a:cubicBezTo>
                  <a:cubicBezTo>
                    <a:pt x="3861" y="882"/>
                    <a:pt x="3709" y="1"/>
                    <a:pt x="37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5"/>
            <p:cNvSpPr/>
            <p:nvPr/>
          </p:nvSpPr>
          <p:spPr>
            <a:xfrm>
              <a:off x="2467625" y="4051250"/>
              <a:ext cx="3825" cy="10675"/>
            </a:xfrm>
            <a:custGeom>
              <a:avLst/>
              <a:gdLst/>
              <a:ahLst/>
              <a:cxnLst/>
              <a:rect l="l" t="t" r="r" b="b"/>
              <a:pathLst>
                <a:path w="153" h="427" extrusionOk="0">
                  <a:moveTo>
                    <a:pt x="153" y="1"/>
                  </a:moveTo>
                  <a:lnTo>
                    <a:pt x="153" y="1"/>
                  </a:lnTo>
                  <a:cubicBezTo>
                    <a:pt x="62" y="62"/>
                    <a:pt x="1" y="153"/>
                    <a:pt x="1" y="275"/>
                  </a:cubicBezTo>
                  <a:cubicBezTo>
                    <a:pt x="1" y="335"/>
                    <a:pt x="1" y="366"/>
                    <a:pt x="31" y="426"/>
                  </a:cubicBezTo>
                  <a:lnTo>
                    <a:pt x="15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5"/>
            <p:cNvSpPr/>
            <p:nvPr/>
          </p:nvSpPr>
          <p:spPr>
            <a:xfrm>
              <a:off x="2384800" y="4111225"/>
              <a:ext cx="67675" cy="26700"/>
            </a:xfrm>
            <a:custGeom>
              <a:avLst/>
              <a:gdLst/>
              <a:ahLst/>
              <a:cxnLst/>
              <a:rect l="l" t="t" r="r" b="b"/>
              <a:pathLst>
                <a:path w="2707" h="1068" extrusionOk="0">
                  <a:moveTo>
                    <a:pt x="1450" y="1"/>
                  </a:moveTo>
                  <a:cubicBezTo>
                    <a:pt x="936" y="1"/>
                    <a:pt x="436" y="89"/>
                    <a:pt x="1" y="307"/>
                  </a:cubicBezTo>
                  <a:cubicBezTo>
                    <a:pt x="761" y="733"/>
                    <a:pt x="1581" y="1006"/>
                    <a:pt x="2463" y="1067"/>
                  </a:cubicBezTo>
                  <a:cubicBezTo>
                    <a:pt x="2524" y="763"/>
                    <a:pt x="2615" y="459"/>
                    <a:pt x="2706" y="155"/>
                  </a:cubicBezTo>
                  <a:cubicBezTo>
                    <a:pt x="2297" y="60"/>
                    <a:pt x="1869" y="1"/>
                    <a:pt x="14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5"/>
            <p:cNvSpPr/>
            <p:nvPr/>
          </p:nvSpPr>
          <p:spPr>
            <a:xfrm>
              <a:off x="2440275" y="4066450"/>
              <a:ext cx="19025" cy="15850"/>
            </a:xfrm>
            <a:custGeom>
              <a:avLst/>
              <a:gdLst/>
              <a:ahLst/>
              <a:cxnLst/>
              <a:rect l="l" t="t" r="r" b="b"/>
              <a:pathLst>
                <a:path w="761" h="634" extrusionOk="0">
                  <a:moveTo>
                    <a:pt x="457" y="1"/>
                  </a:moveTo>
                  <a:cubicBezTo>
                    <a:pt x="153" y="1"/>
                    <a:pt x="1" y="335"/>
                    <a:pt x="214" y="548"/>
                  </a:cubicBezTo>
                  <a:cubicBezTo>
                    <a:pt x="282" y="606"/>
                    <a:pt x="362" y="634"/>
                    <a:pt x="441" y="634"/>
                  </a:cubicBezTo>
                  <a:cubicBezTo>
                    <a:pt x="606" y="634"/>
                    <a:pt x="761" y="511"/>
                    <a:pt x="761" y="305"/>
                  </a:cubicBezTo>
                  <a:cubicBezTo>
                    <a:pt x="761" y="122"/>
                    <a:pt x="609" y="1"/>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5"/>
            <p:cNvSpPr/>
            <p:nvPr/>
          </p:nvSpPr>
          <p:spPr>
            <a:xfrm>
              <a:off x="1587675" y="3917525"/>
              <a:ext cx="19025" cy="25100"/>
            </a:xfrm>
            <a:custGeom>
              <a:avLst/>
              <a:gdLst/>
              <a:ahLst/>
              <a:cxnLst/>
              <a:rect l="l" t="t" r="r" b="b"/>
              <a:pathLst>
                <a:path w="761" h="1004" extrusionOk="0">
                  <a:moveTo>
                    <a:pt x="62" y="0"/>
                  </a:moveTo>
                  <a:cubicBezTo>
                    <a:pt x="1" y="152"/>
                    <a:pt x="1" y="304"/>
                    <a:pt x="1" y="487"/>
                  </a:cubicBezTo>
                  <a:cubicBezTo>
                    <a:pt x="244" y="669"/>
                    <a:pt x="487" y="851"/>
                    <a:pt x="761" y="1003"/>
                  </a:cubicBezTo>
                  <a:cubicBezTo>
                    <a:pt x="669" y="578"/>
                    <a:pt x="396" y="213"/>
                    <a:pt x="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5"/>
            <p:cNvSpPr/>
            <p:nvPr/>
          </p:nvSpPr>
          <p:spPr>
            <a:xfrm>
              <a:off x="1987375" y="4473000"/>
              <a:ext cx="139100" cy="119325"/>
            </a:xfrm>
            <a:custGeom>
              <a:avLst/>
              <a:gdLst/>
              <a:ahLst/>
              <a:cxnLst/>
              <a:rect l="l" t="t" r="r" b="b"/>
              <a:pathLst>
                <a:path w="5564" h="4773" extrusionOk="0">
                  <a:moveTo>
                    <a:pt x="5563" y="0"/>
                  </a:moveTo>
                  <a:cubicBezTo>
                    <a:pt x="5563" y="0"/>
                    <a:pt x="4925" y="244"/>
                    <a:pt x="4256" y="1703"/>
                  </a:cubicBezTo>
                  <a:cubicBezTo>
                    <a:pt x="3861" y="2645"/>
                    <a:pt x="3527" y="3648"/>
                    <a:pt x="3314" y="4681"/>
                  </a:cubicBezTo>
                  <a:cubicBezTo>
                    <a:pt x="3010" y="3952"/>
                    <a:pt x="2615" y="3253"/>
                    <a:pt x="2098" y="2645"/>
                  </a:cubicBezTo>
                  <a:cubicBezTo>
                    <a:pt x="1460" y="2098"/>
                    <a:pt x="761" y="1642"/>
                    <a:pt x="1" y="1277"/>
                  </a:cubicBezTo>
                  <a:lnTo>
                    <a:pt x="1" y="1277"/>
                  </a:lnTo>
                  <a:cubicBezTo>
                    <a:pt x="183" y="2067"/>
                    <a:pt x="518" y="2797"/>
                    <a:pt x="943" y="3466"/>
                  </a:cubicBezTo>
                  <a:cubicBezTo>
                    <a:pt x="1308" y="3922"/>
                    <a:pt x="1703" y="4347"/>
                    <a:pt x="2159" y="4742"/>
                  </a:cubicBezTo>
                  <a:cubicBezTo>
                    <a:pt x="2797" y="4742"/>
                    <a:pt x="3466" y="4742"/>
                    <a:pt x="4226" y="4773"/>
                  </a:cubicBezTo>
                  <a:lnTo>
                    <a:pt x="4743" y="3405"/>
                  </a:lnTo>
                  <a:lnTo>
                    <a:pt x="4469" y="4773"/>
                  </a:lnTo>
                  <a:lnTo>
                    <a:pt x="5016" y="4773"/>
                  </a:lnTo>
                  <a:cubicBezTo>
                    <a:pt x="5320" y="4165"/>
                    <a:pt x="5503" y="3496"/>
                    <a:pt x="5563" y="2827"/>
                  </a:cubicBezTo>
                  <a:lnTo>
                    <a:pt x="55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5"/>
            <p:cNvSpPr/>
            <p:nvPr/>
          </p:nvSpPr>
          <p:spPr>
            <a:xfrm>
              <a:off x="1598325" y="3902675"/>
              <a:ext cx="69925" cy="20500"/>
            </a:xfrm>
            <a:custGeom>
              <a:avLst/>
              <a:gdLst/>
              <a:ahLst/>
              <a:cxnLst/>
              <a:rect l="l" t="t" r="r" b="b"/>
              <a:pathLst>
                <a:path w="2797" h="820" extrusionOk="0">
                  <a:moveTo>
                    <a:pt x="786" y="1"/>
                  </a:moveTo>
                  <a:cubicBezTo>
                    <a:pt x="506" y="1"/>
                    <a:pt x="234" y="64"/>
                    <a:pt x="0" y="230"/>
                  </a:cubicBezTo>
                  <a:cubicBezTo>
                    <a:pt x="426" y="594"/>
                    <a:pt x="1003" y="807"/>
                    <a:pt x="1581" y="807"/>
                  </a:cubicBezTo>
                  <a:cubicBezTo>
                    <a:pt x="1695" y="815"/>
                    <a:pt x="1807" y="819"/>
                    <a:pt x="1917" y="819"/>
                  </a:cubicBezTo>
                  <a:cubicBezTo>
                    <a:pt x="2218" y="819"/>
                    <a:pt x="2507" y="791"/>
                    <a:pt x="2797" y="746"/>
                  </a:cubicBezTo>
                  <a:cubicBezTo>
                    <a:pt x="2797" y="746"/>
                    <a:pt x="1742"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5"/>
            <p:cNvSpPr/>
            <p:nvPr/>
          </p:nvSpPr>
          <p:spPr>
            <a:xfrm>
              <a:off x="1916725" y="4273150"/>
              <a:ext cx="129500" cy="100325"/>
            </a:xfrm>
            <a:custGeom>
              <a:avLst/>
              <a:gdLst/>
              <a:ahLst/>
              <a:cxnLst/>
              <a:rect l="l" t="t" r="r" b="b"/>
              <a:pathLst>
                <a:path w="5180" h="4013" extrusionOk="0">
                  <a:moveTo>
                    <a:pt x="4985" y="0"/>
                  </a:moveTo>
                  <a:lnTo>
                    <a:pt x="4985" y="0"/>
                  </a:lnTo>
                  <a:cubicBezTo>
                    <a:pt x="4104" y="304"/>
                    <a:pt x="3344" y="852"/>
                    <a:pt x="2797" y="1611"/>
                  </a:cubicBezTo>
                  <a:cubicBezTo>
                    <a:pt x="2523" y="2007"/>
                    <a:pt x="2249" y="2402"/>
                    <a:pt x="2006" y="2827"/>
                  </a:cubicBezTo>
                  <a:cubicBezTo>
                    <a:pt x="1307" y="3040"/>
                    <a:pt x="638" y="3283"/>
                    <a:pt x="0" y="3587"/>
                  </a:cubicBezTo>
                  <a:lnTo>
                    <a:pt x="0" y="4013"/>
                  </a:lnTo>
                  <a:cubicBezTo>
                    <a:pt x="547" y="3739"/>
                    <a:pt x="1155" y="3496"/>
                    <a:pt x="1733" y="3314"/>
                  </a:cubicBezTo>
                  <a:lnTo>
                    <a:pt x="1976" y="3192"/>
                  </a:lnTo>
                  <a:cubicBezTo>
                    <a:pt x="2948" y="2888"/>
                    <a:pt x="3952" y="2645"/>
                    <a:pt x="4955" y="2523"/>
                  </a:cubicBezTo>
                  <a:cubicBezTo>
                    <a:pt x="5179" y="2467"/>
                    <a:pt x="5145" y="2152"/>
                    <a:pt x="4946" y="2152"/>
                  </a:cubicBezTo>
                  <a:cubicBezTo>
                    <a:pt x="4930" y="2152"/>
                    <a:pt x="4912" y="2154"/>
                    <a:pt x="4894" y="2159"/>
                  </a:cubicBezTo>
                  <a:cubicBezTo>
                    <a:pt x="4377" y="2219"/>
                    <a:pt x="3860" y="2341"/>
                    <a:pt x="3374" y="2432"/>
                  </a:cubicBezTo>
                  <a:cubicBezTo>
                    <a:pt x="3496" y="2341"/>
                    <a:pt x="3587" y="2250"/>
                    <a:pt x="3678" y="2159"/>
                  </a:cubicBezTo>
                  <a:cubicBezTo>
                    <a:pt x="4225" y="1520"/>
                    <a:pt x="4681" y="791"/>
                    <a:pt x="49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5"/>
            <p:cNvSpPr/>
            <p:nvPr/>
          </p:nvSpPr>
          <p:spPr>
            <a:xfrm>
              <a:off x="1914425" y="4375825"/>
              <a:ext cx="106425" cy="40975"/>
            </a:xfrm>
            <a:custGeom>
              <a:avLst/>
              <a:gdLst/>
              <a:ahLst/>
              <a:cxnLst/>
              <a:rect l="l" t="t" r="r" b="b"/>
              <a:pathLst>
                <a:path w="4257" h="1639" extrusionOk="0">
                  <a:moveTo>
                    <a:pt x="473" y="0"/>
                  </a:moveTo>
                  <a:cubicBezTo>
                    <a:pt x="327" y="0"/>
                    <a:pt x="179" y="9"/>
                    <a:pt x="31" y="27"/>
                  </a:cubicBezTo>
                  <a:lnTo>
                    <a:pt x="1" y="878"/>
                  </a:lnTo>
                  <a:cubicBezTo>
                    <a:pt x="578" y="1243"/>
                    <a:pt x="1217" y="1486"/>
                    <a:pt x="1885" y="1547"/>
                  </a:cubicBezTo>
                  <a:cubicBezTo>
                    <a:pt x="3375" y="1638"/>
                    <a:pt x="4256" y="1638"/>
                    <a:pt x="4256" y="1638"/>
                  </a:cubicBezTo>
                  <a:cubicBezTo>
                    <a:pt x="4256" y="1638"/>
                    <a:pt x="2486" y="0"/>
                    <a:pt x="4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5"/>
            <p:cNvSpPr/>
            <p:nvPr/>
          </p:nvSpPr>
          <p:spPr>
            <a:xfrm>
              <a:off x="2311850" y="4335450"/>
              <a:ext cx="88950" cy="44100"/>
            </a:xfrm>
            <a:custGeom>
              <a:avLst/>
              <a:gdLst/>
              <a:ahLst/>
              <a:cxnLst/>
              <a:rect l="l" t="t" r="r" b="b"/>
              <a:pathLst>
                <a:path w="3558" h="1764" extrusionOk="0">
                  <a:moveTo>
                    <a:pt x="3557" y="1"/>
                  </a:moveTo>
                  <a:lnTo>
                    <a:pt x="2493" y="153"/>
                  </a:lnTo>
                  <a:cubicBezTo>
                    <a:pt x="1217" y="305"/>
                    <a:pt x="1" y="1338"/>
                    <a:pt x="1" y="1338"/>
                  </a:cubicBezTo>
                  <a:cubicBezTo>
                    <a:pt x="852" y="1642"/>
                    <a:pt x="1733" y="1764"/>
                    <a:pt x="2645" y="1764"/>
                  </a:cubicBezTo>
                  <a:cubicBezTo>
                    <a:pt x="2828" y="1764"/>
                    <a:pt x="3010" y="1733"/>
                    <a:pt x="3223" y="1703"/>
                  </a:cubicBezTo>
                  <a:cubicBezTo>
                    <a:pt x="3253" y="1460"/>
                    <a:pt x="3314" y="1217"/>
                    <a:pt x="3375" y="943"/>
                  </a:cubicBezTo>
                  <a:cubicBezTo>
                    <a:pt x="3436" y="639"/>
                    <a:pt x="3496" y="335"/>
                    <a:pt x="35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5"/>
            <p:cNvSpPr/>
            <p:nvPr/>
          </p:nvSpPr>
          <p:spPr>
            <a:xfrm>
              <a:off x="2324775" y="4527025"/>
              <a:ext cx="22075" cy="18950"/>
            </a:xfrm>
            <a:custGeom>
              <a:avLst/>
              <a:gdLst/>
              <a:ahLst/>
              <a:cxnLst/>
              <a:rect l="l" t="t" r="r" b="b"/>
              <a:pathLst>
                <a:path w="883" h="758" extrusionOk="0">
                  <a:moveTo>
                    <a:pt x="517" y="1"/>
                  </a:moveTo>
                  <a:cubicBezTo>
                    <a:pt x="423" y="1"/>
                    <a:pt x="325" y="38"/>
                    <a:pt x="244" y="119"/>
                  </a:cubicBezTo>
                  <a:cubicBezTo>
                    <a:pt x="1" y="362"/>
                    <a:pt x="153" y="757"/>
                    <a:pt x="517" y="757"/>
                  </a:cubicBezTo>
                  <a:cubicBezTo>
                    <a:pt x="700" y="757"/>
                    <a:pt x="882" y="605"/>
                    <a:pt x="882" y="393"/>
                  </a:cubicBezTo>
                  <a:cubicBezTo>
                    <a:pt x="882" y="150"/>
                    <a:pt x="706" y="1"/>
                    <a:pt x="5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5"/>
            <p:cNvSpPr/>
            <p:nvPr/>
          </p:nvSpPr>
          <p:spPr>
            <a:xfrm>
              <a:off x="2227500" y="4564275"/>
              <a:ext cx="122375" cy="25775"/>
            </a:xfrm>
            <a:custGeom>
              <a:avLst/>
              <a:gdLst/>
              <a:ahLst/>
              <a:cxnLst/>
              <a:rect l="l" t="t" r="r" b="b"/>
              <a:pathLst>
                <a:path w="4895" h="1031" extrusionOk="0">
                  <a:moveTo>
                    <a:pt x="1429" y="0"/>
                  </a:moveTo>
                  <a:cubicBezTo>
                    <a:pt x="919" y="0"/>
                    <a:pt x="426" y="84"/>
                    <a:pt x="1" y="301"/>
                  </a:cubicBezTo>
                  <a:cubicBezTo>
                    <a:pt x="639" y="696"/>
                    <a:pt x="1338" y="939"/>
                    <a:pt x="2068" y="1030"/>
                  </a:cubicBezTo>
                  <a:cubicBezTo>
                    <a:pt x="3709" y="970"/>
                    <a:pt x="4560" y="909"/>
                    <a:pt x="4895" y="878"/>
                  </a:cubicBezTo>
                  <a:cubicBezTo>
                    <a:pt x="4255" y="592"/>
                    <a:pt x="2782"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5"/>
            <p:cNvSpPr/>
            <p:nvPr/>
          </p:nvSpPr>
          <p:spPr>
            <a:xfrm>
              <a:off x="1722175" y="2743400"/>
              <a:ext cx="220400" cy="82175"/>
            </a:xfrm>
            <a:custGeom>
              <a:avLst/>
              <a:gdLst/>
              <a:ahLst/>
              <a:cxnLst/>
              <a:rect l="l" t="t" r="r" b="b"/>
              <a:pathLst>
                <a:path w="8816" h="3287" extrusionOk="0">
                  <a:moveTo>
                    <a:pt x="5058" y="1"/>
                  </a:moveTo>
                  <a:cubicBezTo>
                    <a:pt x="5004" y="1"/>
                    <a:pt x="4949" y="2"/>
                    <a:pt x="4895" y="4"/>
                  </a:cubicBezTo>
                  <a:cubicBezTo>
                    <a:pt x="4043" y="217"/>
                    <a:pt x="3223" y="460"/>
                    <a:pt x="2524" y="673"/>
                  </a:cubicBezTo>
                  <a:cubicBezTo>
                    <a:pt x="1673" y="1250"/>
                    <a:pt x="882" y="1889"/>
                    <a:pt x="153" y="2588"/>
                  </a:cubicBezTo>
                  <a:cubicBezTo>
                    <a:pt x="92" y="2801"/>
                    <a:pt x="62" y="3044"/>
                    <a:pt x="1" y="3287"/>
                  </a:cubicBezTo>
                  <a:cubicBezTo>
                    <a:pt x="1095" y="2101"/>
                    <a:pt x="2402" y="1098"/>
                    <a:pt x="3831" y="339"/>
                  </a:cubicBezTo>
                  <a:cubicBezTo>
                    <a:pt x="4135" y="582"/>
                    <a:pt x="5259" y="1463"/>
                    <a:pt x="6475" y="1554"/>
                  </a:cubicBezTo>
                  <a:cubicBezTo>
                    <a:pt x="7934" y="1615"/>
                    <a:pt x="8816" y="1615"/>
                    <a:pt x="8816" y="1615"/>
                  </a:cubicBezTo>
                  <a:cubicBezTo>
                    <a:pt x="8816" y="1615"/>
                    <a:pt x="7086" y="1"/>
                    <a:pt x="50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5"/>
            <p:cNvSpPr/>
            <p:nvPr/>
          </p:nvSpPr>
          <p:spPr>
            <a:xfrm>
              <a:off x="1738900" y="2771600"/>
              <a:ext cx="15225" cy="9150"/>
            </a:xfrm>
            <a:custGeom>
              <a:avLst/>
              <a:gdLst/>
              <a:ahLst/>
              <a:cxnLst/>
              <a:rect l="l" t="t" r="r" b="b"/>
              <a:pathLst>
                <a:path w="609" h="366" extrusionOk="0">
                  <a:moveTo>
                    <a:pt x="608" y="1"/>
                  </a:moveTo>
                  <a:lnTo>
                    <a:pt x="608" y="1"/>
                  </a:lnTo>
                  <a:cubicBezTo>
                    <a:pt x="396" y="92"/>
                    <a:pt x="183" y="214"/>
                    <a:pt x="1" y="366"/>
                  </a:cubicBezTo>
                  <a:lnTo>
                    <a:pt x="426" y="335"/>
                  </a:lnTo>
                  <a:lnTo>
                    <a:pt x="487" y="305"/>
                  </a:lnTo>
                  <a:lnTo>
                    <a:pt x="6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5"/>
            <p:cNvSpPr/>
            <p:nvPr/>
          </p:nvSpPr>
          <p:spPr>
            <a:xfrm>
              <a:off x="1763975" y="2764000"/>
              <a:ext cx="10675" cy="9900"/>
            </a:xfrm>
            <a:custGeom>
              <a:avLst/>
              <a:gdLst/>
              <a:ahLst/>
              <a:cxnLst/>
              <a:rect l="l" t="t" r="r" b="b"/>
              <a:pathLst>
                <a:path w="427" h="396" extrusionOk="0">
                  <a:moveTo>
                    <a:pt x="426" y="1"/>
                  </a:moveTo>
                  <a:lnTo>
                    <a:pt x="61" y="122"/>
                  </a:lnTo>
                  <a:lnTo>
                    <a:pt x="1" y="396"/>
                  </a:lnTo>
                  <a:lnTo>
                    <a:pt x="305" y="244"/>
                  </a:lnTo>
                  <a:lnTo>
                    <a:pt x="4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5"/>
            <p:cNvSpPr/>
            <p:nvPr/>
          </p:nvSpPr>
          <p:spPr>
            <a:xfrm>
              <a:off x="1716875" y="3129525"/>
              <a:ext cx="145150" cy="171000"/>
            </a:xfrm>
            <a:custGeom>
              <a:avLst/>
              <a:gdLst/>
              <a:ahLst/>
              <a:cxnLst/>
              <a:rect l="l" t="t" r="r" b="b"/>
              <a:pathLst>
                <a:path w="5806" h="6840" extrusionOk="0">
                  <a:moveTo>
                    <a:pt x="5806" y="0"/>
                  </a:moveTo>
                  <a:cubicBezTo>
                    <a:pt x="5806" y="0"/>
                    <a:pt x="5167" y="243"/>
                    <a:pt x="4499" y="1672"/>
                  </a:cubicBezTo>
                  <a:cubicBezTo>
                    <a:pt x="4103" y="2645"/>
                    <a:pt x="3769" y="3648"/>
                    <a:pt x="3556" y="4681"/>
                  </a:cubicBezTo>
                  <a:cubicBezTo>
                    <a:pt x="3252" y="3921"/>
                    <a:pt x="2857" y="3252"/>
                    <a:pt x="2341" y="2645"/>
                  </a:cubicBezTo>
                  <a:cubicBezTo>
                    <a:pt x="1702" y="2097"/>
                    <a:pt x="1003" y="1641"/>
                    <a:pt x="243" y="1277"/>
                  </a:cubicBezTo>
                  <a:lnTo>
                    <a:pt x="243" y="1277"/>
                  </a:lnTo>
                  <a:cubicBezTo>
                    <a:pt x="426" y="2037"/>
                    <a:pt x="760" y="2797"/>
                    <a:pt x="1216" y="3465"/>
                  </a:cubicBezTo>
                  <a:cubicBezTo>
                    <a:pt x="1641" y="4012"/>
                    <a:pt x="2158" y="4529"/>
                    <a:pt x="2736" y="4985"/>
                  </a:cubicBezTo>
                  <a:cubicBezTo>
                    <a:pt x="2736" y="4985"/>
                    <a:pt x="1824" y="5046"/>
                    <a:pt x="547" y="5228"/>
                  </a:cubicBezTo>
                  <a:lnTo>
                    <a:pt x="456" y="5228"/>
                  </a:lnTo>
                  <a:cubicBezTo>
                    <a:pt x="486" y="5866"/>
                    <a:pt x="486" y="6262"/>
                    <a:pt x="486" y="6262"/>
                  </a:cubicBezTo>
                  <a:cubicBezTo>
                    <a:pt x="486" y="6262"/>
                    <a:pt x="304" y="6444"/>
                    <a:pt x="0" y="6778"/>
                  </a:cubicBezTo>
                  <a:cubicBezTo>
                    <a:pt x="243" y="6839"/>
                    <a:pt x="486" y="6839"/>
                    <a:pt x="730" y="6839"/>
                  </a:cubicBezTo>
                  <a:cubicBezTo>
                    <a:pt x="1641" y="6778"/>
                    <a:pt x="2523" y="6566"/>
                    <a:pt x="3374" y="6201"/>
                  </a:cubicBezTo>
                  <a:lnTo>
                    <a:pt x="1368" y="6049"/>
                  </a:lnTo>
                  <a:lnTo>
                    <a:pt x="3951" y="5958"/>
                  </a:lnTo>
                  <a:lnTo>
                    <a:pt x="4043" y="5927"/>
                  </a:lnTo>
                  <a:lnTo>
                    <a:pt x="4985" y="3374"/>
                  </a:lnTo>
                  <a:lnTo>
                    <a:pt x="4529" y="5684"/>
                  </a:lnTo>
                  <a:lnTo>
                    <a:pt x="4833" y="5563"/>
                  </a:lnTo>
                  <a:cubicBezTo>
                    <a:pt x="4833" y="5563"/>
                    <a:pt x="5806" y="4043"/>
                    <a:pt x="5806" y="2797"/>
                  </a:cubicBezTo>
                  <a:lnTo>
                    <a:pt x="58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5"/>
            <p:cNvSpPr/>
            <p:nvPr/>
          </p:nvSpPr>
          <p:spPr>
            <a:xfrm>
              <a:off x="1672800" y="3403825"/>
              <a:ext cx="96525" cy="104900"/>
            </a:xfrm>
            <a:custGeom>
              <a:avLst/>
              <a:gdLst/>
              <a:ahLst/>
              <a:cxnLst/>
              <a:rect l="l" t="t" r="r" b="b"/>
              <a:pathLst>
                <a:path w="3861" h="4196" extrusionOk="0">
                  <a:moveTo>
                    <a:pt x="3708" y="1"/>
                  </a:moveTo>
                  <a:lnTo>
                    <a:pt x="3708" y="1"/>
                  </a:lnTo>
                  <a:cubicBezTo>
                    <a:pt x="2645" y="609"/>
                    <a:pt x="1733" y="1460"/>
                    <a:pt x="1034" y="2493"/>
                  </a:cubicBezTo>
                  <a:cubicBezTo>
                    <a:pt x="0" y="4104"/>
                    <a:pt x="304" y="4196"/>
                    <a:pt x="304" y="4196"/>
                  </a:cubicBezTo>
                  <a:cubicBezTo>
                    <a:pt x="304" y="4196"/>
                    <a:pt x="2067" y="3132"/>
                    <a:pt x="2979" y="2007"/>
                  </a:cubicBezTo>
                  <a:cubicBezTo>
                    <a:pt x="3860" y="882"/>
                    <a:pt x="3708" y="1"/>
                    <a:pt x="37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5"/>
            <p:cNvSpPr/>
            <p:nvPr/>
          </p:nvSpPr>
          <p:spPr>
            <a:xfrm>
              <a:off x="2032975" y="4309625"/>
              <a:ext cx="18275" cy="16200"/>
            </a:xfrm>
            <a:custGeom>
              <a:avLst/>
              <a:gdLst/>
              <a:ahLst/>
              <a:cxnLst/>
              <a:rect l="l" t="t" r="r" b="b"/>
              <a:pathLst>
                <a:path w="731" h="648" extrusionOk="0">
                  <a:moveTo>
                    <a:pt x="305" y="0"/>
                  </a:moveTo>
                  <a:cubicBezTo>
                    <a:pt x="122" y="0"/>
                    <a:pt x="1" y="152"/>
                    <a:pt x="1" y="335"/>
                  </a:cubicBezTo>
                  <a:cubicBezTo>
                    <a:pt x="1" y="519"/>
                    <a:pt x="152" y="648"/>
                    <a:pt x="316" y="648"/>
                  </a:cubicBezTo>
                  <a:cubicBezTo>
                    <a:pt x="395" y="648"/>
                    <a:pt x="478" y="617"/>
                    <a:pt x="548" y="548"/>
                  </a:cubicBezTo>
                  <a:cubicBezTo>
                    <a:pt x="730" y="335"/>
                    <a:pt x="609" y="0"/>
                    <a:pt x="3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5"/>
            <p:cNvSpPr/>
            <p:nvPr/>
          </p:nvSpPr>
          <p:spPr>
            <a:xfrm>
              <a:off x="1560325" y="3901575"/>
              <a:ext cx="11425" cy="3800"/>
            </a:xfrm>
            <a:custGeom>
              <a:avLst/>
              <a:gdLst/>
              <a:ahLst/>
              <a:cxnLst/>
              <a:rect l="l" t="t" r="r" b="b"/>
              <a:pathLst>
                <a:path w="457" h="152" extrusionOk="0">
                  <a:moveTo>
                    <a:pt x="1" y="0"/>
                  </a:moveTo>
                  <a:lnTo>
                    <a:pt x="122" y="152"/>
                  </a:lnTo>
                  <a:lnTo>
                    <a:pt x="456" y="3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5"/>
            <p:cNvSpPr/>
            <p:nvPr/>
          </p:nvSpPr>
          <p:spPr>
            <a:xfrm>
              <a:off x="1507900" y="3748075"/>
              <a:ext cx="124650" cy="149725"/>
            </a:xfrm>
            <a:custGeom>
              <a:avLst/>
              <a:gdLst/>
              <a:ahLst/>
              <a:cxnLst/>
              <a:rect l="l" t="t" r="r" b="b"/>
              <a:pathLst>
                <a:path w="4986" h="5989" extrusionOk="0">
                  <a:moveTo>
                    <a:pt x="4985" y="0"/>
                  </a:moveTo>
                  <a:cubicBezTo>
                    <a:pt x="4985" y="0"/>
                    <a:pt x="4316" y="243"/>
                    <a:pt x="3678" y="1672"/>
                  </a:cubicBezTo>
                  <a:cubicBezTo>
                    <a:pt x="3283" y="2645"/>
                    <a:pt x="2949" y="3648"/>
                    <a:pt x="2705" y="4681"/>
                  </a:cubicBezTo>
                  <a:cubicBezTo>
                    <a:pt x="2432" y="3921"/>
                    <a:pt x="2037" y="3252"/>
                    <a:pt x="1490" y="2645"/>
                  </a:cubicBezTo>
                  <a:cubicBezTo>
                    <a:pt x="1064" y="2249"/>
                    <a:pt x="547" y="1885"/>
                    <a:pt x="0" y="1581"/>
                  </a:cubicBezTo>
                  <a:lnTo>
                    <a:pt x="0" y="1581"/>
                  </a:lnTo>
                  <a:cubicBezTo>
                    <a:pt x="213" y="2401"/>
                    <a:pt x="456" y="3222"/>
                    <a:pt x="791" y="3982"/>
                  </a:cubicBezTo>
                  <a:cubicBezTo>
                    <a:pt x="1125" y="4347"/>
                    <a:pt x="1520" y="4681"/>
                    <a:pt x="1915" y="4985"/>
                  </a:cubicBezTo>
                  <a:lnTo>
                    <a:pt x="1338" y="5046"/>
                  </a:lnTo>
                  <a:cubicBezTo>
                    <a:pt x="1520" y="5380"/>
                    <a:pt x="1733" y="5684"/>
                    <a:pt x="1976" y="5988"/>
                  </a:cubicBezTo>
                  <a:lnTo>
                    <a:pt x="3131" y="5958"/>
                  </a:lnTo>
                  <a:lnTo>
                    <a:pt x="3222" y="5897"/>
                  </a:lnTo>
                  <a:lnTo>
                    <a:pt x="4164" y="3344"/>
                  </a:lnTo>
                  <a:lnTo>
                    <a:pt x="3708" y="5684"/>
                  </a:lnTo>
                  <a:lnTo>
                    <a:pt x="4012" y="5532"/>
                  </a:lnTo>
                  <a:cubicBezTo>
                    <a:pt x="4012" y="5532"/>
                    <a:pt x="4985" y="4012"/>
                    <a:pt x="4985" y="2797"/>
                  </a:cubicBezTo>
                  <a:lnTo>
                    <a:pt x="49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5"/>
            <p:cNvSpPr/>
            <p:nvPr/>
          </p:nvSpPr>
          <p:spPr>
            <a:xfrm>
              <a:off x="1833875" y="3804300"/>
              <a:ext cx="193800" cy="171100"/>
            </a:xfrm>
            <a:custGeom>
              <a:avLst/>
              <a:gdLst/>
              <a:ahLst/>
              <a:cxnLst/>
              <a:rect l="l" t="t" r="r" b="b"/>
              <a:pathLst>
                <a:path w="7752" h="6844" extrusionOk="0">
                  <a:moveTo>
                    <a:pt x="7752" y="0"/>
                  </a:moveTo>
                  <a:cubicBezTo>
                    <a:pt x="7752" y="0"/>
                    <a:pt x="7114" y="244"/>
                    <a:pt x="6475" y="1703"/>
                  </a:cubicBezTo>
                  <a:cubicBezTo>
                    <a:pt x="6050" y="2675"/>
                    <a:pt x="5715" y="3648"/>
                    <a:pt x="5503" y="4681"/>
                  </a:cubicBezTo>
                  <a:cubicBezTo>
                    <a:pt x="5199" y="3952"/>
                    <a:pt x="4804" y="3253"/>
                    <a:pt x="4287" y="2675"/>
                  </a:cubicBezTo>
                  <a:cubicBezTo>
                    <a:pt x="3648" y="2128"/>
                    <a:pt x="2949" y="1642"/>
                    <a:pt x="2189" y="1307"/>
                  </a:cubicBezTo>
                  <a:lnTo>
                    <a:pt x="2189" y="1307"/>
                  </a:lnTo>
                  <a:cubicBezTo>
                    <a:pt x="2372" y="2067"/>
                    <a:pt x="2706" y="2797"/>
                    <a:pt x="3162" y="3465"/>
                  </a:cubicBezTo>
                  <a:cubicBezTo>
                    <a:pt x="3588" y="4043"/>
                    <a:pt x="4104" y="4560"/>
                    <a:pt x="4682" y="4985"/>
                  </a:cubicBezTo>
                  <a:cubicBezTo>
                    <a:pt x="4682" y="4985"/>
                    <a:pt x="3770" y="5076"/>
                    <a:pt x="2493" y="5228"/>
                  </a:cubicBezTo>
                  <a:cubicBezTo>
                    <a:pt x="1186" y="5411"/>
                    <a:pt x="1" y="6444"/>
                    <a:pt x="1" y="6444"/>
                  </a:cubicBezTo>
                  <a:cubicBezTo>
                    <a:pt x="780" y="6695"/>
                    <a:pt x="1585" y="6843"/>
                    <a:pt x="2415" y="6843"/>
                  </a:cubicBezTo>
                  <a:cubicBezTo>
                    <a:pt x="2491" y="6843"/>
                    <a:pt x="2568" y="6842"/>
                    <a:pt x="2645" y="6839"/>
                  </a:cubicBezTo>
                  <a:cubicBezTo>
                    <a:pt x="3557" y="6779"/>
                    <a:pt x="4469" y="6566"/>
                    <a:pt x="5320" y="6201"/>
                  </a:cubicBezTo>
                  <a:lnTo>
                    <a:pt x="3314" y="6049"/>
                  </a:lnTo>
                  <a:lnTo>
                    <a:pt x="5898" y="5958"/>
                  </a:lnTo>
                  <a:lnTo>
                    <a:pt x="5989" y="5928"/>
                  </a:lnTo>
                  <a:lnTo>
                    <a:pt x="6931" y="3374"/>
                  </a:lnTo>
                  <a:lnTo>
                    <a:pt x="6506" y="5715"/>
                  </a:lnTo>
                  <a:lnTo>
                    <a:pt x="6506" y="5715"/>
                  </a:lnTo>
                  <a:lnTo>
                    <a:pt x="6779" y="5563"/>
                  </a:lnTo>
                  <a:cubicBezTo>
                    <a:pt x="6779" y="5563"/>
                    <a:pt x="7752" y="4043"/>
                    <a:pt x="7752" y="2827"/>
                  </a:cubicBezTo>
                  <a:lnTo>
                    <a:pt x="77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5"/>
            <p:cNvSpPr/>
            <p:nvPr/>
          </p:nvSpPr>
          <p:spPr>
            <a:xfrm>
              <a:off x="1813375" y="3777500"/>
              <a:ext cx="19025" cy="16175"/>
            </a:xfrm>
            <a:custGeom>
              <a:avLst/>
              <a:gdLst/>
              <a:ahLst/>
              <a:cxnLst/>
              <a:rect l="l" t="t" r="r" b="b"/>
              <a:pathLst>
                <a:path w="761" h="647" extrusionOk="0">
                  <a:moveTo>
                    <a:pt x="418" y="1"/>
                  </a:moveTo>
                  <a:cubicBezTo>
                    <a:pt x="335" y="1"/>
                    <a:pt x="251" y="31"/>
                    <a:pt x="183" y="100"/>
                  </a:cubicBezTo>
                  <a:cubicBezTo>
                    <a:pt x="0" y="313"/>
                    <a:pt x="122" y="647"/>
                    <a:pt x="426" y="647"/>
                  </a:cubicBezTo>
                  <a:cubicBezTo>
                    <a:pt x="608" y="647"/>
                    <a:pt x="760" y="495"/>
                    <a:pt x="760" y="343"/>
                  </a:cubicBezTo>
                  <a:cubicBezTo>
                    <a:pt x="760" y="137"/>
                    <a:pt x="592" y="1"/>
                    <a:pt x="4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5"/>
            <p:cNvSpPr/>
            <p:nvPr/>
          </p:nvSpPr>
          <p:spPr>
            <a:xfrm>
              <a:off x="1870350" y="3681950"/>
              <a:ext cx="31200" cy="49425"/>
            </a:xfrm>
            <a:custGeom>
              <a:avLst/>
              <a:gdLst/>
              <a:ahLst/>
              <a:cxnLst/>
              <a:rect l="l" t="t" r="r" b="b"/>
              <a:pathLst>
                <a:path w="1248" h="1977" extrusionOk="0">
                  <a:moveTo>
                    <a:pt x="123" y="1"/>
                  </a:moveTo>
                  <a:lnTo>
                    <a:pt x="123" y="1"/>
                  </a:lnTo>
                  <a:cubicBezTo>
                    <a:pt x="1" y="426"/>
                    <a:pt x="92" y="882"/>
                    <a:pt x="335" y="1217"/>
                  </a:cubicBezTo>
                  <a:cubicBezTo>
                    <a:pt x="518" y="1490"/>
                    <a:pt x="730" y="1733"/>
                    <a:pt x="943" y="1976"/>
                  </a:cubicBezTo>
                  <a:cubicBezTo>
                    <a:pt x="943" y="1976"/>
                    <a:pt x="1247" y="426"/>
                    <a:pt x="1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5"/>
            <p:cNvSpPr/>
            <p:nvPr/>
          </p:nvSpPr>
          <p:spPr>
            <a:xfrm>
              <a:off x="1732825" y="3838575"/>
              <a:ext cx="131475" cy="28050"/>
            </a:xfrm>
            <a:custGeom>
              <a:avLst/>
              <a:gdLst/>
              <a:ahLst/>
              <a:cxnLst/>
              <a:rect l="l" t="t" r="r" b="b"/>
              <a:pathLst>
                <a:path w="5259" h="1122" extrusionOk="0">
                  <a:moveTo>
                    <a:pt x="1449" y="1"/>
                  </a:moveTo>
                  <a:cubicBezTo>
                    <a:pt x="932" y="1"/>
                    <a:pt x="433" y="85"/>
                    <a:pt x="0" y="301"/>
                  </a:cubicBezTo>
                  <a:cubicBezTo>
                    <a:pt x="912" y="848"/>
                    <a:pt x="1946" y="1122"/>
                    <a:pt x="3010" y="1122"/>
                  </a:cubicBezTo>
                  <a:cubicBezTo>
                    <a:pt x="3739" y="1122"/>
                    <a:pt x="4499" y="1091"/>
                    <a:pt x="5259" y="1031"/>
                  </a:cubicBezTo>
                  <a:cubicBezTo>
                    <a:pt x="5259" y="1031"/>
                    <a:pt x="3255" y="1"/>
                    <a:pt x="14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5"/>
            <p:cNvSpPr/>
            <p:nvPr/>
          </p:nvSpPr>
          <p:spPr>
            <a:xfrm>
              <a:off x="1882525" y="3671150"/>
              <a:ext cx="70700" cy="14950"/>
            </a:xfrm>
            <a:custGeom>
              <a:avLst/>
              <a:gdLst/>
              <a:ahLst/>
              <a:cxnLst/>
              <a:rect l="l" t="t" r="r" b="b"/>
              <a:pathLst>
                <a:path w="2828" h="598" extrusionOk="0">
                  <a:moveTo>
                    <a:pt x="781" y="1"/>
                  </a:moveTo>
                  <a:cubicBezTo>
                    <a:pt x="504" y="1"/>
                    <a:pt x="235" y="45"/>
                    <a:pt x="0" y="159"/>
                  </a:cubicBezTo>
                  <a:cubicBezTo>
                    <a:pt x="487" y="433"/>
                    <a:pt x="1064" y="585"/>
                    <a:pt x="1611" y="585"/>
                  </a:cubicBezTo>
                  <a:cubicBezTo>
                    <a:pt x="1736" y="594"/>
                    <a:pt x="1858" y="597"/>
                    <a:pt x="1978" y="597"/>
                  </a:cubicBezTo>
                  <a:cubicBezTo>
                    <a:pt x="2268" y="597"/>
                    <a:pt x="2548" y="576"/>
                    <a:pt x="2827" y="554"/>
                  </a:cubicBezTo>
                  <a:cubicBezTo>
                    <a:pt x="2827" y="554"/>
                    <a:pt x="1757" y="1"/>
                    <a:pt x="7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5"/>
            <p:cNvSpPr/>
            <p:nvPr/>
          </p:nvSpPr>
          <p:spPr>
            <a:xfrm>
              <a:off x="1791325" y="3793650"/>
              <a:ext cx="19025" cy="16225"/>
            </a:xfrm>
            <a:custGeom>
              <a:avLst/>
              <a:gdLst/>
              <a:ahLst/>
              <a:cxnLst/>
              <a:rect l="l" t="t" r="r" b="b"/>
              <a:pathLst>
                <a:path w="761" h="649" extrusionOk="0">
                  <a:moveTo>
                    <a:pt x="335" y="1"/>
                  </a:moveTo>
                  <a:cubicBezTo>
                    <a:pt x="153" y="1"/>
                    <a:pt x="1" y="153"/>
                    <a:pt x="1" y="335"/>
                  </a:cubicBezTo>
                  <a:cubicBezTo>
                    <a:pt x="1" y="519"/>
                    <a:pt x="166" y="648"/>
                    <a:pt x="339" y="648"/>
                  </a:cubicBezTo>
                  <a:cubicBezTo>
                    <a:pt x="423" y="648"/>
                    <a:pt x="509" y="618"/>
                    <a:pt x="578" y="548"/>
                  </a:cubicBezTo>
                  <a:cubicBezTo>
                    <a:pt x="761" y="335"/>
                    <a:pt x="609" y="1"/>
                    <a:pt x="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5"/>
            <p:cNvSpPr/>
            <p:nvPr/>
          </p:nvSpPr>
          <p:spPr>
            <a:xfrm>
              <a:off x="1811850" y="3824050"/>
              <a:ext cx="19025" cy="16175"/>
            </a:xfrm>
            <a:custGeom>
              <a:avLst/>
              <a:gdLst/>
              <a:ahLst/>
              <a:cxnLst/>
              <a:rect l="l" t="t" r="r" b="b"/>
              <a:pathLst>
                <a:path w="761" h="647" extrusionOk="0">
                  <a:moveTo>
                    <a:pt x="335" y="1"/>
                  </a:moveTo>
                  <a:cubicBezTo>
                    <a:pt x="152" y="1"/>
                    <a:pt x="1" y="153"/>
                    <a:pt x="1" y="305"/>
                  </a:cubicBezTo>
                  <a:cubicBezTo>
                    <a:pt x="1" y="511"/>
                    <a:pt x="154" y="647"/>
                    <a:pt x="320" y="647"/>
                  </a:cubicBezTo>
                  <a:cubicBezTo>
                    <a:pt x="398" y="647"/>
                    <a:pt x="479" y="616"/>
                    <a:pt x="548" y="548"/>
                  </a:cubicBezTo>
                  <a:cubicBezTo>
                    <a:pt x="760" y="335"/>
                    <a:pt x="608" y="1"/>
                    <a:pt x="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5"/>
            <p:cNvSpPr/>
            <p:nvPr/>
          </p:nvSpPr>
          <p:spPr>
            <a:xfrm>
              <a:off x="1833375" y="3802025"/>
              <a:ext cx="22575" cy="18775"/>
            </a:xfrm>
            <a:custGeom>
              <a:avLst/>
              <a:gdLst/>
              <a:ahLst/>
              <a:cxnLst/>
              <a:rect l="l" t="t" r="r" b="b"/>
              <a:pathLst>
                <a:path w="903" h="751" extrusionOk="0">
                  <a:moveTo>
                    <a:pt x="416" y="0"/>
                  </a:moveTo>
                  <a:cubicBezTo>
                    <a:pt x="203" y="0"/>
                    <a:pt x="21" y="152"/>
                    <a:pt x="21" y="365"/>
                  </a:cubicBezTo>
                  <a:cubicBezTo>
                    <a:pt x="0" y="593"/>
                    <a:pt x="191" y="750"/>
                    <a:pt x="392" y="750"/>
                  </a:cubicBezTo>
                  <a:cubicBezTo>
                    <a:pt x="486" y="750"/>
                    <a:pt x="582" y="716"/>
                    <a:pt x="659" y="639"/>
                  </a:cubicBezTo>
                  <a:cubicBezTo>
                    <a:pt x="902" y="395"/>
                    <a:pt x="750" y="0"/>
                    <a:pt x="4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5"/>
            <p:cNvSpPr/>
            <p:nvPr/>
          </p:nvSpPr>
          <p:spPr>
            <a:xfrm>
              <a:off x="1620350" y="3567975"/>
              <a:ext cx="31200" cy="69175"/>
            </a:xfrm>
            <a:custGeom>
              <a:avLst/>
              <a:gdLst/>
              <a:ahLst/>
              <a:cxnLst/>
              <a:rect l="l" t="t" r="r" b="b"/>
              <a:pathLst>
                <a:path w="1248" h="2767" extrusionOk="0">
                  <a:moveTo>
                    <a:pt x="122" y="0"/>
                  </a:moveTo>
                  <a:cubicBezTo>
                    <a:pt x="1" y="578"/>
                    <a:pt x="62" y="1186"/>
                    <a:pt x="335" y="1703"/>
                  </a:cubicBezTo>
                  <a:cubicBezTo>
                    <a:pt x="518" y="2067"/>
                    <a:pt x="700" y="2432"/>
                    <a:pt x="943" y="2766"/>
                  </a:cubicBezTo>
                  <a:cubicBezTo>
                    <a:pt x="943" y="2766"/>
                    <a:pt x="1247" y="608"/>
                    <a:pt x="1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5"/>
            <p:cNvSpPr/>
            <p:nvPr/>
          </p:nvSpPr>
          <p:spPr>
            <a:xfrm>
              <a:off x="1631750" y="3552775"/>
              <a:ext cx="70700" cy="20850"/>
            </a:xfrm>
            <a:custGeom>
              <a:avLst/>
              <a:gdLst/>
              <a:ahLst/>
              <a:cxnLst/>
              <a:rect l="l" t="t" r="r" b="b"/>
              <a:pathLst>
                <a:path w="2828" h="834" extrusionOk="0">
                  <a:moveTo>
                    <a:pt x="775" y="0"/>
                  </a:moveTo>
                  <a:cubicBezTo>
                    <a:pt x="500" y="0"/>
                    <a:pt x="234" y="60"/>
                    <a:pt x="1" y="213"/>
                  </a:cubicBezTo>
                  <a:cubicBezTo>
                    <a:pt x="457" y="608"/>
                    <a:pt x="1034" y="821"/>
                    <a:pt x="1612" y="821"/>
                  </a:cubicBezTo>
                  <a:cubicBezTo>
                    <a:pt x="1726" y="829"/>
                    <a:pt x="1838" y="833"/>
                    <a:pt x="1948" y="833"/>
                  </a:cubicBezTo>
                  <a:cubicBezTo>
                    <a:pt x="2249" y="833"/>
                    <a:pt x="2538" y="805"/>
                    <a:pt x="2828" y="760"/>
                  </a:cubicBezTo>
                  <a:cubicBezTo>
                    <a:pt x="2828" y="760"/>
                    <a:pt x="1752" y="0"/>
                    <a:pt x="7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5"/>
            <p:cNvSpPr/>
            <p:nvPr/>
          </p:nvSpPr>
          <p:spPr>
            <a:xfrm>
              <a:off x="1548925" y="3407625"/>
              <a:ext cx="290075" cy="232850"/>
            </a:xfrm>
            <a:custGeom>
              <a:avLst/>
              <a:gdLst/>
              <a:ahLst/>
              <a:cxnLst/>
              <a:rect l="l" t="t" r="r" b="b"/>
              <a:pathLst>
                <a:path w="11603" h="9314" extrusionOk="0">
                  <a:moveTo>
                    <a:pt x="11399" y="1"/>
                  </a:moveTo>
                  <a:lnTo>
                    <a:pt x="11399" y="1"/>
                  </a:lnTo>
                  <a:cubicBezTo>
                    <a:pt x="10518" y="305"/>
                    <a:pt x="9758" y="882"/>
                    <a:pt x="9210" y="1612"/>
                  </a:cubicBezTo>
                  <a:cubicBezTo>
                    <a:pt x="8937" y="2007"/>
                    <a:pt x="8663" y="2402"/>
                    <a:pt x="8420" y="2828"/>
                  </a:cubicBezTo>
                  <a:cubicBezTo>
                    <a:pt x="2432" y="4743"/>
                    <a:pt x="92" y="8998"/>
                    <a:pt x="61" y="9059"/>
                  </a:cubicBezTo>
                  <a:cubicBezTo>
                    <a:pt x="1" y="9120"/>
                    <a:pt x="31" y="9241"/>
                    <a:pt x="122" y="9302"/>
                  </a:cubicBezTo>
                  <a:cubicBezTo>
                    <a:pt x="145" y="9310"/>
                    <a:pt x="170" y="9313"/>
                    <a:pt x="194" y="9313"/>
                  </a:cubicBezTo>
                  <a:cubicBezTo>
                    <a:pt x="268" y="9313"/>
                    <a:pt x="343" y="9279"/>
                    <a:pt x="365" y="9211"/>
                  </a:cubicBezTo>
                  <a:cubicBezTo>
                    <a:pt x="396" y="9180"/>
                    <a:pt x="1885" y="6445"/>
                    <a:pt x="5593" y="4439"/>
                  </a:cubicBezTo>
                  <a:cubicBezTo>
                    <a:pt x="5897" y="4712"/>
                    <a:pt x="7022" y="5594"/>
                    <a:pt x="8238" y="5654"/>
                  </a:cubicBezTo>
                  <a:cubicBezTo>
                    <a:pt x="9697" y="5746"/>
                    <a:pt x="10578" y="5746"/>
                    <a:pt x="10578" y="5746"/>
                  </a:cubicBezTo>
                  <a:cubicBezTo>
                    <a:pt x="10578" y="5746"/>
                    <a:pt x="8842" y="4104"/>
                    <a:pt x="6821" y="4104"/>
                  </a:cubicBezTo>
                  <a:cubicBezTo>
                    <a:pt x="6557" y="4104"/>
                    <a:pt x="6289" y="4132"/>
                    <a:pt x="6019" y="4195"/>
                  </a:cubicBezTo>
                  <a:cubicBezTo>
                    <a:pt x="6718" y="3861"/>
                    <a:pt x="7417" y="3557"/>
                    <a:pt x="8147" y="3314"/>
                  </a:cubicBezTo>
                  <a:cubicBezTo>
                    <a:pt x="8147" y="3314"/>
                    <a:pt x="8238" y="3284"/>
                    <a:pt x="8390" y="3223"/>
                  </a:cubicBezTo>
                  <a:cubicBezTo>
                    <a:pt x="9362" y="2888"/>
                    <a:pt x="10366" y="2676"/>
                    <a:pt x="11369" y="2524"/>
                  </a:cubicBezTo>
                  <a:cubicBezTo>
                    <a:pt x="11602" y="2495"/>
                    <a:pt x="11555" y="2157"/>
                    <a:pt x="11336" y="2157"/>
                  </a:cubicBezTo>
                  <a:cubicBezTo>
                    <a:pt x="11327" y="2157"/>
                    <a:pt x="11318" y="2158"/>
                    <a:pt x="11308" y="2159"/>
                  </a:cubicBezTo>
                  <a:cubicBezTo>
                    <a:pt x="10791" y="2250"/>
                    <a:pt x="10274" y="2341"/>
                    <a:pt x="9788" y="2463"/>
                  </a:cubicBezTo>
                  <a:cubicBezTo>
                    <a:pt x="9910" y="2372"/>
                    <a:pt x="10001" y="2281"/>
                    <a:pt x="10092" y="2189"/>
                  </a:cubicBezTo>
                  <a:cubicBezTo>
                    <a:pt x="10639" y="1521"/>
                    <a:pt x="11095" y="791"/>
                    <a:pt x="113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5"/>
            <p:cNvSpPr/>
            <p:nvPr/>
          </p:nvSpPr>
          <p:spPr>
            <a:xfrm>
              <a:off x="1722950" y="3559625"/>
              <a:ext cx="193800" cy="123050"/>
            </a:xfrm>
            <a:custGeom>
              <a:avLst/>
              <a:gdLst/>
              <a:ahLst/>
              <a:cxnLst/>
              <a:rect l="l" t="t" r="r" b="b"/>
              <a:pathLst>
                <a:path w="7752" h="4922" extrusionOk="0">
                  <a:moveTo>
                    <a:pt x="5319" y="4438"/>
                  </a:moveTo>
                  <a:cubicBezTo>
                    <a:pt x="5295" y="4446"/>
                    <a:pt x="5270" y="4454"/>
                    <a:pt x="5246" y="4462"/>
                  </a:cubicBezTo>
                  <a:lnTo>
                    <a:pt x="5246" y="4462"/>
                  </a:lnTo>
                  <a:lnTo>
                    <a:pt x="5350" y="4468"/>
                  </a:lnTo>
                  <a:lnTo>
                    <a:pt x="5350" y="4468"/>
                  </a:lnTo>
                  <a:lnTo>
                    <a:pt x="5319" y="4438"/>
                  </a:lnTo>
                  <a:close/>
                  <a:moveTo>
                    <a:pt x="7751" y="0"/>
                  </a:moveTo>
                  <a:cubicBezTo>
                    <a:pt x="7751" y="0"/>
                    <a:pt x="7113" y="182"/>
                    <a:pt x="6474" y="1216"/>
                  </a:cubicBezTo>
                  <a:cubicBezTo>
                    <a:pt x="6079" y="1885"/>
                    <a:pt x="5745" y="2584"/>
                    <a:pt x="5502" y="3344"/>
                  </a:cubicBezTo>
                  <a:cubicBezTo>
                    <a:pt x="5198" y="2796"/>
                    <a:pt x="4803" y="2280"/>
                    <a:pt x="4286" y="1885"/>
                  </a:cubicBezTo>
                  <a:cubicBezTo>
                    <a:pt x="3648" y="1489"/>
                    <a:pt x="2918" y="1155"/>
                    <a:pt x="2189" y="912"/>
                  </a:cubicBezTo>
                  <a:lnTo>
                    <a:pt x="2189" y="912"/>
                  </a:lnTo>
                  <a:cubicBezTo>
                    <a:pt x="2401" y="1489"/>
                    <a:pt x="2736" y="2037"/>
                    <a:pt x="3161" y="2492"/>
                  </a:cubicBezTo>
                  <a:cubicBezTo>
                    <a:pt x="3617" y="2918"/>
                    <a:pt x="4134" y="3283"/>
                    <a:pt x="4681" y="3587"/>
                  </a:cubicBezTo>
                  <a:cubicBezTo>
                    <a:pt x="4681" y="3587"/>
                    <a:pt x="3800" y="3647"/>
                    <a:pt x="2493" y="3739"/>
                  </a:cubicBezTo>
                  <a:cubicBezTo>
                    <a:pt x="1611" y="3860"/>
                    <a:pt x="760" y="4164"/>
                    <a:pt x="0" y="4620"/>
                  </a:cubicBezTo>
                  <a:cubicBezTo>
                    <a:pt x="778" y="4821"/>
                    <a:pt x="1568" y="4922"/>
                    <a:pt x="2356" y="4922"/>
                  </a:cubicBezTo>
                  <a:cubicBezTo>
                    <a:pt x="3329" y="4922"/>
                    <a:pt x="4301" y="4769"/>
                    <a:pt x="5246" y="4462"/>
                  </a:cubicBezTo>
                  <a:lnTo>
                    <a:pt x="5246" y="4462"/>
                  </a:lnTo>
                  <a:lnTo>
                    <a:pt x="3313" y="4347"/>
                  </a:lnTo>
                  <a:lnTo>
                    <a:pt x="5927" y="4286"/>
                  </a:lnTo>
                  <a:lnTo>
                    <a:pt x="5988" y="4255"/>
                  </a:lnTo>
                  <a:lnTo>
                    <a:pt x="6961" y="2432"/>
                  </a:lnTo>
                  <a:lnTo>
                    <a:pt x="6505" y="4103"/>
                  </a:lnTo>
                  <a:lnTo>
                    <a:pt x="6809" y="4012"/>
                  </a:lnTo>
                  <a:cubicBezTo>
                    <a:pt x="6809" y="4012"/>
                    <a:pt x="7751" y="2888"/>
                    <a:pt x="7751" y="2037"/>
                  </a:cubicBezTo>
                  <a:lnTo>
                    <a:pt x="77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5"/>
            <p:cNvSpPr/>
            <p:nvPr/>
          </p:nvSpPr>
          <p:spPr>
            <a:xfrm>
              <a:off x="1638600" y="3753375"/>
              <a:ext cx="96525" cy="104900"/>
            </a:xfrm>
            <a:custGeom>
              <a:avLst/>
              <a:gdLst/>
              <a:ahLst/>
              <a:cxnLst/>
              <a:rect l="l" t="t" r="r" b="b"/>
              <a:pathLst>
                <a:path w="3861" h="4196" extrusionOk="0">
                  <a:moveTo>
                    <a:pt x="3709" y="1"/>
                  </a:moveTo>
                  <a:lnTo>
                    <a:pt x="3709" y="1"/>
                  </a:lnTo>
                  <a:cubicBezTo>
                    <a:pt x="2645" y="639"/>
                    <a:pt x="1733" y="1490"/>
                    <a:pt x="1034" y="2493"/>
                  </a:cubicBezTo>
                  <a:cubicBezTo>
                    <a:pt x="0" y="4104"/>
                    <a:pt x="304" y="4195"/>
                    <a:pt x="304" y="4195"/>
                  </a:cubicBezTo>
                  <a:cubicBezTo>
                    <a:pt x="304" y="4195"/>
                    <a:pt x="2098" y="3132"/>
                    <a:pt x="2979" y="2007"/>
                  </a:cubicBezTo>
                  <a:cubicBezTo>
                    <a:pt x="3861" y="882"/>
                    <a:pt x="3709" y="1"/>
                    <a:pt x="37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5"/>
            <p:cNvSpPr/>
            <p:nvPr/>
          </p:nvSpPr>
          <p:spPr>
            <a:xfrm>
              <a:off x="1799700" y="3566450"/>
              <a:ext cx="288775" cy="167200"/>
            </a:xfrm>
            <a:custGeom>
              <a:avLst/>
              <a:gdLst/>
              <a:ahLst/>
              <a:cxnLst/>
              <a:rect l="l" t="t" r="r" b="b"/>
              <a:pathLst>
                <a:path w="11551" h="6688" extrusionOk="0">
                  <a:moveTo>
                    <a:pt x="11399" y="1"/>
                  </a:moveTo>
                  <a:lnTo>
                    <a:pt x="11399" y="1"/>
                  </a:lnTo>
                  <a:cubicBezTo>
                    <a:pt x="10578" y="213"/>
                    <a:pt x="9848" y="608"/>
                    <a:pt x="9210" y="1156"/>
                  </a:cubicBezTo>
                  <a:cubicBezTo>
                    <a:pt x="8937" y="1429"/>
                    <a:pt x="8663" y="1733"/>
                    <a:pt x="8420" y="2037"/>
                  </a:cubicBezTo>
                  <a:cubicBezTo>
                    <a:pt x="2432" y="3405"/>
                    <a:pt x="91" y="6444"/>
                    <a:pt x="61" y="6475"/>
                  </a:cubicBezTo>
                  <a:cubicBezTo>
                    <a:pt x="0" y="6505"/>
                    <a:pt x="31" y="6657"/>
                    <a:pt x="122" y="6688"/>
                  </a:cubicBezTo>
                  <a:lnTo>
                    <a:pt x="213" y="6688"/>
                  </a:lnTo>
                  <a:cubicBezTo>
                    <a:pt x="274" y="6688"/>
                    <a:pt x="335" y="6657"/>
                    <a:pt x="365" y="6596"/>
                  </a:cubicBezTo>
                  <a:cubicBezTo>
                    <a:pt x="395" y="6566"/>
                    <a:pt x="1885" y="4621"/>
                    <a:pt x="5593" y="3192"/>
                  </a:cubicBezTo>
                  <a:cubicBezTo>
                    <a:pt x="6383" y="3678"/>
                    <a:pt x="7295" y="3982"/>
                    <a:pt x="8237" y="4074"/>
                  </a:cubicBezTo>
                  <a:cubicBezTo>
                    <a:pt x="9696" y="4134"/>
                    <a:pt x="10578" y="4134"/>
                    <a:pt x="10578" y="4134"/>
                  </a:cubicBezTo>
                  <a:cubicBezTo>
                    <a:pt x="10578" y="4134"/>
                    <a:pt x="8817" y="2952"/>
                    <a:pt x="6799" y="2952"/>
                  </a:cubicBezTo>
                  <a:cubicBezTo>
                    <a:pt x="6552" y="2952"/>
                    <a:pt x="6301" y="2970"/>
                    <a:pt x="6049" y="3010"/>
                  </a:cubicBezTo>
                  <a:cubicBezTo>
                    <a:pt x="6748" y="2767"/>
                    <a:pt x="7447" y="2554"/>
                    <a:pt x="8177" y="2371"/>
                  </a:cubicBezTo>
                  <a:lnTo>
                    <a:pt x="8420" y="2311"/>
                  </a:lnTo>
                  <a:cubicBezTo>
                    <a:pt x="9392" y="2067"/>
                    <a:pt x="10396" y="1916"/>
                    <a:pt x="11368" y="1824"/>
                  </a:cubicBezTo>
                  <a:cubicBezTo>
                    <a:pt x="11490" y="1824"/>
                    <a:pt x="11551" y="1733"/>
                    <a:pt x="11520" y="1672"/>
                  </a:cubicBezTo>
                  <a:cubicBezTo>
                    <a:pt x="11520" y="1581"/>
                    <a:pt x="11429" y="1551"/>
                    <a:pt x="11338" y="1551"/>
                  </a:cubicBezTo>
                  <a:cubicBezTo>
                    <a:pt x="10791" y="1612"/>
                    <a:pt x="10274" y="1672"/>
                    <a:pt x="9788" y="1764"/>
                  </a:cubicBezTo>
                  <a:cubicBezTo>
                    <a:pt x="9909" y="1703"/>
                    <a:pt x="10000" y="1642"/>
                    <a:pt x="10092" y="1581"/>
                  </a:cubicBezTo>
                  <a:cubicBezTo>
                    <a:pt x="10639" y="1125"/>
                    <a:pt x="11064" y="608"/>
                    <a:pt x="113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5"/>
            <p:cNvSpPr/>
            <p:nvPr/>
          </p:nvSpPr>
          <p:spPr>
            <a:xfrm>
              <a:off x="2184200" y="3850650"/>
              <a:ext cx="19025" cy="16200"/>
            </a:xfrm>
            <a:custGeom>
              <a:avLst/>
              <a:gdLst/>
              <a:ahLst/>
              <a:cxnLst/>
              <a:rect l="l" t="t" r="r" b="b"/>
              <a:pathLst>
                <a:path w="761" h="648" extrusionOk="0">
                  <a:moveTo>
                    <a:pt x="426" y="1"/>
                  </a:moveTo>
                  <a:cubicBezTo>
                    <a:pt x="152" y="1"/>
                    <a:pt x="0" y="335"/>
                    <a:pt x="183" y="548"/>
                  </a:cubicBezTo>
                  <a:cubicBezTo>
                    <a:pt x="252" y="617"/>
                    <a:pt x="338" y="648"/>
                    <a:pt x="422" y="648"/>
                  </a:cubicBezTo>
                  <a:cubicBezTo>
                    <a:pt x="595" y="648"/>
                    <a:pt x="760" y="519"/>
                    <a:pt x="760" y="335"/>
                  </a:cubicBezTo>
                  <a:cubicBezTo>
                    <a:pt x="760" y="153"/>
                    <a:pt x="608" y="1"/>
                    <a:pt x="4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5"/>
            <p:cNvSpPr/>
            <p:nvPr/>
          </p:nvSpPr>
          <p:spPr>
            <a:xfrm>
              <a:off x="1915950" y="4269350"/>
              <a:ext cx="60050" cy="85125"/>
            </a:xfrm>
            <a:custGeom>
              <a:avLst/>
              <a:gdLst/>
              <a:ahLst/>
              <a:cxnLst/>
              <a:rect l="l" t="t" r="r" b="b"/>
              <a:pathLst>
                <a:path w="2402" h="3405" extrusionOk="0">
                  <a:moveTo>
                    <a:pt x="2250" y="0"/>
                  </a:moveTo>
                  <a:cubicBezTo>
                    <a:pt x="1429" y="487"/>
                    <a:pt x="700" y="1095"/>
                    <a:pt x="92" y="1824"/>
                  </a:cubicBezTo>
                  <a:lnTo>
                    <a:pt x="1" y="3405"/>
                  </a:lnTo>
                  <a:cubicBezTo>
                    <a:pt x="578" y="3010"/>
                    <a:pt x="1065" y="2523"/>
                    <a:pt x="1521" y="2007"/>
                  </a:cubicBezTo>
                  <a:cubicBezTo>
                    <a:pt x="2402" y="882"/>
                    <a:pt x="2250" y="1"/>
                    <a:pt x="22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5"/>
            <p:cNvSpPr/>
            <p:nvPr/>
          </p:nvSpPr>
          <p:spPr>
            <a:xfrm>
              <a:off x="2074250" y="4316700"/>
              <a:ext cx="22575" cy="18775"/>
            </a:xfrm>
            <a:custGeom>
              <a:avLst/>
              <a:gdLst/>
              <a:ahLst/>
              <a:cxnLst/>
              <a:rect l="l" t="t" r="r" b="b"/>
              <a:pathLst>
                <a:path w="903" h="751" extrusionOk="0">
                  <a:moveTo>
                    <a:pt x="393" y="1"/>
                  </a:moveTo>
                  <a:cubicBezTo>
                    <a:pt x="192" y="1"/>
                    <a:pt x="1" y="158"/>
                    <a:pt x="21" y="386"/>
                  </a:cubicBezTo>
                  <a:cubicBezTo>
                    <a:pt x="21" y="599"/>
                    <a:pt x="204" y="751"/>
                    <a:pt x="386" y="751"/>
                  </a:cubicBezTo>
                  <a:cubicBezTo>
                    <a:pt x="751" y="751"/>
                    <a:pt x="903" y="325"/>
                    <a:pt x="660" y="113"/>
                  </a:cubicBezTo>
                  <a:cubicBezTo>
                    <a:pt x="582" y="35"/>
                    <a:pt x="486" y="1"/>
                    <a:pt x="3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5"/>
            <p:cNvSpPr/>
            <p:nvPr/>
          </p:nvSpPr>
          <p:spPr>
            <a:xfrm>
              <a:off x="2128725" y="3895575"/>
              <a:ext cx="131475" cy="27600"/>
            </a:xfrm>
            <a:custGeom>
              <a:avLst/>
              <a:gdLst/>
              <a:ahLst/>
              <a:cxnLst/>
              <a:rect l="l" t="t" r="r" b="b"/>
              <a:pathLst>
                <a:path w="5259" h="1104" extrusionOk="0">
                  <a:moveTo>
                    <a:pt x="1449" y="1"/>
                  </a:moveTo>
                  <a:cubicBezTo>
                    <a:pt x="933" y="1"/>
                    <a:pt x="433" y="85"/>
                    <a:pt x="1" y="301"/>
                  </a:cubicBezTo>
                  <a:cubicBezTo>
                    <a:pt x="842" y="794"/>
                    <a:pt x="1821" y="1093"/>
                    <a:pt x="2833" y="1093"/>
                  </a:cubicBezTo>
                  <a:cubicBezTo>
                    <a:pt x="2882" y="1093"/>
                    <a:pt x="2931" y="1092"/>
                    <a:pt x="2979" y="1091"/>
                  </a:cubicBezTo>
                  <a:cubicBezTo>
                    <a:pt x="3183" y="1099"/>
                    <a:pt x="3387" y="1103"/>
                    <a:pt x="3590" y="1103"/>
                  </a:cubicBezTo>
                  <a:cubicBezTo>
                    <a:pt x="4146" y="1103"/>
                    <a:pt x="4703" y="1075"/>
                    <a:pt x="5259" y="1030"/>
                  </a:cubicBezTo>
                  <a:cubicBezTo>
                    <a:pt x="5259" y="1030"/>
                    <a:pt x="3255" y="1"/>
                    <a:pt x="14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5"/>
            <p:cNvSpPr/>
            <p:nvPr/>
          </p:nvSpPr>
          <p:spPr>
            <a:xfrm>
              <a:off x="1981300" y="3974525"/>
              <a:ext cx="31175" cy="69150"/>
            </a:xfrm>
            <a:custGeom>
              <a:avLst/>
              <a:gdLst/>
              <a:ahLst/>
              <a:cxnLst/>
              <a:rect l="l" t="t" r="r" b="b"/>
              <a:pathLst>
                <a:path w="1247" h="2766" extrusionOk="0">
                  <a:moveTo>
                    <a:pt x="122" y="0"/>
                  </a:moveTo>
                  <a:lnTo>
                    <a:pt x="122" y="0"/>
                  </a:lnTo>
                  <a:cubicBezTo>
                    <a:pt x="1" y="578"/>
                    <a:pt x="62" y="1185"/>
                    <a:pt x="335" y="1702"/>
                  </a:cubicBezTo>
                  <a:cubicBezTo>
                    <a:pt x="517" y="2067"/>
                    <a:pt x="700" y="2432"/>
                    <a:pt x="943" y="2766"/>
                  </a:cubicBezTo>
                  <a:cubicBezTo>
                    <a:pt x="943" y="2766"/>
                    <a:pt x="1247" y="608"/>
                    <a:pt x="1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5"/>
            <p:cNvSpPr/>
            <p:nvPr/>
          </p:nvSpPr>
          <p:spPr>
            <a:xfrm>
              <a:off x="2054250" y="4293450"/>
              <a:ext cx="19025" cy="16200"/>
            </a:xfrm>
            <a:custGeom>
              <a:avLst/>
              <a:gdLst/>
              <a:ahLst/>
              <a:cxnLst/>
              <a:rect l="l" t="t" r="r" b="b"/>
              <a:pathLst>
                <a:path w="761" h="648" extrusionOk="0">
                  <a:moveTo>
                    <a:pt x="432" y="0"/>
                  </a:moveTo>
                  <a:cubicBezTo>
                    <a:pt x="352" y="0"/>
                    <a:pt x="273" y="31"/>
                    <a:pt x="214" y="100"/>
                  </a:cubicBezTo>
                  <a:cubicBezTo>
                    <a:pt x="1" y="283"/>
                    <a:pt x="153" y="647"/>
                    <a:pt x="426" y="647"/>
                  </a:cubicBezTo>
                  <a:cubicBezTo>
                    <a:pt x="609" y="647"/>
                    <a:pt x="761" y="495"/>
                    <a:pt x="761" y="313"/>
                  </a:cubicBezTo>
                  <a:cubicBezTo>
                    <a:pt x="761" y="129"/>
                    <a:pt x="596" y="0"/>
                    <a:pt x="4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5"/>
            <p:cNvSpPr/>
            <p:nvPr/>
          </p:nvSpPr>
          <p:spPr>
            <a:xfrm>
              <a:off x="2207000" y="3881050"/>
              <a:ext cx="19025" cy="15850"/>
            </a:xfrm>
            <a:custGeom>
              <a:avLst/>
              <a:gdLst/>
              <a:ahLst/>
              <a:cxnLst/>
              <a:rect l="l" t="t" r="r" b="b"/>
              <a:pathLst>
                <a:path w="761" h="634" extrusionOk="0">
                  <a:moveTo>
                    <a:pt x="335" y="0"/>
                  </a:moveTo>
                  <a:cubicBezTo>
                    <a:pt x="152" y="0"/>
                    <a:pt x="0" y="122"/>
                    <a:pt x="0" y="304"/>
                  </a:cubicBezTo>
                  <a:cubicBezTo>
                    <a:pt x="0" y="511"/>
                    <a:pt x="169" y="633"/>
                    <a:pt x="343" y="633"/>
                  </a:cubicBezTo>
                  <a:cubicBezTo>
                    <a:pt x="426" y="633"/>
                    <a:pt x="510" y="606"/>
                    <a:pt x="578" y="547"/>
                  </a:cubicBezTo>
                  <a:cubicBezTo>
                    <a:pt x="760" y="335"/>
                    <a:pt x="608" y="0"/>
                    <a:pt x="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5"/>
            <p:cNvSpPr/>
            <p:nvPr/>
          </p:nvSpPr>
          <p:spPr>
            <a:xfrm>
              <a:off x="2052725" y="4340025"/>
              <a:ext cx="19025" cy="15850"/>
            </a:xfrm>
            <a:custGeom>
              <a:avLst/>
              <a:gdLst/>
              <a:ahLst/>
              <a:cxnLst/>
              <a:rect l="l" t="t" r="r" b="b"/>
              <a:pathLst>
                <a:path w="761" h="634" extrusionOk="0">
                  <a:moveTo>
                    <a:pt x="335" y="0"/>
                  </a:moveTo>
                  <a:cubicBezTo>
                    <a:pt x="153" y="0"/>
                    <a:pt x="1" y="122"/>
                    <a:pt x="1" y="304"/>
                  </a:cubicBezTo>
                  <a:cubicBezTo>
                    <a:pt x="1" y="511"/>
                    <a:pt x="169" y="633"/>
                    <a:pt x="334" y="633"/>
                  </a:cubicBezTo>
                  <a:cubicBezTo>
                    <a:pt x="412" y="633"/>
                    <a:pt x="490" y="606"/>
                    <a:pt x="548" y="547"/>
                  </a:cubicBezTo>
                  <a:cubicBezTo>
                    <a:pt x="761" y="335"/>
                    <a:pt x="609" y="0"/>
                    <a:pt x="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5"/>
            <p:cNvSpPr/>
            <p:nvPr/>
          </p:nvSpPr>
          <p:spPr>
            <a:xfrm>
              <a:off x="1993475" y="3959675"/>
              <a:ext cx="70675" cy="20475"/>
            </a:xfrm>
            <a:custGeom>
              <a:avLst/>
              <a:gdLst/>
              <a:ahLst/>
              <a:cxnLst/>
              <a:rect l="l" t="t" r="r" b="b"/>
              <a:pathLst>
                <a:path w="2827" h="819" extrusionOk="0">
                  <a:moveTo>
                    <a:pt x="789" y="0"/>
                  </a:moveTo>
                  <a:cubicBezTo>
                    <a:pt x="507" y="0"/>
                    <a:pt x="234" y="64"/>
                    <a:pt x="0" y="229"/>
                  </a:cubicBezTo>
                  <a:cubicBezTo>
                    <a:pt x="456" y="594"/>
                    <a:pt x="1003" y="807"/>
                    <a:pt x="1611" y="807"/>
                  </a:cubicBezTo>
                  <a:cubicBezTo>
                    <a:pt x="1717" y="815"/>
                    <a:pt x="1823" y="819"/>
                    <a:pt x="1929" y="819"/>
                  </a:cubicBezTo>
                  <a:cubicBezTo>
                    <a:pt x="2220" y="819"/>
                    <a:pt x="2515" y="790"/>
                    <a:pt x="2827" y="746"/>
                  </a:cubicBezTo>
                  <a:cubicBezTo>
                    <a:pt x="2827" y="746"/>
                    <a:pt x="1754" y="0"/>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5"/>
            <p:cNvSpPr/>
            <p:nvPr/>
          </p:nvSpPr>
          <p:spPr>
            <a:xfrm>
              <a:off x="2234350" y="3672675"/>
              <a:ext cx="70700" cy="15375"/>
            </a:xfrm>
            <a:custGeom>
              <a:avLst/>
              <a:gdLst/>
              <a:ahLst/>
              <a:cxnLst/>
              <a:rect l="l" t="t" r="r" b="b"/>
              <a:pathLst>
                <a:path w="2828" h="615" extrusionOk="0">
                  <a:moveTo>
                    <a:pt x="769" y="0"/>
                  </a:moveTo>
                  <a:cubicBezTo>
                    <a:pt x="494" y="0"/>
                    <a:pt x="229" y="45"/>
                    <a:pt x="1" y="159"/>
                  </a:cubicBezTo>
                  <a:cubicBezTo>
                    <a:pt x="487" y="463"/>
                    <a:pt x="1034" y="615"/>
                    <a:pt x="1611" y="615"/>
                  </a:cubicBezTo>
                  <a:cubicBezTo>
                    <a:pt x="2007" y="615"/>
                    <a:pt x="2402" y="615"/>
                    <a:pt x="2827" y="554"/>
                  </a:cubicBezTo>
                  <a:cubicBezTo>
                    <a:pt x="2827" y="554"/>
                    <a:pt x="1738" y="0"/>
                    <a:pt x="7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5"/>
            <p:cNvSpPr/>
            <p:nvPr/>
          </p:nvSpPr>
          <p:spPr>
            <a:xfrm>
              <a:off x="1931150" y="3814175"/>
              <a:ext cx="268275" cy="212800"/>
            </a:xfrm>
            <a:custGeom>
              <a:avLst/>
              <a:gdLst/>
              <a:ahLst/>
              <a:cxnLst/>
              <a:rect l="l" t="t" r="r" b="b"/>
              <a:pathLst>
                <a:path w="10731" h="8512" extrusionOk="0">
                  <a:moveTo>
                    <a:pt x="10548" y="1"/>
                  </a:moveTo>
                  <a:cubicBezTo>
                    <a:pt x="9666" y="304"/>
                    <a:pt x="8937" y="882"/>
                    <a:pt x="8359" y="1612"/>
                  </a:cubicBezTo>
                  <a:cubicBezTo>
                    <a:pt x="8086" y="2007"/>
                    <a:pt x="7812" y="2402"/>
                    <a:pt x="7569" y="2827"/>
                  </a:cubicBezTo>
                  <a:cubicBezTo>
                    <a:pt x="4590" y="3739"/>
                    <a:pt x="1976" y="5502"/>
                    <a:pt x="31" y="7873"/>
                  </a:cubicBezTo>
                  <a:lnTo>
                    <a:pt x="1" y="8511"/>
                  </a:lnTo>
                  <a:cubicBezTo>
                    <a:pt x="1247" y="6809"/>
                    <a:pt x="2888" y="5441"/>
                    <a:pt x="4742" y="4438"/>
                  </a:cubicBezTo>
                  <a:cubicBezTo>
                    <a:pt x="5046" y="4681"/>
                    <a:pt x="6171" y="5593"/>
                    <a:pt x="7417" y="5654"/>
                  </a:cubicBezTo>
                  <a:cubicBezTo>
                    <a:pt x="8876" y="5745"/>
                    <a:pt x="9758" y="5745"/>
                    <a:pt x="9758" y="5745"/>
                  </a:cubicBezTo>
                  <a:cubicBezTo>
                    <a:pt x="9758" y="5745"/>
                    <a:pt x="8021" y="4104"/>
                    <a:pt x="6021" y="4104"/>
                  </a:cubicBezTo>
                  <a:cubicBezTo>
                    <a:pt x="5761" y="4104"/>
                    <a:pt x="5495" y="4132"/>
                    <a:pt x="5229" y="4195"/>
                  </a:cubicBezTo>
                  <a:cubicBezTo>
                    <a:pt x="5928" y="3830"/>
                    <a:pt x="6627" y="3526"/>
                    <a:pt x="7356" y="3283"/>
                  </a:cubicBezTo>
                  <a:cubicBezTo>
                    <a:pt x="7356" y="3283"/>
                    <a:pt x="7448" y="3253"/>
                    <a:pt x="7600" y="3192"/>
                  </a:cubicBezTo>
                  <a:cubicBezTo>
                    <a:pt x="8572" y="2888"/>
                    <a:pt x="9575" y="2645"/>
                    <a:pt x="10578" y="2493"/>
                  </a:cubicBezTo>
                  <a:cubicBezTo>
                    <a:pt x="10670" y="2493"/>
                    <a:pt x="10730" y="2402"/>
                    <a:pt x="10730" y="2311"/>
                  </a:cubicBezTo>
                  <a:cubicBezTo>
                    <a:pt x="10705" y="2210"/>
                    <a:pt x="10638" y="2151"/>
                    <a:pt x="10564" y="2151"/>
                  </a:cubicBezTo>
                  <a:cubicBezTo>
                    <a:pt x="10549" y="2151"/>
                    <a:pt x="10533" y="2153"/>
                    <a:pt x="10518" y="2159"/>
                  </a:cubicBezTo>
                  <a:cubicBezTo>
                    <a:pt x="9970" y="2219"/>
                    <a:pt x="9484" y="2311"/>
                    <a:pt x="8998" y="2432"/>
                  </a:cubicBezTo>
                  <a:cubicBezTo>
                    <a:pt x="9089" y="2341"/>
                    <a:pt x="9211" y="2250"/>
                    <a:pt x="9302" y="2159"/>
                  </a:cubicBezTo>
                  <a:cubicBezTo>
                    <a:pt x="9849" y="1520"/>
                    <a:pt x="10244" y="791"/>
                    <a:pt x="105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5"/>
            <p:cNvSpPr/>
            <p:nvPr/>
          </p:nvSpPr>
          <p:spPr>
            <a:xfrm>
              <a:off x="2211550" y="3834700"/>
              <a:ext cx="18275" cy="16200"/>
            </a:xfrm>
            <a:custGeom>
              <a:avLst/>
              <a:gdLst/>
              <a:ahLst/>
              <a:cxnLst/>
              <a:rect l="l" t="t" r="r" b="b"/>
              <a:pathLst>
                <a:path w="731" h="648" extrusionOk="0">
                  <a:moveTo>
                    <a:pt x="305" y="0"/>
                  </a:moveTo>
                  <a:cubicBezTo>
                    <a:pt x="122" y="0"/>
                    <a:pt x="1" y="152"/>
                    <a:pt x="1" y="335"/>
                  </a:cubicBezTo>
                  <a:cubicBezTo>
                    <a:pt x="1" y="519"/>
                    <a:pt x="152" y="648"/>
                    <a:pt x="316" y="648"/>
                  </a:cubicBezTo>
                  <a:cubicBezTo>
                    <a:pt x="395" y="648"/>
                    <a:pt x="478" y="617"/>
                    <a:pt x="548" y="547"/>
                  </a:cubicBezTo>
                  <a:cubicBezTo>
                    <a:pt x="730" y="335"/>
                    <a:pt x="609" y="0"/>
                    <a:pt x="3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5"/>
            <p:cNvSpPr/>
            <p:nvPr/>
          </p:nvSpPr>
          <p:spPr>
            <a:xfrm>
              <a:off x="2289825" y="4026175"/>
              <a:ext cx="96525" cy="104900"/>
            </a:xfrm>
            <a:custGeom>
              <a:avLst/>
              <a:gdLst/>
              <a:ahLst/>
              <a:cxnLst/>
              <a:rect l="l" t="t" r="r" b="b"/>
              <a:pathLst>
                <a:path w="3861" h="4196" extrusionOk="0">
                  <a:moveTo>
                    <a:pt x="3709" y="1"/>
                  </a:moveTo>
                  <a:lnTo>
                    <a:pt x="3709" y="1"/>
                  </a:lnTo>
                  <a:cubicBezTo>
                    <a:pt x="2675" y="609"/>
                    <a:pt x="1763" y="1460"/>
                    <a:pt x="1064" y="2493"/>
                  </a:cubicBezTo>
                  <a:cubicBezTo>
                    <a:pt x="0" y="4104"/>
                    <a:pt x="335" y="4195"/>
                    <a:pt x="335" y="4195"/>
                  </a:cubicBezTo>
                  <a:cubicBezTo>
                    <a:pt x="335" y="4195"/>
                    <a:pt x="2098" y="3132"/>
                    <a:pt x="2979" y="2007"/>
                  </a:cubicBezTo>
                  <a:cubicBezTo>
                    <a:pt x="3861" y="882"/>
                    <a:pt x="3709" y="1"/>
                    <a:pt x="37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5"/>
            <p:cNvSpPr/>
            <p:nvPr/>
          </p:nvSpPr>
          <p:spPr>
            <a:xfrm>
              <a:off x="2226000" y="3858925"/>
              <a:ext cx="22575" cy="18825"/>
            </a:xfrm>
            <a:custGeom>
              <a:avLst/>
              <a:gdLst/>
              <a:ahLst/>
              <a:cxnLst/>
              <a:rect l="l" t="t" r="r" b="b"/>
              <a:pathLst>
                <a:path w="903" h="753" extrusionOk="0">
                  <a:moveTo>
                    <a:pt x="557" y="1"/>
                  </a:moveTo>
                  <a:cubicBezTo>
                    <a:pt x="544" y="1"/>
                    <a:pt x="530" y="2"/>
                    <a:pt x="517" y="4"/>
                  </a:cubicBezTo>
                  <a:cubicBezTo>
                    <a:pt x="152" y="4"/>
                    <a:pt x="0" y="399"/>
                    <a:pt x="243" y="642"/>
                  </a:cubicBezTo>
                  <a:cubicBezTo>
                    <a:pt x="320" y="719"/>
                    <a:pt x="414" y="753"/>
                    <a:pt x="506" y="753"/>
                  </a:cubicBezTo>
                  <a:cubicBezTo>
                    <a:pt x="709" y="753"/>
                    <a:pt x="902" y="588"/>
                    <a:pt x="882" y="338"/>
                  </a:cubicBezTo>
                  <a:cubicBezTo>
                    <a:pt x="882" y="169"/>
                    <a:pt x="725" y="1"/>
                    <a:pt x="5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5"/>
            <p:cNvSpPr/>
            <p:nvPr/>
          </p:nvSpPr>
          <p:spPr>
            <a:xfrm>
              <a:off x="2222200" y="3684225"/>
              <a:ext cx="31175" cy="49425"/>
            </a:xfrm>
            <a:custGeom>
              <a:avLst/>
              <a:gdLst/>
              <a:ahLst/>
              <a:cxnLst/>
              <a:rect l="l" t="t" r="r" b="b"/>
              <a:pathLst>
                <a:path w="1247" h="1977" extrusionOk="0">
                  <a:moveTo>
                    <a:pt x="122" y="1"/>
                  </a:moveTo>
                  <a:lnTo>
                    <a:pt x="122" y="1"/>
                  </a:lnTo>
                  <a:cubicBezTo>
                    <a:pt x="0" y="396"/>
                    <a:pt x="61" y="882"/>
                    <a:pt x="335" y="1217"/>
                  </a:cubicBezTo>
                  <a:cubicBezTo>
                    <a:pt x="517" y="1490"/>
                    <a:pt x="699" y="1764"/>
                    <a:pt x="942" y="1977"/>
                  </a:cubicBezTo>
                  <a:cubicBezTo>
                    <a:pt x="942" y="1977"/>
                    <a:pt x="1246" y="426"/>
                    <a:pt x="1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5"/>
            <p:cNvSpPr/>
            <p:nvPr/>
          </p:nvSpPr>
          <p:spPr>
            <a:xfrm>
              <a:off x="1677350" y="3643200"/>
              <a:ext cx="634525" cy="175550"/>
            </a:xfrm>
            <a:custGeom>
              <a:avLst/>
              <a:gdLst/>
              <a:ahLst/>
              <a:cxnLst/>
              <a:rect l="l" t="t" r="r" b="b"/>
              <a:pathLst>
                <a:path w="25381" h="7022" fill="none" extrusionOk="0">
                  <a:moveTo>
                    <a:pt x="0" y="1277"/>
                  </a:moveTo>
                  <a:cubicBezTo>
                    <a:pt x="0" y="1277"/>
                    <a:pt x="14590" y="1"/>
                    <a:pt x="19758" y="2219"/>
                  </a:cubicBezTo>
                  <a:cubicBezTo>
                    <a:pt x="24895" y="4438"/>
                    <a:pt x="25381" y="7022"/>
                    <a:pt x="25381" y="7022"/>
                  </a:cubicBez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5"/>
            <p:cNvSpPr/>
            <p:nvPr/>
          </p:nvSpPr>
          <p:spPr>
            <a:xfrm>
              <a:off x="2339975" y="3763275"/>
              <a:ext cx="18275" cy="180100"/>
            </a:xfrm>
            <a:custGeom>
              <a:avLst/>
              <a:gdLst/>
              <a:ahLst/>
              <a:cxnLst/>
              <a:rect l="l" t="t" r="r" b="b"/>
              <a:pathLst>
                <a:path w="731" h="7204" fill="none" extrusionOk="0">
                  <a:moveTo>
                    <a:pt x="1" y="0"/>
                  </a:moveTo>
                  <a:cubicBezTo>
                    <a:pt x="730" y="2340"/>
                    <a:pt x="730" y="4863"/>
                    <a:pt x="1" y="7204"/>
                  </a:cubicBez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5"/>
            <p:cNvSpPr/>
            <p:nvPr/>
          </p:nvSpPr>
          <p:spPr>
            <a:xfrm>
              <a:off x="1956225" y="3185750"/>
              <a:ext cx="215075" cy="44100"/>
            </a:xfrm>
            <a:custGeom>
              <a:avLst/>
              <a:gdLst/>
              <a:ahLst/>
              <a:cxnLst/>
              <a:rect l="l" t="t" r="r" b="b"/>
              <a:pathLst>
                <a:path w="8603" h="1764" fill="none" extrusionOk="0">
                  <a:moveTo>
                    <a:pt x="1" y="1763"/>
                  </a:moveTo>
                  <a:cubicBezTo>
                    <a:pt x="2949" y="1551"/>
                    <a:pt x="5837" y="973"/>
                    <a:pt x="8603" y="0"/>
                  </a:cubicBez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5"/>
            <p:cNvSpPr/>
            <p:nvPr/>
          </p:nvSpPr>
          <p:spPr>
            <a:xfrm>
              <a:off x="1933425" y="3238950"/>
              <a:ext cx="140625" cy="20525"/>
            </a:xfrm>
            <a:custGeom>
              <a:avLst/>
              <a:gdLst/>
              <a:ahLst/>
              <a:cxnLst/>
              <a:rect l="l" t="t" r="r" b="b"/>
              <a:pathLst>
                <a:path w="5625" h="821" fill="none" extrusionOk="0">
                  <a:moveTo>
                    <a:pt x="1" y="547"/>
                  </a:moveTo>
                  <a:cubicBezTo>
                    <a:pt x="1" y="547"/>
                    <a:pt x="3132" y="821"/>
                    <a:pt x="5624" y="0"/>
                  </a:cubicBez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5"/>
            <p:cNvSpPr/>
            <p:nvPr/>
          </p:nvSpPr>
          <p:spPr>
            <a:xfrm>
              <a:off x="1472950" y="2709300"/>
              <a:ext cx="1104125" cy="1883775"/>
            </a:xfrm>
            <a:custGeom>
              <a:avLst/>
              <a:gdLst/>
              <a:ahLst/>
              <a:cxnLst/>
              <a:rect l="l" t="t" r="r" b="b"/>
              <a:pathLst>
                <a:path w="44165" h="75351" fill="none" extrusionOk="0">
                  <a:moveTo>
                    <a:pt x="20791" y="0"/>
                  </a:moveTo>
                  <a:cubicBezTo>
                    <a:pt x="20791" y="0"/>
                    <a:pt x="11733" y="1854"/>
                    <a:pt x="10639" y="2858"/>
                  </a:cubicBezTo>
                  <a:cubicBezTo>
                    <a:pt x="9544" y="3861"/>
                    <a:pt x="8997" y="12736"/>
                    <a:pt x="9635" y="16414"/>
                  </a:cubicBezTo>
                  <a:cubicBezTo>
                    <a:pt x="10000" y="18633"/>
                    <a:pt x="10213" y="20852"/>
                    <a:pt x="10274" y="23101"/>
                  </a:cubicBezTo>
                  <a:cubicBezTo>
                    <a:pt x="10274" y="23101"/>
                    <a:pt x="2948" y="30882"/>
                    <a:pt x="1459" y="36019"/>
                  </a:cubicBezTo>
                  <a:cubicBezTo>
                    <a:pt x="0" y="41156"/>
                    <a:pt x="2037" y="48390"/>
                    <a:pt x="6322" y="49758"/>
                  </a:cubicBezTo>
                  <a:cubicBezTo>
                    <a:pt x="10639" y="51126"/>
                    <a:pt x="18420" y="50670"/>
                    <a:pt x="18420" y="50670"/>
                  </a:cubicBezTo>
                  <a:lnTo>
                    <a:pt x="17326" y="74986"/>
                  </a:lnTo>
                  <a:cubicBezTo>
                    <a:pt x="17326" y="74986"/>
                    <a:pt x="19879" y="75351"/>
                    <a:pt x="26566" y="75351"/>
                  </a:cubicBezTo>
                  <a:cubicBezTo>
                    <a:pt x="33253" y="75351"/>
                    <a:pt x="35289" y="75077"/>
                    <a:pt x="35289" y="75077"/>
                  </a:cubicBezTo>
                  <a:cubicBezTo>
                    <a:pt x="35289" y="75077"/>
                    <a:pt x="36019" y="69849"/>
                    <a:pt x="38116" y="60427"/>
                  </a:cubicBezTo>
                  <a:cubicBezTo>
                    <a:pt x="40214" y="50974"/>
                    <a:pt x="44165" y="43831"/>
                    <a:pt x="41976" y="40457"/>
                  </a:cubicBezTo>
                  <a:cubicBezTo>
                    <a:pt x="39758" y="37053"/>
                    <a:pt x="32159" y="37053"/>
                    <a:pt x="32159" y="37053"/>
                  </a:cubicBezTo>
                  <a:lnTo>
                    <a:pt x="27478" y="24773"/>
                  </a:lnTo>
                  <a:cubicBezTo>
                    <a:pt x="27478" y="24773"/>
                    <a:pt x="28238" y="22584"/>
                    <a:pt x="28694" y="21672"/>
                  </a:cubicBezTo>
                  <a:cubicBezTo>
                    <a:pt x="29149" y="20730"/>
                    <a:pt x="32159" y="19180"/>
                    <a:pt x="32159" y="15806"/>
                  </a:cubicBezTo>
                  <a:cubicBezTo>
                    <a:pt x="32159" y="12402"/>
                    <a:pt x="30973" y="2797"/>
                    <a:pt x="30973" y="2797"/>
                  </a:cubicBezTo>
                  <a:cubicBezTo>
                    <a:pt x="30973" y="2797"/>
                    <a:pt x="26475" y="943"/>
                    <a:pt x="25107" y="517"/>
                  </a:cubicBezTo>
                  <a:cubicBezTo>
                    <a:pt x="23739" y="61"/>
                    <a:pt x="20791" y="0"/>
                    <a:pt x="20791" y="0"/>
                  </a:cubicBezTo>
                  <a:close/>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5"/>
            <p:cNvSpPr/>
            <p:nvPr/>
          </p:nvSpPr>
          <p:spPr>
            <a:xfrm>
              <a:off x="1436475" y="2773400"/>
              <a:ext cx="357150" cy="598775"/>
            </a:xfrm>
            <a:custGeom>
              <a:avLst/>
              <a:gdLst/>
              <a:ahLst/>
              <a:cxnLst/>
              <a:rect l="l" t="t" r="r" b="b"/>
              <a:pathLst>
                <a:path w="14286" h="23951" extrusionOk="0">
                  <a:moveTo>
                    <a:pt x="12517" y="1"/>
                  </a:moveTo>
                  <a:cubicBezTo>
                    <a:pt x="11443" y="1"/>
                    <a:pt x="8975" y="1139"/>
                    <a:pt x="7873" y="3880"/>
                  </a:cubicBezTo>
                  <a:cubicBezTo>
                    <a:pt x="6687" y="6798"/>
                    <a:pt x="1854" y="17619"/>
                    <a:pt x="912" y="19990"/>
                  </a:cubicBezTo>
                  <a:cubicBezTo>
                    <a:pt x="0" y="22330"/>
                    <a:pt x="274" y="23181"/>
                    <a:pt x="1550" y="23820"/>
                  </a:cubicBezTo>
                  <a:cubicBezTo>
                    <a:pt x="1729" y="23909"/>
                    <a:pt x="1920" y="23950"/>
                    <a:pt x="2121" y="23950"/>
                  </a:cubicBezTo>
                  <a:cubicBezTo>
                    <a:pt x="3356" y="23950"/>
                    <a:pt x="4938" y="22392"/>
                    <a:pt x="5958" y="20902"/>
                  </a:cubicBezTo>
                  <a:cubicBezTo>
                    <a:pt x="6596" y="19990"/>
                    <a:pt x="7143" y="19048"/>
                    <a:pt x="7599" y="18075"/>
                  </a:cubicBezTo>
                  <a:cubicBezTo>
                    <a:pt x="7599" y="18075"/>
                    <a:pt x="13009" y="9838"/>
                    <a:pt x="13648" y="5886"/>
                  </a:cubicBezTo>
                  <a:cubicBezTo>
                    <a:pt x="14286" y="1965"/>
                    <a:pt x="13648" y="202"/>
                    <a:pt x="12736" y="20"/>
                  </a:cubicBezTo>
                  <a:cubicBezTo>
                    <a:pt x="12672" y="7"/>
                    <a:pt x="12598" y="1"/>
                    <a:pt x="12517" y="1"/>
                  </a:cubicBezTo>
                  <a:close/>
                </a:path>
              </a:pathLst>
            </a:custGeom>
            <a:solidFill>
              <a:srgbClr val="FCE5CD"/>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5"/>
            <p:cNvSpPr/>
            <p:nvPr/>
          </p:nvSpPr>
          <p:spPr>
            <a:xfrm>
              <a:off x="1890925" y="3330875"/>
              <a:ext cx="44050" cy="72525"/>
            </a:xfrm>
            <a:custGeom>
              <a:avLst/>
              <a:gdLst/>
              <a:ahLst/>
              <a:cxnLst/>
              <a:rect l="l" t="t" r="r" b="b"/>
              <a:pathLst>
                <a:path w="1762" h="2901" extrusionOk="0">
                  <a:moveTo>
                    <a:pt x="1012" y="0"/>
                  </a:moveTo>
                  <a:cubicBezTo>
                    <a:pt x="664" y="0"/>
                    <a:pt x="303" y="62"/>
                    <a:pt x="303" y="62"/>
                  </a:cubicBezTo>
                  <a:cubicBezTo>
                    <a:pt x="272" y="53"/>
                    <a:pt x="244" y="48"/>
                    <a:pt x="220" y="48"/>
                  </a:cubicBezTo>
                  <a:cubicBezTo>
                    <a:pt x="1" y="48"/>
                    <a:pt x="17" y="384"/>
                    <a:pt x="181" y="548"/>
                  </a:cubicBezTo>
                  <a:cubicBezTo>
                    <a:pt x="322" y="717"/>
                    <a:pt x="1535" y="2900"/>
                    <a:pt x="1710" y="2900"/>
                  </a:cubicBezTo>
                  <a:cubicBezTo>
                    <a:pt x="1724" y="2900"/>
                    <a:pt x="1731" y="2887"/>
                    <a:pt x="1731" y="2858"/>
                  </a:cubicBezTo>
                  <a:cubicBezTo>
                    <a:pt x="1762" y="1977"/>
                    <a:pt x="1731" y="1095"/>
                    <a:pt x="1640" y="214"/>
                  </a:cubicBezTo>
                  <a:cubicBezTo>
                    <a:pt x="1598" y="45"/>
                    <a:pt x="1310" y="0"/>
                    <a:pt x="1012" y="0"/>
                  </a:cubicBezTo>
                  <a:close/>
                </a:path>
              </a:pathLst>
            </a:custGeom>
            <a:solidFill>
              <a:srgbClr val="FFFFFF"/>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5"/>
            <p:cNvSpPr/>
            <p:nvPr/>
          </p:nvSpPr>
          <p:spPr>
            <a:xfrm>
              <a:off x="1839975" y="3217675"/>
              <a:ext cx="107925" cy="231775"/>
            </a:xfrm>
            <a:custGeom>
              <a:avLst/>
              <a:gdLst/>
              <a:ahLst/>
              <a:cxnLst/>
              <a:rect l="l" t="t" r="r" b="b"/>
              <a:pathLst>
                <a:path w="4317" h="9271" extrusionOk="0">
                  <a:moveTo>
                    <a:pt x="613" y="0"/>
                  </a:moveTo>
                  <a:cubicBezTo>
                    <a:pt x="345" y="0"/>
                    <a:pt x="0" y="243"/>
                    <a:pt x="183" y="486"/>
                  </a:cubicBezTo>
                  <a:lnTo>
                    <a:pt x="3556" y="9058"/>
                  </a:lnTo>
                  <a:cubicBezTo>
                    <a:pt x="3617" y="9179"/>
                    <a:pt x="3739" y="9271"/>
                    <a:pt x="3891" y="9271"/>
                  </a:cubicBezTo>
                  <a:cubicBezTo>
                    <a:pt x="3952" y="9271"/>
                    <a:pt x="3982" y="9271"/>
                    <a:pt x="4043" y="9240"/>
                  </a:cubicBezTo>
                  <a:cubicBezTo>
                    <a:pt x="4225" y="9179"/>
                    <a:pt x="4316" y="8967"/>
                    <a:pt x="4256" y="8784"/>
                  </a:cubicBezTo>
                  <a:lnTo>
                    <a:pt x="882" y="213"/>
                  </a:lnTo>
                  <a:cubicBezTo>
                    <a:pt x="861" y="61"/>
                    <a:pt x="747" y="0"/>
                    <a:pt x="613" y="0"/>
                  </a:cubicBezTo>
                  <a:close/>
                </a:path>
              </a:pathLst>
            </a:custGeom>
            <a:solidFill>
              <a:srgbClr val="FFFFFF"/>
            </a:solidFill>
            <a:ln w="10650" cap="flat" cmpd="sng">
              <a:solidFill>
                <a:srgbClr val="26323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5"/>
            <p:cNvSpPr/>
            <p:nvPr/>
          </p:nvSpPr>
          <p:spPr>
            <a:xfrm>
              <a:off x="1441025" y="3259850"/>
              <a:ext cx="368575" cy="166125"/>
            </a:xfrm>
            <a:custGeom>
              <a:avLst/>
              <a:gdLst/>
              <a:ahLst/>
              <a:cxnLst/>
              <a:rect l="l" t="t" r="r" b="b"/>
              <a:pathLst>
                <a:path w="14743" h="6645" extrusionOk="0">
                  <a:moveTo>
                    <a:pt x="3879" y="0"/>
                  </a:moveTo>
                  <a:cubicBezTo>
                    <a:pt x="2674" y="0"/>
                    <a:pt x="2189" y="562"/>
                    <a:pt x="2189" y="562"/>
                  </a:cubicBezTo>
                  <a:lnTo>
                    <a:pt x="365" y="2204"/>
                  </a:lnTo>
                  <a:cubicBezTo>
                    <a:pt x="0" y="3663"/>
                    <a:pt x="92" y="4514"/>
                    <a:pt x="3435" y="5486"/>
                  </a:cubicBezTo>
                  <a:cubicBezTo>
                    <a:pt x="6748" y="6459"/>
                    <a:pt x="10365" y="5912"/>
                    <a:pt x="11338" y="6307"/>
                  </a:cubicBezTo>
                  <a:cubicBezTo>
                    <a:pt x="12082" y="6609"/>
                    <a:pt x="13217" y="6645"/>
                    <a:pt x="13710" y="6645"/>
                  </a:cubicBezTo>
                  <a:cubicBezTo>
                    <a:pt x="13861" y="6645"/>
                    <a:pt x="13952" y="6641"/>
                    <a:pt x="13952" y="6641"/>
                  </a:cubicBezTo>
                  <a:lnTo>
                    <a:pt x="14742" y="3511"/>
                  </a:lnTo>
                  <a:cubicBezTo>
                    <a:pt x="14742" y="3511"/>
                    <a:pt x="11490" y="3389"/>
                    <a:pt x="9210" y="2143"/>
                  </a:cubicBezTo>
                  <a:cubicBezTo>
                    <a:pt x="6961" y="897"/>
                    <a:pt x="5684" y="106"/>
                    <a:pt x="4225" y="15"/>
                  </a:cubicBezTo>
                  <a:cubicBezTo>
                    <a:pt x="4104" y="5"/>
                    <a:pt x="3988" y="0"/>
                    <a:pt x="3879" y="0"/>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5"/>
            <p:cNvSpPr/>
            <p:nvPr/>
          </p:nvSpPr>
          <p:spPr>
            <a:xfrm>
              <a:off x="1441025" y="3257175"/>
              <a:ext cx="368575" cy="170250"/>
            </a:xfrm>
            <a:custGeom>
              <a:avLst/>
              <a:gdLst/>
              <a:ahLst/>
              <a:cxnLst/>
              <a:rect l="l" t="t" r="r" b="b"/>
              <a:pathLst>
                <a:path w="14743" h="6810" fill="none" extrusionOk="0">
                  <a:moveTo>
                    <a:pt x="2189" y="669"/>
                  </a:moveTo>
                  <a:cubicBezTo>
                    <a:pt x="2189" y="669"/>
                    <a:pt x="2766" y="1"/>
                    <a:pt x="4225" y="122"/>
                  </a:cubicBezTo>
                  <a:cubicBezTo>
                    <a:pt x="5684" y="213"/>
                    <a:pt x="6961" y="1004"/>
                    <a:pt x="9210" y="2250"/>
                  </a:cubicBezTo>
                  <a:cubicBezTo>
                    <a:pt x="11490" y="3496"/>
                    <a:pt x="14742" y="3618"/>
                    <a:pt x="14742" y="3618"/>
                  </a:cubicBezTo>
                  <a:lnTo>
                    <a:pt x="13952" y="6748"/>
                  </a:lnTo>
                  <a:cubicBezTo>
                    <a:pt x="13952" y="6748"/>
                    <a:pt x="12311" y="6809"/>
                    <a:pt x="11338" y="6414"/>
                  </a:cubicBezTo>
                  <a:cubicBezTo>
                    <a:pt x="10365" y="6019"/>
                    <a:pt x="6748" y="6566"/>
                    <a:pt x="3435" y="5593"/>
                  </a:cubicBezTo>
                  <a:cubicBezTo>
                    <a:pt x="92" y="4621"/>
                    <a:pt x="0" y="3770"/>
                    <a:pt x="365" y="2311"/>
                  </a:cubicBez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5"/>
            <p:cNvSpPr/>
            <p:nvPr/>
          </p:nvSpPr>
          <p:spPr>
            <a:xfrm>
              <a:off x="1765500" y="3295575"/>
              <a:ext cx="167950" cy="147050"/>
            </a:xfrm>
            <a:custGeom>
              <a:avLst/>
              <a:gdLst/>
              <a:ahLst/>
              <a:cxnLst/>
              <a:rect l="l" t="t" r="r" b="b"/>
              <a:pathLst>
                <a:path w="6718" h="5882" extrusionOk="0">
                  <a:moveTo>
                    <a:pt x="3706" y="0"/>
                  </a:moveTo>
                  <a:cubicBezTo>
                    <a:pt x="3423" y="0"/>
                    <a:pt x="2918" y="288"/>
                    <a:pt x="2918" y="288"/>
                  </a:cubicBezTo>
                  <a:lnTo>
                    <a:pt x="0" y="3601"/>
                  </a:lnTo>
                  <a:lnTo>
                    <a:pt x="92" y="4422"/>
                  </a:lnTo>
                  <a:cubicBezTo>
                    <a:pt x="92" y="4422"/>
                    <a:pt x="791" y="5273"/>
                    <a:pt x="1277" y="5425"/>
                  </a:cubicBezTo>
                  <a:cubicBezTo>
                    <a:pt x="1695" y="5530"/>
                    <a:pt x="4944" y="5881"/>
                    <a:pt x="6040" y="5881"/>
                  </a:cubicBezTo>
                  <a:cubicBezTo>
                    <a:pt x="6219" y="5881"/>
                    <a:pt x="6341" y="5872"/>
                    <a:pt x="6383" y="5851"/>
                  </a:cubicBezTo>
                  <a:cubicBezTo>
                    <a:pt x="6687" y="5668"/>
                    <a:pt x="6718" y="4939"/>
                    <a:pt x="6444" y="3997"/>
                  </a:cubicBezTo>
                  <a:cubicBezTo>
                    <a:pt x="6171" y="3085"/>
                    <a:pt x="4043" y="76"/>
                    <a:pt x="3800" y="15"/>
                  </a:cubicBezTo>
                  <a:cubicBezTo>
                    <a:pt x="3773" y="5"/>
                    <a:pt x="3741" y="0"/>
                    <a:pt x="3706" y="0"/>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5"/>
            <p:cNvSpPr/>
            <p:nvPr/>
          </p:nvSpPr>
          <p:spPr>
            <a:xfrm>
              <a:off x="1765500" y="3293650"/>
              <a:ext cx="167950" cy="152000"/>
            </a:xfrm>
            <a:custGeom>
              <a:avLst/>
              <a:gdLst/>
              <a:ahLst/>
              <a:cxnLst/>
              <a:rect l="l" t="t" r="r" b="b"/>
              <a:pathLst>
                <a:path w="6718" h="6080" fill="none" extrusionOk="0">
                  <a:moveTo>
                    <a:pt x="0" y="3678"/>
                  </a:moveTo>
                  <a:lnTo>
                    <a:pt x="2918" y="365"/>
                  </a:lnTo>
                  <a:cubicBezTo>
                    <a:pt x="2918" y="365"/>
                    <a:pt x="3557" y="1"/>
                    <a:pt x="3800" y="92"/>
                  </a:cubicBezTo>
                  <a:cubicBezTo>
                    <a:pt x="4043" y="153"/>
                    <a:pt x="6171" y="3162"/>
                    <a:pt x="6444" y="4074"/>
                  </a:cubicBezTo>
                  <a:cubicBezTo>
                    <a:pt x="6718" y="5016"/>
                    <a:pt x="6687" y="5745"/>
                    <a:pt x="6383" y="5928"/>
                  </a:cubicBezTo>
                  <a:cubicBezTo>
                    <a:pt x="6080" y="6080"/>
                    <a:pt x="1763" y="5624"/>
                    <a:pt x="1277" y="5502"/>
                  </a:cubicBezTo>
                  <a:cubicBezTo>
                    <a:pt x="791" y="5350"/>
                    <a:pt x="92" y="4499"/>
                    <a:pt x="92" y="4499"/>
                  </a:cubicBez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5"/>
            <p:cNvSpPr/>
            <p:nvPr/>
          </p:nvSpPr>
          <p:spPr>
            <a:xfrm>
              <a:off x="1789825" y="3386350"/>
              <a:ext cx="47125" cy="49425"/>
            </a:xfrm>
            <a:custGeom>
              <a:avLst/>
              <a:gdLst/>
              <a:ahLst/>
              <a:cxnLst/>
              <a:rect l="l" t="t" r="r" b="b"/>
              <a:pathLst>
                <a:path w="1885" h="1977" fill="none" extrusionOk="0">
                  <a:moveTo>
                    <a:pt x="0" y="1"/>
                  </a:moveTo>
                  <a:lnTo>
                    <a:pt x="1885" y="1977"/>
                  </a:ln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5"/>
            <p:cNvSpPr/>
            <p:nvPr/>
          </p:nvSpPr>
          <p:spPr>
            <a:xfrm>
              <a:off x="1814125" y="3353675"/>
              <a:ext cx="71450" cy="88175"/>
            </a:xfrm>
            <a:custGeom>
              <a:avLst/>
              <a:gdLst/>
              <a:ahLst/>
              <a:cxnLst/>
              <a:rect l="l" t="t" r="r" b="b"/>
              <a:pathLst>
                <a:path w="2858" h="3527" fill="none" extrusionOk="0">
                  <a:moveTo>
                    <a:pt x="2858" y="3527"/>
                  </a:moveTo>
                  <a:lnTo>
                    <a:pt x="1" y="1"/>
                  </a:ln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5"/>
            <p:cNvSpPr/>
            <p:nvPr/>
          </p:nvSpPr>
          <p:spPr>
            <a:xfrm>
              <a:off x="1840725" y="3319500"/>
              <a:ext cx="86650" cy="113225"/>
            </a:xfrm>
            <a:custGeom>
              <a:avLst/>
              <a:gdLst/>
              <a:ahLst/>
              <a:cxnLst/>
              <a:rect l="l" t="t" r="r" b="b"/>
              <a:pathLst>
                <a:path w="3466" h="4529" fill="none" extrusionOk="0">
                  <a:moveTo>
                    <a:pt x="1" y="0"/>
                  </a:moveTo>
                  <a:cubicBezTo>
                    <a:pt x="1" y="0"/>
                    <a:pt x="3131" y="3769"/>
                    <a:pt x="3466" y="4529"/>
                  </a:cubicBez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5"/>
            <p:cNvSpPr/>
            <p:nvPr/>
          </p:nvSpPr>
          <p:spPr>
            <a:xfrm>
              <a:off x="1758650" y="2090350"/>
              <a:ext cx="671775" cy="614525"/>
            </a:xfrm>
            <a:custGeom>
              <a:avLst/>
              <a:gdLst/>
              <a:ahLst/>
              <a:cxnLst/>
              <a:rect l="l" t="t" r="r" b="b"/>
              <a:pathLst>
                <a:path w="26871" h="24581" extrusionOk="0">
                  <a:moveTo>
                    <a:pt x="13772" y="1"/>
                  </a:moveTo>
                  <a:cubicBezTo>
                    <a:pt x="12220" y="1"/>
                    <a:pt x="10778" y="686"/>
                    <a:pt x="9697" y="2326"/>
                  </a:cubicBezTo>
                  <a:cubicBezTo>
                    <a:pt x="9515" y="2600"/>
                    <a:pt x="4712" y="3512"/>
                    <a:pt x="3800" y="7007"/>
                  </a:cubicBezTo>
                  <a:cubicBezTo>
                    <a:pt x="2980" y="10047"/>
                    <a:pt x="943" y="20260"/>
                    <a:pt x="761" y="20564"/>
                  </a:cubicBezTo>
                  <a:cubicBezTo>
                    <a:pt x="548" y="20898"/>
                    <a:pt x="1" y="21840"/>
                    <a:pt x="1" y="21840"/>
                  </a:cubicBezTo>
                  <a:lnTo>
                    <a:pt x="5594" y="23087"/>
                  </a:lnTo>
                  <a:lnTo>
                    <a:pt x="6870" y="21628"/>
                  </a:lnTo>
                  <a:lnTo>
                    <a:pt x="6870" y="23421"/>
                  </a:lnTo>
                  <a:cubicBezTo>
                    <a:pt x="6870" y="23421"/>
                    <a:pt x="11085" y="24581"/>
                    <a:pt x="14030" y="24581"/>
                  </a:cubicBezTo>
                  <a:cubicBezTo>
                    <a:pt x="14137" y="24581"/>
                    <a:pt x="14244" y="24579"/>
                    <a:pt x="14348" y="24576"/>
                  </a:cubicBezTo>
                  <a:cubicBezTo>
                    <a:pt x="17296" y="24454"/>
                    <a:pt x="19272" y="24272"/>
                    <a:pt x="19272" y="24272"/>
                  </a:cubicBezTo>
                  <a:lnTo>
                    <a:pt x="19393" y="23208"/>
                  </a:lnTo>
                  <a:lnTo>
                    <a:pt x="20032" y="24150"/>
                  </a:lnTo>
                  <a:lnTo>
                    <a:pt x="23071" y="24059"/>
                  </a:lnTo>
                  <a:lnTo>
                    <a:pt x="23284" y="22266"/>
                  </a:lnTo>
                  <a:cubicBezTo>
                    <a:pt x="23284" y="22266"/>
                    <a:pt x="23284" y="23846"/>
                    <a:pt x="23801" y="23938"/>
                  </a:cubicBezTo>
                  <a:cubicBezTo>
                    <a:pt x="23837" y="23944"/>
                    <a:pt x="23883" y="23947"/>
                    <a:pt x="23937" y="23947"/>
                  </a:cubicBezTo>
                  <a:cubicBezTo>
                    <a:pt x="24661" y="23947"/>
                    <a:pt x="26871" y="23421"/>
                    <a:pt x="26871" y="23421"/>
                  </a:cubicBezTo>
                  <a:cubicBezTo>
                    <a:pt x="26871" y="23421"/>
                    <a:pt x="25168" y="21293"/>
                    <a:pt x="24226" y="16460"/>
                  </a:cubicBezTo>
                  <a:cubicBezTo>
                    <a:pt x="23284" y="11597"/>
                    <a:pt x="23709" y="6947"/>
                    <a:pt x="20427" y="3481"/>
                  </a:cubicBezTo>
                  <a:cubicBezTo>
                    <a:pt x="18486" y="1433"/>
                    <a:pt x="16015" y="1"/>
                    <a:pt x="13772" y="1"/>
                  </a:cubicBez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5"/>
            <p:cNvSpPr/>
            <p:nvPr/>
          </p:nvSpPr>
          <p:spPr>
            <a:xfrm>
              <a:off x="1751050" y="2156100"/>
              <a:ext cx="253075" cy="449875"/>
            </a:xfrm>
            <a:custGeom>
              <a:avLst/>
              <a:gdLst/>
              <a:ahLst/>
              <a:cxnLst/>
              <a:rect l="l" t="t" r="r" b="b"/>
              <a:pathLst>
                <a:path w="10123" h="17995" extrusionOk="0">
                  <a:moveTo>
                    <a:pt x="9849" y="0"/>
                  </a:moveTo>
                  <a:cubicBezTo>
                    <a:pt x="6809" y="152"/>
                    <a:pt x="4195" y="2189"/>
                    <a:pt x="3223" y="5076"/>
                  </a:cubicBezTo>
                  <a:cubicBezTo>
                    <a:pt x="2463" y="7235"/>
                    <a:pt x="1946" y="9453"/>
                    <a:pt x="1581" y="11733"/>
                  </a:cubicBezTo>
                  <a:cubicBezTo>
                    <a:pt x="1217" y="13800"/>
                    <a:pt x="882" y="15776"/>
                    <a:pt x="62" y="17751"/>
                  </a:cubicBezTo>
                  <a:cubicBezTo>
                    <a:pt x="1" y="17843"/>
                    <a:pt x="62" y="17934"/>
                    <a:pt x="153" y="17995"/>
                  </a:cubicBezTo>
                  <a:lnTo>
                    <a:pt x="214" y="17995"/>
                  </a:lnTo>
                  <a:cubicBezTo>
                    <a:pt x="274" y="17995"/>
                    <a:pt x="366" y="17964"/>
                    <a:pt x="396" y="17903"/>
                  </a:cubicBezTo>
                  <a:cubicBezTo>
                    <a:pt x="1217" y="15897"/>
                    <a:pt x="1581" y="13922"/>
                    <a:pt x="1946" y="11824"/>
                  </a:cubicBezTo>
                  <a:cubicBezTo>
                    <a:pt x="2281" y="9575"/>
                    <a:pt x="2828" y="7356"/>
                    <a:pt x="3557" y="5198"/>
                  </a:cubicBezTo>
                  <a:cubicBezTo>
                    <a:pt x="4469" y="2462"/>
                    <a:pt x="6961" y="548"/>
                    <a:pt x="9849" y="365"/>
                  </a:cubicBezTo>
                  <a:cubicBezTo>
                    <a:pt x="10123" y="365"/>
                    <a:pt x="10123" y="0"/>
                    <a:pt x="984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5"/>
            <p:cNvSpPr/>
            <p:nvPr/>
          </p:nvSpPr>
          <p:spPr>
            <a:xfrm>
              <a:off x="1972950" y="2618100"/>
              <a:ext cx="161125" cy="361275"/>
            </a:xfrm>
            <a:custGeom>
              <a:avLst/>
              <a:gdLst/>
              <a:ahLst/>
              <a:cxnLst/>
              <a:rect l="l" t="t" r="r" b="b"/>
              <a:pathLst>
                <a:path w="6445" h="14451" extrusionOk="0">
                  <a:moveTo>
                    <a:pt x="152" y="1"/>
                  </a:moveTo>
                  <a:cubicBezTo>
                    <a:pt x="152" y="1"/>
                    <a:pt x="0" y="3800"/>
                    <a:pt x="0" y="7509"/>
                  </a:cubicBezTo>
                  <a:cubicBezTo>
                    <a:pt x="0" y="11217"/>
                    <a:pt x="1490" y="14196"/>
                    <a:pt x="3253" y="14439"/>
                  </a:cubicBezTo>
                  <a:cubicBezTo>
                    <a:pt x="3309" y="14446"/>
                    <a:pt x="3364" y="14450"/>
                    <a:pt x="3419" y="14450"/>
                  </a:cubicBezTo>
                  <a:cubicBezTo>
                    <a:pt x="5117" y="14450"/>
                    <a:pt x="6201" y="10891"/>
                    <a:pt x="6201" y="9272"/>
                  </a:cubicBezTo>
                  <a:cubicBezTo>
                    <a:pt x="6201" y="7630"/>
                    <a:pt x="6444" y="3436"/>
                    <a:pt x="6444" y="3436"/>
                  </a:cubicBezTo>
                  <a:cubicBezTo>
                    <a:pt x="6444" y="3436"/>
                    <a:pt x="2007" y="2463"/>
                    <a:pt x="152" y="1"/>
                  </a:cubicBezTo>
                  <a:close/>
                </a:path>
              </a:pathLst>
            </a:custGeom>
            <a:solidFill>
              <a:srgbClr val="FCE5CD"/>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5"/>
            <p:cNvSpPr/>
            <p:nvPr/>
          </p:nvSpPr>
          <p:spPr>
            <a:xfrm>
              <a:off x="1973700" y="2618100"/>
              <a:ext cx="160375" cy="145275"/>
            </a:xfrm>
            <a:custGeom>
              <a:avLst/>
              <a:gdLst/>
              <a:ahLst/>
              <a:cxnLst/>
              <a:rect l="l" t="t" r="r" b="b"/>
              <a:pathLst>
                <a:path w="6415" h="5811" extrusionOk="0">
                  <a:moveTo>
                    <a:pt x="122" y="1"/>
                  </a:moveTo>
                  <a:cubicBezTo>
                    <a:pt x="122" y="1"/>
                    <a:pt x="31" y="2007"/>
                    <a:pt x="1" y="4530"/>
                  </a:cubicBezTo>
                  <a:cubicBezTo>
                    <a:pt x="950" y="5256"/>
                    <a:pt x="2219" y="5811"/>
                    <a:pt x="3555" y="5811"/>
                  </a:cubicBezTo>
                  <a:cubicBezTo>
                    <a:pt x="4401" y="5811"/>
                    <a:pt x="5274" y="5588"/>
                    <a:pt x="6110" y="5047"/>
                  </a:cubicBezTo>
                  <a:cubicBezTo>
                    <a:pt x="6202" y="4986"/>
                    <a:pt x="6262" y="4955"/>
                    <a:pt x="6323" y="4895"/>
                  </a:cubicBezTo>
                  <a:cubicBezTo>
                    <a:pt x="6384" y="4044"/>
                    <a:pt x="6414" y="3436"/>
                    <a:pt x="6414" y="3436"/>
                  </a:cubicBezTo>
                  <a:cubicBezTo>
                    <a:pt x="6414" y="3436"/>
                    <a:pt x="1977" y="2463"/>
                    <a:pt x="122" y="1"/>
                  </a:cubicBez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5"/>
            <p:cNvSpPr/>
            <p:nvPr/>
          </p:nvSpPr>
          <p:spPr>
            <a:xfrm>
              <a:off x="1863525" y="2311875"/>
              <a:ext cx="392875" cy="420100"/>
            </a:xfrm>
            <a:custGeom>
              <a:avLst/>
              <a:gdLst/>
              <a:ahLst/>
              <a:cxnLst/>
              <a:rect l="l" t="t" r="r" b="b"/>
              <a:pathLst>
                <a:path w="15715" h="16804" extrusionOk="0">
                  <a:moveTo>
                    <a:pt x="7174" y="0"/>
                  </a:moveTo>
                  <a:cubicBezTo>
                    <a:pt x="7174" y="0"/>
                    <a:pt x="6870" y="2432"/>
                    <a:pt x="5502" y="4104"/>
                  </a:cubicBezTo>
                  <a:cubicBezTo>
                    <a:pt x="4104" y="5806"/>
                    <a:pt x="3283" y="5897"/>
                    <a:pt x="3283" y="5897"/>
                  </a:cubicBezTo>
                  <a:cubicBezTo>
                    <a:pt x="3283" y="5897"/>
                    <a:pt x="2805" y="3983"/>
                    <a:pt x="1984" y="3983"/>
                  </a:cubicBezTo>
                  <a:cubicBezTo>
                    <a:pt x="1771" y="3983"/>
                    <a:pt x="1534" y="4112"/>
                    <a:pt x="1277" y="4438"/>
                  </a:cubicBezTo>
                  <a:cubicBezTo>
                    <a:pt x="0" y="5988"/>
                    <a:pt x="760" y="7599"/>
                    <a:pt x="1703" y="8450"/>
                  </a:cubicBezTo>
                  <a:cubicBezTo>
                    <a:pt x="2120" y="8814"/>
                    <a:pt x="2495" y="8915"/>
                    <a:pt x="2784" y="8915"/>
                  </a:cubicBezTo>
                  <a:cubicBezTo>
                    <a:pt x="3148" y="8915"/>
                    <a:pt x="3374" y="8754"/>
                    <a:pt x="3374" y="8754"/>
                  </a:cubicBezTo>
                  <a:cubicBezTo>
                    <a:pt x="3374" y="8754"/>
                    <a:pt x="3952" y="12827"/>
                    <a:pt x="5228" y="14499"/>
                  </a:cubicBezTo>
                  <a:cubicBezTo>
                    <a:pt x="6088" y="15673"/>
                    <a:pt x="7844" y="16804"/>
                    <a:pt x="9749" y="16804"/>
                  </a:cubicBezTo>
                  <a:cubicBezTo>
                    <a:pt x="10606" y="16804"/>
                    <a:pt x="11492" y="16575"/>
                    <a:pt x="12341" y="16019"/>
                  </a:cubicBezTo>
                  <a:cubicBezTo>
                    <a:pt x="14408" y="14682"/>
                    <a:pt x="15411" y="10335"/>
                    <a:pt x="15715" y="8420"/>
                  </a:cubicBezTo>
                  <a:lnTo>
                    <a:pt x="7174" y="0"/>
                  </a:lnTo>
                  <a:close/>
                </a:path>
              </a:pathLst>
            </a:custGeom>
            <a:solidFill>
              <a:srgbClr val="FCE5CD"/>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5"/>
            <p:cNvSpPr/>
            <p:nvPr/>
          </p:nvSpPr>
          <p:spPr>
            <a:xfrm>
              <a:off x="2115050" y="2450175"/>
              <a:ext cx="62325" cy="138325"/>
            </a:xfrm>
            <a:custGeom>
              <a:avLst/>
              <a:gdLst/>
              <a:ahLst/>
              <a:cxnLst/>
              <a:rect l="l" t="t" r="r" b="b"/>
              <a:pathLst>
                <a:path w="2493" h="5533" fill="none" extrusionOk="0">
                  <a:moveTo>
                    <a:pt x="1855" y="0"/>
                  </a:moveTo>
                  <a:cubicBezTo>
                    <a:pt x="1855" y="0"/>
                    <a:pt x="2493" y="4894"/>
                    <a:pt x="1855" y="5229"/>
                  </a:cubicBezTo>
                  <a:cubicBezTo>
                    <a:pt x="1216" y="5532"/>
                    <a:pt x="0" y="4377"/>
                    <a:pt x="0" y="4377"/>
                  </a:cubicBez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5"/>
            <p:cNvSpPr/>
            <p:nvPr/>
          </p:nvSpPr>
          <p:spPr>
            <a:xfrm>
              <a:off x="2064125" y="2451700"/>
              <a:ext cx="22075" cy="36500"/>
            </a:xfrm>
            <a:custGeom>
              <a:avLst/>
              <a:gdLst/>
              <a:ahLst/>
              <a:cxnLst/>
              <a:rect l="l" t="t" r="r" b="b"/>
              <a:pathLst>
                <a:path w="883" h="1460" extrusionOk="0">
                  <a:moveTo>
                    <a:pt x="457" y="0"/>
                  </a:moveTo>
                  <a:cubicBezTo>
                    <a:pt x="214" y="0"/>
                    <a:pt x="1" y="335"/>
                    <a:pt x="1" y="730"/>
                  </a:cubicBezTo>
                  <a:cubicBezTo>
                    <a:pt x="1" y="1125"/>
                    <a:pt x="214" y="1459"/>
                    <a:pt x="457" y="1459"/>
                  </a:cubicBezTo>
                  <a:cubicBezTo>
                    <a:pt x="700" y="1459"/>
                    <a:pt x="882" y="1125"/>
                    <a:pt x="882" y="730"/>
                  </a:cubicBezTo>
                  <a:cubicBezTo>
                    <a:pt x="882" y="335"/>
                    <a:pt x="700" y="0"/>
                    <a:pt x="45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5"/>
            <p:cNvSpPr/>
            <p:nvPr/>
          </p:nvSpPr>
          <p:spPr>
            <a:xfrm>
              <a:off x="2180400" y="2451700"/>
              <a:ext cx="22050" cy="36500"/>
            </a:xfrm>
            <a:custGeom>
              <a:avLst/>
              <a:gdLst/>
              <a:ahLst/>
              <a:cxnLst/>
              <a:rect l="l" t="t" r="r" b="b"/>
              <a:pathLst>
                <a:path w="882" h="1460" extrusionOk="0">
                  <a:moveTo>
                    <a:pt x="456" y="0"/>
                  </a:moveTo>
                  <a:cubicBezTo>
                    <a:pt x="213" y="0"/>
                    <a:pt x="0" y="335"/>
                    <a:pt x="0" y="730"/>
                  </a:cubicBezTo>
                  <a:cubicBezTo>
                    <a:pt x="0" y="1125"/>
                    <a:pt x="213" y="1459"/>
                    <a:pt x="456" y="1459"/>
                  </a:cubicBezTo>
                  <a:cubicBezTo>
                    <a:pt x="700" y="1459"/>
                    <a:pt x="882" y="1125"/>
                    <a:pt x="882" y="730"/>
                  </a:cubicBezTo>
                  <a:cubicBezTo>
                    <a:pt x="882" y="335"/>
                    <a:pt x="700" y="0"/>
                    <a:pt x="45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5"/>
            <p:cNvSpPr/>
            <p:nvPr/>
          </p:nvSpPr>
          <p:spPr>
            <a:xfrm>
              <a:off x="2004100" y="2390900"/>
              <a:ext cx="139850" cy="140600"/>
            </a:xfrm>
            <a:custGeom>
              <a:avLst/>
              <a:gdLst/>
              <a:ahLst/>
              <a:cxnLst/>
              <a:rect l="l" t="t" r="r" b="b"/>
              <a:pathLst>
                <a:path w="5594" h="5624" fill="none" extrusionOk="0">
                  <a:moveTo>
                    <a:pt x="5593" y="2797"/>
                  </a:moveTo>
                  <a:cubicBezTo>
                    <a:pt x="5593" y="4347"/>
                    <a:pt x="4347" y="5624"/>
                    <a:pt x="2797" y="5624"/>
                  </a:cubicBezTo>
                  <a:cubicBezTo>
                    <a:pt x="1247" y="5624"/>
                    <a:pt x="1" y="4347"/>
                    <a:pt x="1" y="2797"/>
                  </a:cubicBezTo>
                  <a:cubicBezTo>
                    <a:pt x="1" y="1247"/>
                    <a:pt x="1247" y="1"/>
                    <a:pt x="2797" y="1"/>
                  </a:cubicBezTo>
                  <a:cubicBezTo>
                    <a:pt x="4347" y="1"/>
                    <a:pt x="5593" y="1247"/>
                    <a:pt x="5593" y="2797"/>
                  </a:cubicBezTo>
                  <a:close/>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5"/>
            <p:cNvSpPr/>
            <p:nvPr/>
          </p:nvSpPr>
          <p:spPr>
            <a:xfrm>
              <a:off x="2135575" y="2394700"/>
              <a:ext cx="164150" cy="163400"/>
            </a:xfrm>
            <a:custGeom>
              <a:avLst/>
              <a:gdLst/>
              <a:ahLst/>
              <a:cxnLst/>
              <a:rect l="l" t="t" r="r" b="b"/>
              <a:pathLst>
                <a:path w="6566" h="6536" fill="none" extrusionOk="0">
                  <a:moveTo>
                    <a:pt x="6566" y="2797"/>
                  </a:moveTo>
                  <a:cubicBezTo>
                    <a:pt x="6566" y="5289"/>
                    <a:pt x="3526" y="6536"/>
                    <a:pt x="1763" y="4773"/>
                  </a:cubicBezTo>
                  <a:cubicBezTo>
                    <a:pt x="0" y="3010"/>
                    <a:pt x="1246" y="1"/>
                    <a:pt x="3739" y="1"/>
                  </a:cubicBezTo>
                  <a:cubicBezTo>
                    <a:pt x="5289" y="1"/>
                    <a:pt x="6566" y="1247"/>
                    <a:pt x="6566" y="2797"/>
                  </a:cubicBezTo>
                  <a:close/>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5"/>
            <p:cNvSpPr/>
            <p:nvPr/>
          </p:nvSpPr>
          <p:spPr>
            <a:xfrm>
              <a:off x="2145450" y="2445625"/>
              <a:ext cx="15975" cy="25"/>
            </a:xfrm>
            <a:custGeom>
              <a:avLst/>
              <a:gdLst/>
              <a:ahLst/>
              <a:cxnLst/>
              <a:rect l="l" t="t" r="r" b="b"/>
              <a:pathLst>
                <a:path w="639" h="1" fill="none" extrusionOk="0">
                  <a:moveTo>
                    <a:pt x="0" y="0"/>
                  </a:moveTo>
                  <a:lnTo>
                    <a:pt x="639" y="0"/>
                  </a:ln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5"/>
            <p:cNvSpPr/>
            <p:nvPr/>
          </p:nvSpPr>
          <p:spPr>
            <a:xfrm>
              <a:off x="1944825" y="2451700"/>
              <a:ext cx="62350" cy="25"/>
            </a:xfrm>
            <a:custGeom>
              <a:avLst/>
              <a:gdLst/>
              <a:ahLst/>
              <a:cxnLst/>
              <a:rect l="l" t="t" r="r" b="b"/>
              <a:pathLst>
                <a:path w="2494" h="1" fill="none" extrusionOk="0">
                  <a:moveTo>
                    <a:pt x="2493" y="0"/>
                  </a:moveTo>
                  <a:lnTo>
                    <a:pt x="1" y="0"/>
                  </a:ln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5"/>
            <p:cNvSpPr/>
            <p:nvPr/>
          </p:nvSpPr>
          <p:spPr>
            <a:xfrm>
              <a:off x="2077050" y="2585425"/>
              <a:ext cx="55500" cy="25100"/>
            </a:xfrm>
            <a:custGeom>
              <a:avLst/>
              <a:gdLst/>
              <a:ahLst/>
              <a:cxnLst/>
              <a:rect l="l" t="t" r="r" b="b"/>
              <a:pathLst>
                <a:path w="2220" h="1004" fill="none" extrusionOk="0">
                  <a:moveTo>
                    <a:pt x="1" y="1"/>
                  </a:moveTo>
                  <a:cubicBezTo>
                    <a:pt x="1" y="1"/>
                    <a:pt x="639" y="1004"/>
                    <a:pt x="2219" y="822"/>
                  </a:cubicBez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5"/>
            <p:cNvSpPr/>
            <p:nvPr/>
          </p:nvSpPr>
          <p:spPr>
            <a:xfrm>
              <a:off x="2055025" y="2483600"/>
              <a:ext cx="32700" cy="4600"/>
            </a:xfrm>
            <a:custGeom>
              <a:avLst/>
              <a:gdLst/>
              <a:ahLst/>
              <a:cxnLst/>
              <a:rect l="l" t="t" r="r" b="b"/>
              <a:pathLst>
                <a:path w="1308" h="184" fill="none" extrusionOk="0">
                  <a:moveTo>
                    <a:pt x="0" y="1"/>
                  </a:moveTo>
                  <a:lnTo>
                    <a:pt x="1307" y="183"/>
                  </a:ln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5"/>
            <p:cNvSpPr/>
            <p:nvPr/>
          </p:nvSpPr>
          <p:spPr>
            <a:xfrm>
              <a:off x="2181925" y="2486650"/>
              <a:ext cx="28900" cy="4575"/>
            </a:xfrm>
            <a:custGeom>
              <a:avLst/>
              <a:gdLst/>
              <a:ahLst/>
              <a:cxnLst/>
              <a:rect l="l" t="t" r="r" b="b"/>
              <a:pathLst>
                <a:path w="1156" h="183" fill="none" extrusionOk="0">
                  <a:moveTo>
                    <a:pt x="1155" y="0"/>
                  </a:moveTo>
                  <a:lnTo>
                    <a:pt x="0" y="183"/>
                  </a:ln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5"/>
            <p:cNvSpPr/>
            <p:nvPr/>
          </p:nvSpPr>
          <p:spPr>
            <a:xfrm>
              <a:off x="2046650" y="2390900"/>
              <a:ext cx="57025" cy="27375"/>
            </a:xfrm>
            <a:custGeom>
              <a:avLst/>
              <a:gdLst/>
              <a:ahLst/>
              <a:cxnLst/>
              <a:rect l="l" t="t" r="r" b="b"/>
              <a:pathLst>
                <a:path w="2281" h="1095" fill="none" extrusionOk="0">
                  <a:moveTo>
                    <a:pt x="1" y="1095"/>
                  </a:moveTo>
                  <a:cubicBezTo>
                    <a:pt x="1" y="1095"/>
                    <a:pt x="821" y="1"/>
                    <a:pt x="2280" y="821"/>
                  </a:cubicBezTo>
                </a:path>
              </a:pathLst>
            </a:custGeom>
            <a:noFill/>
            <a:ln w="2052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5"/>
            <p:cNvSpPr/>
            <p:nvPr/>
          </p:nvSpPr>
          <p:spPr>
            <a:xfrm>
              <a:off x="3181925" y="3009450"/>
              <a:ext cx="687750" cy="436975"/>
            </a:xfrm>
            <a:custGeom>
              <a:avLst/>
              <a:gdLst/>
              <a:ahLst/>
              <a:cxnLst/>
              <a:rect l="l" t="t" r="r" b="b"/>
              <a:pathLst>
                <a:path w="27510" h="17479" extrusionOk="0">
                  <a:moveTo>
                    <a:pt x="1" y="1"/>
                  </a:moveTo>
                  <a:lnTo>
                    <a:pt x="4287" y="17478"/>
                  </a:lnTo>
                  <a:lnTo>
                    <a:pt x="27509" y="17478"/>
                  </a:lnTo>
                  <a:lnTo>
                    <a:pt x="23223" y="1"/>
                  </a:ln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5"/>
            <p:cNvSpPr/>
            <p:nvPr/>
          </p:nvSpPr>
          <p:spPr>
            <a:xfrm>
              <a:off x="3222200" y="3035300"/>
              <a:ext cx="607950" cy="386050"/>
            </a:xfrm>
            <a:custGeom>
              <a:avLst/>
              <a:gdLst/>
              <a:ahLst/>
              <a:cxnLst/>
              <a:rect l="l" t="t" r="r" b="b"/>
              <a:pathLst>
                <a:path w="24318" h="15442" extrusionOk="0">
                  <a:moveTo>
                    <a:pt x="1" y="0"/>
                  </a:moveTo>
                  <a:lnTo>
                    <a:pt x="3770" y="15441"/>
                  </a:lnTo>
                  <a:lnTo>
                    <a:pt x="24317" y="15441"/>
                  </a:lnTo>
                  <a:lnTo>
                    <a:pt x="20518" y="0"/>
                  </a:lnTo>
                  <a:close/>
                </a:path>
              </a:pathLst>
            </a:custGeom>
            <a:solidFill>
              <a:srgbClr val="FFFFFF"/>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5"/>
            <p:cNvSpPr/>
            <p:nvPr/>
          </p:nvSpPr>
          <p:spPr>
            <a:xfrm>
              <a:off x="3222200" y="3035300"/>
              <a:ext cx="522075" cy="35725"/>
            </a:xfrm>
            <a:custGeom>
              <a:avLst/>
              <a:gdLst/>
              <a:ahLst/>
              <a:cxnLst/>
              <a:rect l="l" t="t" r="r" b="b"/>
              <a:pathLst>
                <a:path w="20883" h="1429" extrusionOk="0">
                  <a:moveTo>
                    <a:pt x="1" y="0"/>
                  </a:moveTo>
                  <a:lnTo>
                    <a:pt x="335" y="1429"/>
                  </a:lnTo>
                  <a:lnTo>
                    <a:pt x="20883" y="1429"/>
                  </a:lnTo>
                  <a:lnTo>
                    <a:pt x="20518" y="0"/>
                  </a:lnTo>
                  <a:close/>
                </a:path>
              </a:pathLst>
            </a:custGeom>
            <a:solidFill>
              <a:schemeClr val="accent5"/>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5"/>
            <p:cNvSpPr/>
            <p:nvPr/>
          </p:nvSpPr>
          <p:spPr>
            <a:xfrm>
              <a:off x="3303525" y="3118125"/>
              <a:ext cx="183150" cy="25"/>
            </a:xfrm>
            <a:custGeom>
              <a:avLst/>
              <a:gdLst/>
              <a:ahLst/>
              <a:cxnLst/>
              <a:rect l="l" t="t" r="r" b="b"/>
              <a:pathLst>
                <a:path w="7326" h="1" fill="none" extrusionOk="0">
                  <a:moveTo>
                    <a:pt x="0" y="0"/>
                  </a:moveTo>
                  <a:lnTo>
                    <a:pt x="7326" y="0"/>
                  </a:ln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5"/>
            <p:cNvSpPr/>
            <p:nvPr/>
          </p:nvSpPr>
          <p:spPr>
            <a:xfrm>
              <a:off x="3309600" y="3141675"/>
              <a:ext cx="183150" cy="25"/>
            </a:xfrm>
            <a:custGeom>
              <a:avLst/>
              <a:gdLst/>
              <a:ahLst/>
              <a:cxnLst/>
              <a:rect l="l" t="t" r="r" b="b"/>
              <a:pathLst>
                <a:path w="7326" h="1" fill="none" extrusionOk="0">
                  <a:moveTo>
                    <a:pt x="0" y="0"/>
                  </a:moveTo>
                  <a:lnTo>
                    <a:pt x="7326" y="0"/>
                  </a:ln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5"/>
            <p:cNvSpPr/>
            <p:nvPr/>
          </p:nvSpPr>
          <p:spPr>
            <a:xfrm>
              <a:off x="3314925" y="3166000"/>
              <a:ext cx="183900" cy="25"/>
            </a:xfrm>
            <a:custGeom>
              <a:avLst/>
              <a:gdLst/>
              <a:ahLst/>
              <a:cxnLst/>
              <a:rect l="l" t="t" r="r" b="b"/>
              <a:pathLst>
                <a:path w="7356" h="1" fill="none" extrusionOk="0">
                  <a:moveTo>
                    <a:pt x="0" y="0"/>
                  </a:moveTo>
                  <a:lnTo>
                    <a:pt x="7356" y="0"/>
                  </a:ln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5"/>
            <p:cNvSpPr/>
            <p:nvPr/>
          </p:nvSpPr>
          <p:spPr>
            <a:xfrm>
              <a:off x="3321000" y="3189550"/>
              <a:ext cx="183150" cy="25"/>
            </a:xfrm>
            <a:custGeom>
              <a:avLst/>
              <a:gdLst/>
              <a:ahLst/>
              <a:cxnLst/>
              <a:rect l="l" t="t" r="r" b="b"/>
              <a:pathLst>
                <a:path w="7326" h="1" fill="none" extrusionOk="0">
                  <a:moveTo>
                    <a:pt x="0" y="0"/>
                  </a:moveTo>
                  <a:lnTo>
                    <a:pt x="7326" y="0"/>
                  </a:ln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5"/>
            <p:cNvSpPr/>
            <p:nvPr/>
          </p:nvSpPr>
          <p:spPr>
            <a:xfrm>
              <a:off x="3528450" y="3109750"/>
              <a:ext cx="228000" cy="144400"/>
            </a:xfrm>
            <a:custGeom>
              <a:avLst/>
              <a:gdLst/>
              <a:ahLst/>
              <a:cxnLst/>
              <a:rect l="l" t="t" r="r" b="b"/>
              <a:pathLst>
                <a:path w="9120" h="5776" extrusionOk="0">
                  <a:moveTo>
                    <a:pt x="0" y="1"/>
                  </a:moveTo>
                  <a:lnTo>
                    <a:pt x="1399" y="5776"/>
                  </a:lnTo>
                  <a:lnTo>
                    <a:pt x="9119" y="5776"/>
                  </a:lnTo>
                  <a:lnTo>
                    <a:pt x="7691" y="1"/>
                  </a:ln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5"/>
            <p:cNvSpPr/>
            <p:nvPr/>
          </p:nvSpPr>
          <p:spPr>
            <a:xfrm>
              <a:off x="3279975" y="3407625"/>
              <a:ext cx="849575" cy="38800"/>
            </a:xfrm>
            <a:custGeom>
              <a:avLst/>
              <a:gdLst/>
              <a:ahLst/>
              <a:cxnLst/>
              <a:rect l="l" t="t" r="r" b="b"/>
              <a:pathLst>
                <a:path w="33983" h="1552" extrusionOk="0">
                  <a:moveTo>
                    <a:pt x="0" y="1"/>
                  </a:moveTo>
                  <a:lnTo>
                    <a:pt x="0" y="1551"/>
                  </a:lnTo>
                  <a:lnTo>
                    <a:pt x="33982" y="1551"/>
                  </a:lnTo>
                  <a:lnTo>
                    <a:pt x="33982" y="1"/>
                  </a:lnTo>
                  <a:close/>
                </a:path>
              </a:pathLst>
            </a:custGeom>
            <a:solidFill>
              <a:srgbClr val="FFFFFF"/>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5"/>
            <p:cNvSpPr/>
            <p:nvPr/>
          </p:nvSpPr>
          <p:spPr>
            <a:xfrm>
              <a:off x="3664475" y="3407625"/>
              <a:ext cx="465825" cy="38800"/>
            </a:xfrm>
            <a:custGeom>
              <a:avLst/>
              <a:gdLst/>
              <a:ahLst/>
              <a:cxnLst/>
              <a:rect l="l" t="t" r="r" b="b"/>
              <a:pathLst>
                <a:path w="18633" h="1552" extrusionOk="0">
                  <a:moveTo>
                    <a:pt x="0" y="1"/>
                  </a:moveTo>
                  <a:lnTo>
                    <a:pt x="0" y="1551"/>
                  </a:lnTo>
                  <a:lnTo>
                    <a:pt x="18633" y="1551"/>
                  </a:lnTo>
                  <a:lnTo>
                    <a:pt x="18633" y="1"/>
                  </a:ln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5"/>
            <p:cNvSpPr/>
            <p:nvPr/>
          </p:nvSpPr>
          <p:spPr>
            <a:xfrm>
              <a:off x="3154575" y="3362050"/>
              <a:ext cx="395175" cy="69925"/>
            </a:xfrm>
            <a:custGeom>
              <a:avLst/>
              <a:gdLst/>
              <a:ahLst/>
              <a:cxnLst/>
              <a:rect l="l" t="t" r="r" b="b"/>
              <a:pathLst>
                <a:path w="15807" h="2797" extrusionOk="0">
                  <a:moveTo>
                    <a:pt x="761" y="0"/>
                  </a:moveTo>
                  <a:lnTo>
                    <a:pt x="1" y="1307"/>
                  </a:lnTo>
                  <a:lnTo>
                    <a:pt x="578" y="2797"/>
                  </a:lnTo>
                  <a:lnTo>
                    <a:pt x="15806" y="2797"/>
                  </a:lnTo>
                  <a:cubicBezTo>
                    <a:pt x="15168" y="2006"/>
                    <a:pt x="15168" y="882"/>
                    <a:pt x="15806" y="91"/>
                  </a:cubicBezTo>
                  <a:lnTo>
                    <a:pt x="761" y="0"/>
                  </a:lnTo>
                  <a:close/>
                </a:path>
              </a:pathLst>
            </a:custGeom>
            <a:solidFill>
              <a:srgbClr val="FFFFFF"/>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5"/>
            <p:cNvSpPr/>
            <p:nvPr/>
          </p:nvSpPr>
          <p:spPr>
            <a:xfrm>
              <a:off x="2970675" y="3352900"/>
              <a:ext cx="549450" cy="92825"/>
            </a:xfrm>
            <a:custGeom>
              <a:avLst/>
              <a:gdLst/>
              <a:ahLst/>
              <a:cxnLst/>
              <a:rect l="l" t="t" r="r" b="b"/>
              <a:pathLst>
                <a:path w="21978" h="3713" extrusionOk="0">
                  <a:moveTo>
                    <a:pt x="1889" y="1"/>
                  </a:moveTo>
                  <a:cubicBezTo>
                    <a:pt x="851" y="1"/>
                    <a:pt x="1" y="811"/>
                    <a:pt x="1" y="1856"/>
                  </a:cubicBezTo>
                  <a:cubicBezTo>
                    <a:pt x="1" y="2883"/>
                    <a:pt x="824" y="3713"/>
                    <a:pt x="1839" y="3713"/>
                  </a:cubicBezTo>
                  <a:cubicBezTo>
                    <a:pt x="1875" y="3713"/>
                    <a:pt x="1910" y="3712"/>
                    <a:pt x="1946" y="3710"/>
                  </a:cubicBezTo>
                  <a:lnTo>
                    <a:pt x="21977" y="3710"/>
                  </a:lnTo>
                  <a:lnTo>
                    <a:pt x="21977" y="3102"/>
                  </a:lnTo>
                  <a:lnTo>
                    <a:pt x="7934" y="3102"/>
                  </a:lnTo>
                  <a:lnTo>
                    <a:pt x="7934" y="609"/>
                  </a:lnTo>
                  <a:lnTo>
                    <a:pt x="21977" y="609"/>
                  </a:lnTo>
                  <a:lnTo>
                    <a:pt x="21977" y="1"/>
                  </a:lnTo>
                  <a:lnTo>
                    <a:pt x="1946" y="1"/>
                  </a:lnTo>
                  <a:cubicBezTo>
                    <a:pt x="1927" y="1"/>
                    <a:pt x="1908" y="1"/>
                    <a:pt x="1889" y="1"/>
                  </a:cubicBezTo>
                  <a:close/>
                </a:path>
              </a:pathLst>
            </a:custGeom>
            <a:solidFill>
              <a:schemeClr val="accent5"/>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5"/>
            <p:cNvSpPr/>
            <p:nvPr/>
          </p:nvSpPr>
          <p:spPr>
            <a:xfrm>
              <a:off x="3146975" y="3352925"/>
              <a:ext cx="421000" cy="92725"/>
            </a:xfrm>
            <a:custGeom>
              <a:avLst/>
              <a:gdLst/>
              <a:ahLst/>
              <a:cxnLst/>
              <a:rect l="l" t="t" r="r" b="b"/>
              <a:pathLst>
                <a:path w="16840" h="3709" extrusionOk="0">
                  <a:moveTo>
                    <a:pt x="1764" y="0"/>
                  </a:moveTo>
                  <a:cubicBezTo>
                    <a:pt x="791" y="0"/>
                    <a:pt x="1" y="791"/>
                    <a:pt x="1" y="1794"/>
                  </a:cubicBezTo>
                  <a:cubicBezTo>
                    <a:pt x="1" y="2858"/>
                    <a:pt x="852" y="3709"/>
                    <a:pt x="1916" y="3709"/>
                  </a:cubicBezTo>
                  <a:lnTo>
                    <a:pt x="16840" y="3709"/>
                  </a:lnTo>
                  <a:lnTo>
                    <a:pt x="16840" y="3101"/>
                  </a:lnTo>
                  <a:lnTo>
                    <a:pt x="2128" y="3101"/>
                  </a:lnTo>
                  <a:cubicBezTo>
                    <a:pt x="1429" y="3101"/>
                    <a:pt x="882" y="2523"/>
                    <a:pt x="882" y="1855"/>
                  </a:cubicBezTo>
                  <a:cubicBezTo>
                    <a:pt x="882" y="1186"/>
                    <a:pt x="1429" y="608"/>
                    <a:pt x="2128" y="608"/>
                  </a:cubicBezTo>
                  <a:lnTo>
                    <a:pt x="16840" y="608"/>
                  </a:lnTo>
                  <a:lnTo>
                    <a:pt x="16840" y="0"/>
                  </a:lnTo>
                  <a:close/>
                </a:path>
              </a:pathLst>
            </a:custGeom>
            <a:solidFill>
              <a:schemeClr val="accent5"/>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5"/>
            <p:cNvSpPr/>
            <p:nvPr/>
          </p:nvSpPr>
          <p:spPr>
            <a:xfrm>
              <a:off x="3184975" y="3268575"/>
              <a:ext cx="395175" cy="69925"/>
            </a:xfrm>
            <a:custGeom>
              <a:avLst/>
              <a:gdLst/>
              <a:ahLst/>
              <a:cxnLst/>
              <a:rect l="l" t="t" r="r" b="b"/>
              <a:pathLst>
                <a:path w="15807" h="2797" extrusionOk="0">
                  <a:moveTo>
                    <a:pt x="760" y="1"/>
                  </a:moveTo>
                  <a:lnTo>
                    <a:pt x="1" y="1308"/>
                  </a:lnTo>
                  <a:lnTo>
                    <a:pt x="578" y="2797"/>
                  </a:lnTo>
                  <a:lnTo>
                    <a:pt x="15806" y="2797"/>
                  </a:lnTo>
                  <a:cubicBezTo>
                    <a:pt x="15168" y="2007"/>
                    <a:pt x="15168" y="882"/>
                    <a:pt x="15806" y="92"/>
                  </a:cubicBezTo>
                  <a:lnTo>
                    <a:pt x="760" y="1"/>
                  </a:lnTo>
                  <a:close/>
                </a:path>
              </a:pathLst>
            </a:custGeom>
            <a:solidFill>
              <a:srgbClr val="FFFFFF"/>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5"/>
            <p:cNvSpPr/>
            <p:nvPr/>
          </p:nvSpPr>
          <p:spPr>
            <a:xfrm>
              <a:off x="2988175" y="3259450"/>
              <a:ext cx="562325" cy="92750"/>
            </a:xfrm>
            <a:custGeom>
              <a:avLst/>
              <a:gdLst/>
              <a:ahLst/>
              <a:cxnLst/>
              <a:rect l="l" t="t" r="r" b="b"/>
              <a:pathLst>
                <a:path w="22493" h="3710" extrusionOk="0">
                  <a:moveTo>
                    <a:pt x="2462" y="1"/>
                  </a:moveTo>
                  <a:cubicBezTo>
                    <a:pt x="0" y="1"/>
                    <a:pt x="0" y="3709"/>
                    <a:pt x="2462" y="3709"/>
                  </a:cubicBezTo>
                  <a:lnTo>
                    <a:pt x="22493" y="3709"/>
                  </a:lnTo>
                  <a:lnTo>
                    <a:pt x="22493" y="3101"/>
                  </a:lnTo>
                  <a:lnTo>
                    <a:pt x="8450" y="3101"/>
                  </a:lnTo>
                  <a:lnTo>
                    <a:pt x="8450" y="609"/>
                  </a:lnTo>
                  <a:lnTo>
                    <a:pt x="22493" y="609"/>
                  </a:lnTo>
                  <a:lnTo>
                    <a:pt x="22493" y="1"/>
                  </a:lnTo>
                  <a:close/>
                </a:path>
              </a:pathLst>
            </a:custGeom>
            <a:solidFill>
              <a:schemeClr val="accent5"/>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5"/>
            <p:cNvSpPr/>
            <p:nvPr/>
          </p:nvSpPr>
          <p:spPr>
            <a:xfrm>
              <a:off x="3177375" y="3259450"/>
              <a:ext cx="421000" cy="92750"/>
            </a:xfrm>
            <a:custGeom>
              <a:avLst/>
              <a:gdLst/>
              <a:ahLst/>
              <a:cxnLst/>
              <a:rect l="l" t="t" r="r" b="b"/>
              <a:pathLst>
                <a:path w="16840" h="3710" extrusionOk="0">
                  <a:moveTo>
                    <a:pt x="1764" y="1"/>
                  </a:moveTo>
                  <a:cubicBezTo>
                    <a:pt x="791" y="1"/>
                    <a:pt x="1" y="791"/>
                    <a:pt x="1" y="1764"/>
                  </a:cubicBezTo>
                  <a:cubicBezTo>
                    <a:pt x="1" y="2828"/>
                    <a:pt x="852" y="3709"/>
                    <a:pt x="1916" y="3709"/>
                  </a:cubicBezTo>
                  <a:lnTo>
                    <a:pt x="16840" y="3709"/>
                  </a:lnTo>
                  <a:lnTo>
                    <a:pt x="16840" y="3101"/>
                  </a:lnTo>
                  <a:lnTo>
                    <a:pt x="2128" y="3101"/>
                  </a:lnTo>
                  <a:cubicBezTo>
                    <a:pt x="1429" y="3071"/>
                    <a:pt x="882" y="2524"/>
                    <a:pt x="882" y="1855"/>
                  </a:cubicBezTo>
                  <a:cubicBezTo>
                    <a:pt x="882" y="1156"/>
                    <a:pt x="1429" y="609"/>
                    <a:pt x="2128" y="609"/>
                  </a:cubicBezTo>
                  <a:lnTo>
                    <a:pt x="16840" y="609"/>
                  </a:lnTo>
                  <a:lnTo>
                    <a:pt x="16840" y="1"/>
                  </a:lnTo>
                  <a:close/>
                </a:path>
              </a:pathLst>
            </a:custGeom>
            <a:solidFill>
              <a:schemeClr val="accent5"/>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5"/>
            <p:cNvSpPr/>
            <p:nvPr/>
          </p:nvSpPr>
          <p:spPr>
            <a:xfrm>
              <a:off x="2804275" y="3580900"/>
              <a:ext cx="159600" cy="1383775"/>
            </a:xfrm>
            <a:custGeom>
              <a:avLst/>
              <a:gdLst/>
              <a:ahLst/>
              <a:cxnLst/>
              <a:rect l="l" t="t" r="r" b="b"/>
              <a:pathLst>
                <a:path w="6384" h="55351" extrusionOk="0">
                  <a:moveTo>
                    <a:pt x="0" y="0"/>
                  </a:moveTo>
                  <a:lnTo>
                    <a:pt x="152" y="55350"/>
                  </a:lnTo>
                  <a:lnTo>
                    <a:pt x="2067" y="55350"/>
                  </a:lnTo>
                  <a:lnTo>
                    <a:pt x="6383" y="0"/>
                  </a:ln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5"/>
            <p:cNvSpPr/>
            <p:nvPr/>
          </p:nvSpPr>
          <p:spPr>
            <a:xfrm>
              <a:off x="4883325" y="3631050"/>
              <a:ext cx="155825" cy="1333625"/>
            </a:xfrm>
            <a:custGeom>
              <a:avLst/>
              <a:gdLst/>
              <a:ahLst/>
              <a:cxnLst/>
              <a:rect l="l" t="t" r="r" b="b"/>
              <a:pathLst>
                <a:path w="6233" h="53345" extrusionOk="0">
                  <a:moveTo>
                    <a:pt x="1" y="0"/>
                  </a:moveTo>
                  <a:lnTo>
                    <a:pt x="4165" y="53344"/>
                  </a:lnTo>
                  <a:lnTo>
                    <a:pt x="6050" y="53344"/>
                  </a:lnTo>
                  <a:lnTo>
                    <a:pt x="6232" y="0"/>
                  </a:ln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5"/>
            <p:cNvSpPr/>
            <p:nvPr/>
          </p:nvSpPr>
          <p:spPr>
            <a:xfrm>
              <a:off x="1820200" y="3580900"/>
              <a:ext cx="159600" cy="1383775"/>
            </a:xfrm>
            <a:custGeom>
              <a:avLst/>
              <a:gdLst/>
              <a:ahLst/>
              <a:cxnLst/>
              <a:rect l="l" t="t" r="r" b="b"/>
              <a:pathLst>
                <a:path w="6384" h="55351" extrusionOk="0">
                  <a:moveTo>
                    <a:pt x="1" y="0"/>
                  </a:moveTo>
                  <a:lnTo>
                    <a:pt x="153" y="55350"/>
                  </a:lnTo>
                  <a:lnTo>
                    <a:pt x="2068" y="55350"/>
                  </a:lnTo>
                  <a:lnTo>
                    <a:pt x="6384" y="0"/>
                  </a:lnTo>
                  <a:close/>
                </a:path>
              </a:pathLst>
            </a:custGeom>
            <a:solidFill>
              <a:srgbClr val="FFFFFF"/>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5"/>
            <p:cNvSpPr/>
            <p:nvPr/>
          </p:nvSpPr>
          <p:spPr>
            <a:xfrm>
              <a:off x="1820200" y="3580900"/>
              <a:ext cx="159600" cy="101075"/>
            </a:xfrm>
            <a:custGeom>
              <a:avLst/>
              <a:gdLst/>
              <a:ahLst/>
              <a:cxnLst/>
              <a:rect l="l" t="t" r="r" b="b"/>
              <a:pathLst>
                <a:path w="6384" h="4043" extrusionOk="0">
                  <a:moveTo>
                    <a:pt x="1" y="0"/>
                  </a:moveTo>
                  <a:lnTo>
                    <a:pt x="1" y="4043"/>
                  </a:lnTo>
                  <a:lnTo>
                    <a:pt x="6080" y="4043"/>
                  </a:lnTo>
                  <a:lnTo>
                    <a:pt x="6384" y="0"/>
                  </a:ln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5"/>
            <p:cNvSpPr/>
            <p:nvPr/>
          </p:nvSpPr>
          <p:spPr>
            <a:xfrm>
              <a:off x="1710775" y="3447150"/>
              <a:ext cx="3384600" cy="183150"/>
            </a:xfrm>
            <a:custGeom>
              <a:avLst/>
              <a:gdLst/>
              <a:ahLst/>
              <a:cxnLst/>
              <a:rect l="l" t="t" r="r" b="b"/>
              <a:pathLst>
                <a:path w="135384" h="7326" extrusionOk="0">
                  <a:moveTo>
                    <a:pt x="1" y="0"/>
                  </a:moveTo>
                  <a:lnTo>
                    <a:pt x="1" y="7326"/>
                  </a:lnTo>
                  <a:lnTo>
                    <a:pt x="135383" y="7326"/>
                  </a:lnTo>
                  <a:lnTo>
                    <a:pt x="135383" y="0"/>
                  </a:lnTo>
                  <a:close/>
                </a:path>
              </a:pathLst>
            </a:custGeom>
            <a:solidFill>
              <a:srgbClr val="FFFFFF"/>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5"/>
            <p:cNvSpPr/>
            <p:nvPr/>
          </p:nvSpPr>
          <p:spPr>
            <a:xfrm>
              <a:off x="3885600" y="3447150"/>
              <a:ext cx="1209775" cy="183150"/>
            </a:xfrm>
            <a:custGeom>
              <a:avLst/>
              <a:gdLst/>
              <a:ahLst/>
              <a:cxnLst/>
              <a:rect l="l" t="t" r="r" b="b"/>
              <a:pathLst>
                <a:path w="48391" h="7326" extrusionOk="0">
                  <a:moveTo>
                    <a:pt x="0" y="0"/>
                  </a:moveTo>
                  <a:lnTo>
                    <a:pt x="0" y="7326"/>
                  </a:lnTo>
                  <a:lnTo>
                    <a:pt x="48390" y="7326"/>
                  </a:lnTo>
                  <a:lnTo>
                    <a:pt x="48390" y="0"/>
                  </a:ln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5"/>
            <p:cNvSpPr/>
            <p:nvPr/>
          </p:nvSpPr>
          <p:spPr>
            <a:xfrm>
              <a:off x="1710775" y="3447150"/>
              <a:ext cx="3384600" cy="97300"/>
            </a:xfrm>
            <a:custGeom>
              <a:avLst/>
              <a:gdLst/>
              <a:ahLst/>
              <a:cxnLst/>
              <a:rect l="l" t="t" r="r" b="b"/>
              <a:pathLst>
                <a:path w="135384" h="3892" extrusionOk="0">
                  <a:moveTo>
                    <a:pt x="1" y="0"/>
                  </a:moveTo>
                  <a:lnTo>
                    <a:pt x="1" y="3891"/>
                  </a:lnTo>
                  <a:lnTo>
                    <a:pt x="135383" y="3891"/>
                  </a:lnTo>
                  <a:lnTo>
                    <a:pt x="135383" y="0"/>
                  </a:ln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5"/>
            <p:cNvSpPr/>
            <p:nvPr/>
          </p:nvSpPr>
          <p:spPr>
            <a:xfrm>
              <a:off x="1646200" y="3447150"/>
              <a:ext cx="3513000" cy="72975"/>
            </a:xfrm>
            <a:custGeom>
              <a:avLst/>
              <a:gdLst/>
              <a:ahLst/>
              <a:cxnLst/>
              <a:rect l="l" t="t" r="r" b="b"/>
              <a:pathLst>
                <a:path w="140520" h="2919" extrusionOk="0">
                  <a:moveTo>
                    <a:pt x="0" y="0"/>
                  </a:moveTo>
                  <a:lnTo>
                    <a:pt x="0" y="2918"/>
                  </a:lnTo>
                  <a:lnTo>
                    <a:pt x="140520" y="2918"/>
                  </a:lnTo>
                  <a:lnTo>
                    <a:pt x="140520" y="0"/>
                  </a:lnTo>
                  <a:close/>
                </a:path>
              </a:pathLst>
            </a:custGeom>
            <a:solidFill>
              <a:srgbClr val="BF9000"/>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5"/>
            <p:cNvSpPr/>
            <p:nvPr/>
          </p:nvSpPr>
          <p:spPr>
            <a:xfrm>
              <a:off x="3835450" y="3447150"/>
              <a:ext cx="1323750" cy="72975"/>
            </a:xfrm>
            <a:custGeom>
              <a:avLst/>
              <a:gdLst/>
              <a:ahLst/>
              <a:cxnLst/>
              <a:rect l="l" t="t" r="r" b="b"/>
              <a:pathLst>
                <a:path w="52950" h="2919" extrusionOk="0">
                  <a:moveTo>
                    <a:pt x="0" y="0"/>
                  </a:moveTo>
                  <a:lnTo>
                    <a:pt x="0" y="2918"/>
                  </a:lnTo>
                  <a:lnTo>
                    <a:pt x="52950" y="2918"/>
                  </a:lnTo>
                  <a:lnTo>
                    <a:pt x="52950" y="0"/>
                  </a:ln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5"/>
            <p:cNvSpPr/>
            <p:nvPr/>
          </p:nvSpPr>
          <p:spPr>
            <a:xfrm>
              <a:off x="3972225" y="3631050"/>
              <a:ext cx="155800" cy="1333625"/>
            </a:xfrm>
            <a:custGeom>
              <a:avLst/>
              <a:gdLst/>
              <a:ahLst/>
              <a:cxnLst/>
              <a:rect l="l" t="t" r="r" b="b"/>
              <a:pathLst>
                <a:path w="6232" h="53345" extrusionOk="0">
                  <a:moveTo>
                    <a:pt x="0" y="0"/>
                  </a:moveTo>
                  <a:lnTo>
                    <a:pt x="4165" y="53344"/>
                  </a:lnTo>
                  <a:lnTo>
                    <a:pt x="6049" y="53344"/>
                  </a:lnTo>
                  <a:lnTo>
                    <a:pt x="6232" y="0"/>
                  </a:lnTo>
                  <a:close/>
                </a:path>
              </a:pathLst>
            </a:custGeom>
            <a:solidFill>
              <a:srgbClr val="FFFFFF"/>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5"/>
            <p:cNvSpPr/>
            <p:nvPr/>
          </p:nvSpPr>
          <p:spPr>
            <a:xfrm>
              <a:off x="3972225" y="3631050"/>
              <a:ext cx="155800" cy="50925"/>
            </a:xfrm>
            <a:custGeom>
              <a:avLst/>
              <a:gdLst/>
              <a:ahLst/>
              <a:cxnLst/>
              <a:rect l="l" t="t" r="r" b="b"/>
              <a:pathLst>
                <a:path w="6232" h="2037" extrusionOk="0">
                  <a:moveTo>
                    <a:pt x="0" y="0"/>
                  </a:moveTo>
                  <a:lnTo>
                    <a:pt x="152" y="2037"/>
                  </a:lnTo>
                  <a:lnTo>
                    <a:pt x="6232" y="2037"/>
                  </a:lnTo>
                  <a:lnTo>
                    <a:pt x="6232" y="0"/>
                  </a:ln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5"/>
            <p:cNvSpPr/>
            <p:nvPr/>
          </p:nvSpPr>
          <p:spPr>
            <a:xfrm>
              <a:off x="4421325" y="2307275"/>
              <a:ext cx="511425" cy="552500"/>
            </a:xfrm>
            <a:custGeom>
              <a:avLst/>
              <a:gdLst/>
              <a:ahLst/>
              <a:cxnLst/>
              <a:rect l="l" t="t" r="r" b="b"/>
              <a:pathLst>
                <a:path w="20457" h="22100" extrusionOk="0">
                  <a:moveTo>
                    <a:pt x="6183" y="0"/>
                  </a:moveTo>
                  <a:cubicBezTo>
                    <a:pt x="3724" y="0"/>
                    <a:pt x="1458" y="637"/>
                    <a:pt x="274" y="2920"/>
                  </a:cubicBezTo>
                  <a:lnTo>
                    <a:pt x="244" y="3224"/>
                  </a:lnTo>
                  <a:cubicBezTo>
                    <a:pt x="183" y="4136"/>
                    <a:pt x="0" y="6811"/>
                    <a:pt x="487" y="7905"/>
                  </a:cubicBezTo>
                  <a:cubicBezTo>
                    <a:pt x="1095" y="9273"/>
                    <a:pt x="1581" y="10428"/>
                    <a:pt x="1429" y="11188"/>
                  </a:cubicBezTo>
                  <a:cubicBezTo>
                    <a:pt x="1247" y="11948"/>
                    <a:pt x="426" y="13285"/>
                    <a:pt x="760" y="13802"/>
                  </a:cubicBezTo>
                  <a:cubicBezTo>
                    <a:pt x="1095" y="14288"/>
                    <a:pt x="2675" y="14288"/>
                    <a:pt x="2675" y="14288"/>
                  </a:cubicBezTo>
                  <a:cubicBezTo>
                    <a:pt x="2675" y="14288"/>
                    <a:pt x="4864" y="19151"/>
                    <a:pt x="6292" y="19820"/>
                  </a:cubicBezTo>
                  <a:cubicBezTo>
                    <a:pt x="6514" y="19924"/>
                    <a:pt x="6747" y="19967"/>
                    <a:pt x="6982" y="19967"/>
                  </a:cubicBezTo>
                  <a:cubicBezTo>
                    <a:pt x="8268" y="19967"/>
                    <a:pt x="9636" y="18665"/>
                    <a:pt x="9636" y="18665"/>
                  </a:cubicBezTo>
                  <a:lnTo>
                    <a:pt x="11216" y="22100"/>
                  </a:lnTo>
                  <a:lnTo>
                    <a:pt x="18025" y="19577"/>
                  </a:lnTo>
                  <a:lnTo>
                    <a:pt x="16596" y="14470"/>
                  </a:lnTo>
                  <a:cubicBezTo>
                    <a:pt x="16596" y="14470"/>
                    <a:pt x="19788" y="8999"/>
                    <a:pt x="20122" y="7236"/>
                  </a:cubicBezTo>
                  <a:cubicBezTo>
                    <a:pt x="20457" y="5473"/>
                    <a:pt x="15928" y="1370"/>
                    <a:pt x="11976" y="701"/>
                  </a:cubicBezTo>
                  <a:cubicBezTo>
                    <a:pt x="10224" y="405"/>
                    <a:pt x="8142" y="0"/>
                    <a:pt x="6183" y="0"/>
                  </a:cubicBezTo>
                  <a:close/>
                </a:path>
              </a:pathLst>
            </a:custGeom>
            <a:solidFill>
              <a:srgbClr val="F4CCCC"/>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5"/>
            <p:cNvSpPr/>
            <p:nvPr/>
          </p:nvSpPr>
          <p:spPr>
            <a:xfrm>
              <a:off x="4475275" y="2539650"/>
              <a:ext cx="24350" cy="38425"/>
            </a:xfrm>
            <a:custGeom>
              <a:avLst/>
              <a:gdLst/>
              <a:ahLst/>
              <a:cxnLst/>
              <a:rect l="l" t="t" r="r" b="b"/>
              <a:pathLst>
                <a:path w="974" h="1537" extrusionOk="0">
                  <a:moveTo>
                    <a:pt x="292" y="0"/>
                  </a:moveTo>
                  <a:cubicBezTo>
                    <a:pt x="276" y="0"/>
                    <a:pt x="259" y="3"/>
                    <a:pt x="244" y="8"/>
                  </a:cubicBezTo>
                  <a:cubicBezTo>
                    <a:pt x="31" y="69"/>
                    <a:pt x="0" y="464"/>
                    <a:pt x="122" y="890"/>
                  </a:cubicBezTo>
                  <a:cubicBezTo>
                    <a:pt x="232" y="1275"/>
                    <a:pt x="467" y="1536"/>
                    <a:pt x="646" y="1536"/>
                  </a:cubicBezTo>
                  <a:cubicBezTo>
                    <a:pt x="665" y="1536"/>
                    <a:pt x="683" y="1534"/>
                    <a:pt x="700" y="1528"/>
                  </a:cubicBezTo>
                  <a:cubicBezTo>
                    <a:pt x="912" y="1467"/>
                    <a:pt x="973" y="1072"/>
                    <a:pt x="852" y="677"/>
                  </a:cubicBezTo>
                  <a:cubicBezTo>
                    <a:pt x="713" y="288"/>
                    <a:pt x="472" y="0"/>
                    <a:pt x="29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5"/>
            <p:cNvSpPr/>
            <p:nvPr/>
          </p:nvSpPr>
          <p:spPr>
            <a:xfrm>
              <a:off x="4457025" y="2476000"/>
              <a:ext cx="35750" cy="33475"/>
            </a:xfrm>
            <a:custGeom>
              <a:avLst/>
              <a:gdLst/>
              <a:ahLst/>
              <a:cxnLst/>
              <a:rect l="l" t="t" r="r" b="b"/>
              <a:pathLst>
                <a:path w="1430" h="1339" fill="none" extrusionOk="0">
                  <a:moveTo>
                    <a:pt x="1" y="1338"/>
                  </a:moveTo>
                  <a:cubicBezTo>
                    <a:pt x="1" y="1338"/>
                    <a:pt x="396" y="1"/>
                    <a:pt x="1430" y="761"/>
                  </a:cubicBez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5"/>
            <p:cNvSpPr/>
            <p:nvPr/>
          </p:nvSpPr>
          <p:spPr>
            <a:xfrm>
              <a:off x="4519350" y="2394700"/>
              <a:ext cx="265975" cy="583625"/>
            </a:xfrm>
            <a:custGeom>
              <a:avLst/>
              <a:gdLst/>
              <a:ahLst/>
              <a:cxnLst/>
              <a:rect l="l" t="t" r="r" b="b"/>
              <a:pathLst>
                <a:path w="10639" h="23345" extrusionOk="0">
                  <a:moveTo>
                    <a:pt x="1611" y="1"/>
                  </a:moveTo>
                  <a:cubicBezTo>
                    <a:pt x="1611" y="1"/>
                    <a:pt x="2037" y="8329"/>
                    <a:pt x="1763" y="12980"/>
                  </a:cubicBezTo>
                  <a:cubicBezTo>
                    <a:pt x="1459" y="17660"/>
                    <a:pt x="0" y="23344"/>
                    <a:pt x="0" y="23344"/>
                  </a:cubicBezTo>
                  <a:lnTo>
                    <a:pt x="6839" y="20122"/>
                  </a:lnTo>
                  <a:cubicBezTo>
                    <a:pt x="6839" y="20122"/>
                    <a:pt x="10639" y="7022"/>
                    <a:pt x="10335" y="4682"/>
                  </a:cubicBezTo>
                  <a:cubicBezTo>
                    <a:pt x="10061" y="2341"/>
                    <a:pt x="1612" y="1"/>
                    <a:pt x="1611" y="1"/>
                  </a:cubicBez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5"/>
            <p:cNvSpPr/>
            <p:nvPr/>
          </p:nvSpPr>
          <p:spPr>
            <a:xfrm>
              <a:off x="4140925" y="3978300"/>
              <a:ext cx="258375" cy="631500"/>
            </a:xfrm>
            <a:custGeom>
              <a:avLst/>
              <a:gdLst/>
              <a:ahLst/>
              <a:cxnLst/>
              <a:rect l="l" t="t" r="r" b="b"/>
              <a:pathLst>
                <a:path w="10335" h="25260" extrusionOk="0">
                  <a:moveTo>
                    <a:pt x="0" y="1"/>
                  </a:moveTo>
                  <a:cubicBezTo>
                    <a:pt x="0" y="609"/>
                    <a:pt x="5927" y="25260"/>
                    <a:pt x="5927" y="25260"/>
                  </a:cubicBezTo>
                  <a:lnTo>
                    <a:pt x="10335" y="24530"/>
                  </a:lnTo>
                  <a:lnTo>
                    <a:pt x="9818" y="609"/>
                  </a:lnTo>
                  <a:lnTo>
                    <a:pt x="0" y="1"/>
                  </a:ln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5"/>
            <p:cNvSpPr/>
            <p:nvPr/>
          </p:nvSpPr>
          <p:spPr>
            <a:xfrm>
              <a:off x="4084700" y="4512525"/>
              <a:ext cx="411125" cy="452150"/>
            </a:xfrm>
            <a:custGeom>
              <a:avLst/>
              <a:gdLst/>
              <a:ahLst/>
              <a:cxnLst/>
              <a:rect l="l" t="t" r="r" b="b"/>
              <a:pathLst>
                <a:path w="16445" h="18086" extrusionOk="0">
                  <a:moveTo>
                    <a:pt x="14681" y="0"/>
                  </a:moveTo>
                  <a:lnTo>
                    <a:pt x="5684" y="1185"/>
                  </a:lnTo>
                  <a:lnTo>
                    <a:pt x="8632" y="11581"/>
                  </a:lnTo>
                  <a:cubicBezTo>
                    <a:pt x="8632" y="11581"/>
                    <a:pt x="2493" y="14286"/>
                    <a:pt x="1429" y="15015"/>
                  </a:cubicBezTo>
                  <a:cubicBezTo>
                    <a:pt x="334" y="15715"/>
                    <a:pt x="0" y="16292"/>
                    <a:pt x="122" y="17022"/>
                  </a:cubicBezTo>
                  <a:cubicBezTo>
                    <a:pt x="182" y="17386"/>
                    <a:pt x="304" y="17751"/>
                    <a:pt x="486" y="18085"/>
                  </a:cubicBezTo>
                  <a:lnTo>
                    <a:pt x="16079" y="18085"/>
                  </a:lnTo>
                  <a:cubicBezTo>
                    <a:pt x="16292" y="16991"/>
                    <a:pt x="16383" y="15867"/>
                    <a:pt x="16444" y="14772"/>
                  </a:cubicBezTo>
                  <a:cubicBezTo>
                    <a:pt x="16444" y="13465"/>
                    <a:pt x="15623" y="9088"/>
                    <a:pt x="15502" y="8389"/>
                  </a:cubicBezTo>
                  <a:cubicBezTo>
                    <a:pt x="15380" y="7690"/>
                    <a:pt x="14681" y="0"/>
                    <a:pt x="14681" y="0"/>
                  </a:cubicBez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5"/>
            <p:cNvSpPr/>
            <p:nvPr/>
          </p:nvSpPr>
          <p:spPr>
            <a:xfrm>
              <a:off x="3777700" y="3700950"/>
              <a:ext cx="510675" cy="897450"/>
            </a:xfrm>
            <a:custGeom>
              <a:avLst/>
              <a:gdLst/>
              <a:ahLst/>
              <a:cxnLst/>
              <a:rect l="l" t="t" r="r" b="b"/>
              <a:pathLst>
                <a:path w="20427" h="35898" extrusionOk="0">
                  <a:moveTo>
                    <a:pt x="19149" y="1"/>
                  </a:moveTo>
                  <a:cubicBezTo>
                    <a:pt x="19149" y="1"/>
                    <a:pt x="7082" y="457"/>
                    <a:pt x="3526" y="3648"/>
                  </a:cubicBezTo>
                  <a:cubicBezTo>
                    <a:pt x="0" y="6840"/>
                    <a:pt x="9392" y="35776"/>
                    <a:pt x="9392" y="35776"/>
                  </a:cubicBezTo>
                  <a:lnTo>
                    <a:pt x="13648" y="35898"/>
                  </a:lnTo>
                  <a:lnTo>
                    <a:pt x="13101" y="11916"/>
                  </a:lnTo>
                  <a:lnTo>
                    <a:pt x="19119" y="12159"/>
                  </a:lnTo>
                  <a:lnTo>
                    <a:pt x="20426" y="2007"/>
                  </a:lnTo>
                  <a:lnTo>
                    <a:pt x="19149" y="1"/>
                  </a:ln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5"/>
            <p:cNvSpPr/>
            <p:nvPr/>
          </p:nvSpPr>
          <p:spPr>
            <a:xfrm>
              <a:off x="3795175" y="4512525"/>
              <a:ext cx="411125" cy="452150"/>
            </a:xfrm>
            <a:custGeom>
              <a:avLst/>
              <a:gdLst/>
              <a:ahLst/>
              <a:cxnLst/>
              <a:rect l="l" t="t" r="r" b="b"/>
              <a:pathLst>
                <a:path w="16445" h="18086" extrusionOk="0">
                  <a:moveTo>
                    <a:pt x="14681" y="0"/>
                  </a:moveTo>
                  <a:lnTo>
                    <a:pt x="5684" y="1185"/>
                  </a:lnTo>
                  <a:lnTo>
                    <a:pt x="8633" y="11581"/>
                  </a:lnTo>
                  <a:cubicBezTo>
                    <a:pt x="8633" y="11581"/>
                    <a:pt x="2493" y="14286"/>
                    <a:pt x="1429" y="15015"/>
                  </a:cubicBezTo>
                  <a:cubicBezTo>
                    <a:pt x="365" y="15715"/>
                    <a:pt x="0" y="16292"/>
                    <a:pt x="122" y="17022"/>
                  </a:cubicBezTo>
                  <a:cubicBezTo>
                    <a:pt x="183" y="17386"/>
                    <a:pt x="304" y="17751"/>
                    <a:pt x="487" y="18085"/>
                  </a:cubicBezTo>
                  <a:lnTo>
                    <a:pt x="16080" y="18085"/>
                  </a:lnTo>
                  <a:cubicBezTo>
                    <a:pt x="16262" y="16991"/>
                    <a:pt x="16384" y="15867"/>
                    <a:pt x="16444" y="14772"/>
                  </a:cubicBezTo>
                  <a:cubicBezTo>
                    <a:pt x="16444" y="13465"/>
                    <a:pt x="15593" y="9088"/>
                    <a:pt x="15502" y="8389"/>
                  </a:cubicBezTo>
                  <a:cubicBezTo>
                    <a:pt x="15381" y="7690"/>
                    <a:pt x="14681" y="0"/>
                    <a:pt x="14681" y="0"/>
                  </a:cubicBezTo>
                  <a:close/>
                </a:path>
              </a:pathLst>
            </a:custGeom>
            <a:solidFill>
              <a:schemeClr val="accent2"/>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5"/>
            <p:cNvSpPr/>
            <p:nvPr/>
          </p:nvSpPr>
          <p:spPr>
            <a:xfrm>
              <a:off x="3812800" y="3352175"/>
              <a:ext cx="303825" cy="155025"/>
            </a:xfrm>
            <a:custGeom>
              <a:avLst/>
              <a:gdLst/>
              <a:ahLst/>
              <a:cxnLst/>
              <a:rect l="l" t="t" r="r" b="b"/>
              <a:pathLst>
                <a:path w="12153" h="6201" extrusionOk="0">
                  <a:moveTo>
                    <a:pt x="7867" y="0"/>
                  </a:moveTo>
                  <a:cubicBezTo>
                    <a:pt x="7198" y="0"/>
                    <a:pt x="6286" y="426"/>
                    <a:pt x="6043" y="426"/>
                  </a:cubicBezTo>
                  <a:cubicBezTo>
                    <a:pt x="5887" y="426"/>
                    <a:pt x="5631" y="366"/>
                    <a:pt x="5361" y="366"/>
                  </a:cubicBezTo>
                  <a:cubicBezTo>
                    <a:pt x="5159" y="366"/>
                    <a:pt x="4949" y="400"/>
                    <a:pt x="4767" y="517"/>
                  </a:cubicBezTo>
                  <a:cubicBezTo>
                    <a:pt x="4463" y="730"/>
                    <a:pt x="4189" y="973"/>
                    <a:pt x="3946" y="1277"/>
                  </a:cubicBezTo>
                  <a:cubicBezTo>
                    <a:pt x="3520" y="1459"/>
                    <a:pt x="3095" y="1672"/>
                    <a:pt x="2700" y="1945"/>
                  </a:cubicBezTo>
                  <a:cubicBezTo>
                    <a:pt x="2031" y="2340"/>
                    <a:pt x="420" y="4286"/>
                    <a:pt x="177" y="4681"/>
                  </a:cubicBezTo>
                  <a:cubicBezTo>
                    <a:pt x="0" y="4990"/>
                    <a:pt x="80" y="5203"/>
                    <a:pt x="300" y="5203"/>
                  </a:cubicBezTo>
                  <a:cubicBezTo>
                    <a:pt x="383" y="5203"/>
                    <a:pt x="486" y="5173"/>
                    <a:pt x="602" y="5106"/>
                  </a:cubicBezTo>
                  <a:cubicBezTo>
                    <a:pt x="1028" y="4863"/>
                    <a:pt x="3247" y="3100"/>
                    <a:pt x="3247" y="3100"/>
                  </a:cubicBezTo>
                  <a:cubicBezTo>
                    <a:pt x="3247" y="3100"/>
                    <a:pt x="5344" y="4103"/>
                    <a:pt x="5861" y="4620"/>
                  </a:cubicBezTo>
                  <a:cubicBezTo>
                    <a:pt x="6469" y="5289"/>
                    <a:pt x="7259" y="5745"/>
                    <a:pt x="8110" y="5958"/>
                  </a:cubicBezTo>
                  <a:cubicBezTo>
                    <a:pt x="8931" y="6110"/>
                    <a:pt x="9782" y="6201"/>
                    <a:pt x="10633" y="6201"/>
                  </a:cubicBezTo>
                  <a:cubicBezTo>
                    <a:pt x="10633" y="6201"/>
                    <a:pt x="12153" y="4620"/>
                    <a:pt x="11879" y="3435"/>
                  </a:cubicBezTo>
                  <a:cubicBezTo>
                    <a:pt x="11788" y="2796"/>
                    <a:pt x="11423" y="2219"/>
                    <a:pt x="10906" y="1854"/>
                  </a:cubicBezTo>
                  <a:cubicBezTo>
                    <a:pt x="10906" y="1854"/>
                    <a:pt x="8536" y="0"/>
                    <a:pt x="7867" y="0"/>
                  </a:cubicBezTo>
                  <a:close/>
                </a:path>
              </a:pathLst>
            </a:custGeom>
            <a:solidFill>
              <a:srgbClr val="F4CCCC"/>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5"/>
            <p:cNvSpPr/>
            <p:nvPr/>
          </p:nvSpPr>
          <p:spPr>
            <a:xfrm>
              <a:off x="3982100" y="2766700"/>
              <a:ext cx="1439275" cy="1238225"/>
            </a:xfrm>
            <a:custGeom>
              <a:avLst/>
              <a:gdLst/>
              <a:ahLst/>
              <a:cxnLst/>
              <a:rect l="l" t="t" r="r" b="b"/>
              <a:pathLst>
                <a:path w="57571" h="49529" extrusionOk="0">
                  <a:moveTo>
                    <a:pt x="36225" y="0"/>
                  </a:moveTo>
                  <a:cubicBezTo>
                    <a:pt x="35379" y="0"/>
                    <a:pt x="34530" y="146"/>
                    <a:pt x="33709" y="440"/>
                  </a:cubicBezTo>
                  <a:cubicBezTo>
                    <a:pt x="32007" y="1017"/>
                    <a:pt x="30336" y="1686"/>
                    <a:pt x="28694" y="2446"/>
                  </a:cubicBezTo>
                  <a:cubicBezTo>
                    <a:pt x="25503" y="3996"/>
                    <a:pt x="20548" y="7522"/>
                    <a:pt x="19241" y="8708"/>
                  </a:cubicBezTo>
                  <a:cubicBezTo>
                    <a:pt x="17964" y="9893"/>
                    <a:pt x="16779" y="16762"/>
                    <a:pt x="16779" y="20775"/>
                  </a:cubicBezTo>
                  <a:cubicBezTo>
                    <a:pt x="16718" y="23419"/>
                    <a:pt x="16384" y="26033"/>
                    <a:pt x="15715" y="28617"/>
                  </a:cubicBezTo>
                  <a:cubicBezTo>
                    <a:pt x="15921" y="28617"/>
                    <a:pt x="16209" y="28686"/>
                    <a:pt x="16066" y="28686"/>
                  </a:cubicBezTo>
                  <a:cubicBezTo>
                    <a:pt x="15830" y="28686"/>
                    <a:pt x="14412" y="28497"/>
                    <a:pt x="9484" y="27492"/>
                  </a:cubicBezTo>
                  <a:cubicBezTo>
                    <a:pt x="7508" y="27036"/>
                    <a:pt x="5715" y="26033"/>
                    <a:pt x="4226" y="24635"/>
                  </a:cubicBezTo>
                  <a:cubicBezTo>
                    <a:pt x="2949" y="24939"/>
                    <a:pt x="1824" y="25759"/>
                    <a:pt x="1156" y="26884"/>
                  </a:cubicBezTo>
                  <a:cubicBezTo>
                    <a:pt x="548" y="27948"/>
                    <a:pt x="153" y="29103"/>
                    <a:pt x="1" y="30319"/>
                  </a:cubicBezTo>
                  <a:cubicBezTo>
                    <a:pt x="1" y="30319"/>
                    <a:pt x="3071" y="31140"/>
                    <a:pt x="3770" y="31839"/>
                  </a:cubicBezTo>
                  <a:cubicBezTo>
                    <a:pt x="4469" y="32568"/>
                    <a:pt x="13922" y="36155"/>
                    <a:pt x="15594" y="36520"/>
                  </a:cubicBezTo>
                  <a:cubicBezTo>
                    <a:pt x="16232" y="36671"/>
                    <a:pt x="16901" y="36793"/>
                    <a:pt x="17600" y="36854"/>
                  </a:cubicBezTo>
                  <a:lnTo>
                    <a:pt x="10973" y="37371"/>
                  </a:lnTo>
                  <a:cubicBezTo>
                    <a:pt x="10973" y="37371"/>
                    <a:pt x="8481" y="38890"/>
                    <a:pt x="8359" y="42568"/>
                  </a:cubicBezTo>
                  <a:cubicBezTo>
                    <a:pt x="8238" y="46246"/>
                    <a:pt x="10274" y="49529"/>
                    <a:pt x="10274" y="49529"/>
                  </a:cubicBezTo>
                  <a:lnTo>
                    <a:pt x="45473" y="49529"/>
                  </a:lnTo>
                  <a:cubicBezTo>
                    <a:pt x="45473" y="49529"/>
                    <a:pt x="47843" y="47401"/>
                    <a:pt x="48421" y="45152"/>
                  </a:cubicBezTo>
                  <a:cubicBezTo>
                    <a:pt x="49029" y="42933"/>
                    <a:pt x="47843" y="31413"/>
                    <a:pt x="47843" y="31413"/>
                  </a:cubicBezTo>
                  <a:cubicBezTo>
                    <a:pt x="47843" y="31413"/>
                    <a:pt x="56354" y="31170"/>
                    <a:pt x="56962" y="29893"/>
                  </a:cubicBezTo>
                  <a:cubicBezTo>
                    <a:pt x="57570" y="28586"/>
                    <a:pt x="56111" y="26215"/>
                    <a:pt x="54470" y="23632"/>
                  </a:cubicBezTo>
                  <a:cubicBezTo>
                    <a:pt x="52828" y="21018"/>
                    <a:pt x="49515" y="13936"/>
                    <a:pt x="47722" y="10258"/>
                  </a:cubicBezTo>
                  <a:cubicBezTo>
                    <a:pt x="45959" y="6610"/>
                    <a:pt x="45138" y="4239"/>
                    <a:pt x="41369" y="1869"/>
                  </a:cubicBezTo>
                  <a:cubicBezTo>
                    <a:pt x="40792" y="1504"/>
                    <a:pt x="40275" y="1200"/>
                    <a:pt x="39849" y="957"/>
                  </a:cubicBezTo>
                  <a:cubicBezTo>
                    <a:pt x="38724" y="321"/>
                    <a:pt x="37479" y="0"/>
                    <a:pt x="36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5"/>
            <p:cNvSpPr/>
            <p:nvPr/>
          </p:nvSpPr>
          <p:spPr>
            <a:xfrm>
              <a:off x="5340800" y="3494250"/>
              <a:ext cx="7625" cy="7625"/>
            </a:xfrm>
            <a:custGeom>
              <a:avLst/>
              <a:gdLst/>
              <a:ahLst/>
              <a:cxnLst/>
              <a:rect l="l" t="t" r="r" b="b"/>
              <a:pathLst>
                <a:path w="305" h="305" extrusionOk="0">
                  <a:moveTo>
                    <a:pt x="0" y="1"/>
                  </a:moveTo>
                  <a:lnTo>
                    <a:pt x="0" y="305"/>
                  </a:lnTo>
                  <a:lnTo>
                    <a:pt x="304" y="305"/>
                  </a:lnTo>
                  <a:cubicBezTo>
                    <a:pt x="304" y="275"/>
                    <a:pt x="304" y="214"/>
                    <a:pt x="274" y="183"/>
                  </a:cubicBezTo>
                  <a:cubicBezTo>
                    <a:pt x="243" y="92"/>
                    <a:pt x="122" y="1"/>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5"/>
            <p:cNvSpPr/>
            <p:nvPr/>
          </p:nvSpPr>
          <p:spPr>
            <a:xfrm>
              <a:off x="5341550" y="3352925"/>
              <a:ext cx="3825" cy="7625"/>
            </a:xfrm>
            <a:custGeom>
              <a:avLst/>
              <a:gdLst/>
              <a:ahLst/>
              <a:cxnLst/>
              <a:rect l="l" t="t" r="r" b="b"/>
              <a:pathLst>
                <a:path w="153" h="305" extrusionOk="0">
                  <a:moveTo>
                    <a:pt x="1" y="0"/>
                  </a:moveTo>
                  <a:lnTo>
                    <a:pt x="1" y="304"/>
                  </a:lnTo>
                  <a:cubicBezTo>
                    <a:pt x="31" y="304"/>
                    <a:pt x="92" y="304"/>
                    <a:pt x="153" y="274"/>
                  </a:cubicBezTo>
                  <a:lnTo>
                    <a:pt x="92" y="152"/>
                  </a:lnTo>
                  <a:cubicBezTo>
                    <a:pt x="61" y="122"/>
                    <a:pt x="31" y="61"/>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5"/>
            <p:cNvSpPr/>
            <p:nvPr/>
          </p:nvSpPr>
          <p:spPr>
            <a:xfrm>
              <a:off x="5341550" y="3501850"/>
              <a:ext cx="6875" cy="7625"/>
            </a:xfrm>
            <a:custGeom>
              <a:avLst/>
              <a:gdLst/>
              <a:ahLst/>
              <a:cxnLst/>
              <a:rect l="l" t="t" r="r" b="b"/>
              <a:pathLst>
                <a:path w="275" h="305" extrusionOk="0">
                  <a:moveTo>
                    <a:pt x="1" y="1"/>
                  </a:moveTo>
                  <a:lnTo>
                    <a:pt x="1" y="305"/>
                  </a:lnTo>
                  <a:cubicBezTo>
                    <a:pt x="153" y="305"/>
                    <a:pt x="274" y="183"/>
                    <a:pt x="27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5"/>
            <p:cNvSpPr/>
            <p:nvPr/>
          </p:nvSpPr>
          <p:spPr>
            <a:xfrm>
              <a:off x="5044425" y="2900025"/>
              <a:ext cx="6875" cy="7625"/>
            </a:xfrm>
            <a:custGeom>
              <a:avLst/>
              <a:gdLst/>
              <a:ahLst/>
              <a:cxnLst/>
              <a:rect l="l" t="t" r="r" b="b"/>
              <a:pathLst>
                <a:path w="275" h="305" extrusionOk="0">
                  <a:moveTo>
                    <a:pt x="1" y="1"/>
                  </a:moveTo>
                  <a:lnTo>
                    <a:pt x="1" y="305"/>
                  </a:lnTo>
                  <a:lnTo>
                    <a:pt x="274" y="305"/>
                  </a:lnTo>
                  <a:cubicBezTo>
                    <a:pt x="274" y="274"/>
                    <a:pt x="274" y="213"/>
                    <a:pt x="274" y="183"/>
                  </a:cubicBezTo>
                  <a:cubicBezTo>
                    <a:pt x="244" y="153"/>
                    <a:pt x="214" y="122"/>
                    <a:pt x="183" y="92"/>
                  </a:cubicBezTo>
                  <a:cubicBezTo>
                    <a:pt x="153" y="31"/>
                    <a:pt x="62" y="1"/>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5"/>
            <p:cNvSpPr/>
            <p:nvPr/>
          </p:nvSpPr>
          <p:spPr>
            <a:xfrm>
              <a:off x="5185025" y="3197150"/>
              <a:ext cx="15200" cy="7625"/>
            </a:xfrm>
            <a:custGeom>
              <a:avLst/>
              <a:gdLst/>
              <a:ahLst/>
              <a:cxnLst/>
              <a:rect l="l" t="t" r="r" b="b"/>
              <a:pathLst>
                <a:path w="608" h="305" extrusionOk="0">
                  <a:moveTo>
                    <a:pt x="304" y="0"/>
                  </a:moveTo>
                  <a:cubicBezTo>
                    <a:pt x="182" y="0"/>
                    <a:pt x="91" y="92"/>
                    <a:pt x="30" y="183"/>
                  </a:cubicBezTo>
                  <a:cubicBezTo>
                    <a:pt x="30" y="213"/>
                    <a:pt x="0" y="274"/>
                    <a:pt x="0" y="304"/>
                  </a:cubicBezTo>
                  <a:lnTo>
                    <a:pt x="608" y="304"/>
                  </a:lnTo>
                  <a:cubicBezTo>
                    <a:pt x="608" y="152"/>
                    <a:pt x="456" y="0"/>
                    <a:pt x="30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5"/>
            <p:cNvSpPr/>
            <p:nvPr/>
          </p:nvSpPr>
          <p:spPr>
            <a:xfrm>
              <a:off x="5185025" y="3050475"/>
              <a:ext cx="9900" cy="12950"/>
            </a:xfrm>
            <a:custGeom>
              <a:avLst/>
              <a:gdLst/>
              <a:ahLst/>
              <a:cxnLst/>
              <a:rect l="l" t="t" r="r" b="b"/>
              <a:pathLst>
                <a:path w="396" h="518" extrusionOk="0">
                  <a:moveTo>
                    <a:pt x="122" y="1"/>
                  </a:moveTo>
                  <a:cubicBezTo>
                    <a:pt x="61" y="62"/>
                    <a:pt x="0" y="153"/>
                    <a:pt x="0" y="244"/>
                  </a:cubicBezTo>
                  <a:cubicBezTo>
                    <a:pt x="0" y="396"/>
                    <a:pt x="152" y="518"/>
                    <a:pt x="304" y="518"/>
                  </a:cubicBezTo>
                  <a:lnTo>
                    <a:pt x="395" y="518"/>
                  </a:lnTo>
                  <a:cubicBezTo>
                    <a:pt x="304" y="335"/>
                    <a:pt x="213" y="183"/>
                    <a:pt x="12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5"/>
            <p:cNvSpPr/>
            <p:nvPr/>
          </p:nvSpPr>
          <p:spPr>
            <a:xfrm>
              <a:off x="5108275" y="3123425"/>
              <a:ext cx="19775" cy="14475"/>
            </a:xfrm>
            <a:custGeom>
              <a:avLst/>
              <a:gdLst/>
              <a:ahLst/>
              <a:cxnLst/>
              <a:rect l="l" t="t" r="r" b="b"/>
              <a:pathLst>
                <a:path w="791" h="579" extrusionOk="0">
                  <a:moveTo>
                    <a:pt x="395" y="1"/>
                  </a:moveTo>
                  <a:cubicBezTo>
                    <a:pt x="0" y="1"/>
                    <a:pt x="0" y="578"/>
                    <a:pt x="395" y="578"/>
                  </a:cubicBezTo>
                  <a:cubicBezTo>
                    <a:pt x="790" y="578"/>
                    <a:pt x="790" y="1"/>
                    <a:pt x="39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5"/>
            <p:cNvSpPr/>
            <p:nvPr/>
          </p:nvSpPr>
          <p:spPr>
            <a:xfrm>
              <a:off x="5111300" y="2974500"/>
              <a:ext cx="16750" cy="14500"/>
            </a:xfrm>
            <a:custGeom>
              <a:avLst/>
              <a:gdLst/>
              <a:ahLst/>
              <a:cxnLst/>
              <a:rect l="l" t="t" r="r" b="b"/>
              <a:pathLst>
                <a:path w="670" h="580" extrusionOk="0">
                  <a:moveTo>
                    <a:pt x="274" y="0"/>
                  </a:moveTo>
                  <a:cubicBezTo>
                    <a:pt x="122" y="0"/>
                    <a:pt x="1" y="122"/>
                    <a:pt x="1" y="304"/>
                  </a:cubicBezTo>
                  <a:cubicBezTo>
                    <a:pt x="1" y="456"/>
                    <a:pt x="122" y="578"/>
                    <a:pt x="274" y="578"/>
                  </a:cubicBezTo>
                  <a:cubicBezTo>
                    <a:pt x="284" y="579"/>
                    <a:pt x="293" y="579"/>
                    <a:pt x="302" y="579"/>
                  </a:cubicBezTo>
                  <a:cubicBezTo>
                    <a:pt x="669" y="579"/>
                    <a:pt x="660" y="0"/>
                    <a:pt x="27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5"/>
            <p:cNvSpPr/>
            <p:nvPr/>
          </p:nvSpPr>
          <p:spPr>
            <a:xfrm>
              <a:off x="5044425" y="3197150"/>
              <a:ext cx="6875" cy="7625"/>
            </a:xfrm>
            <a:custGeom>
              <a:avLst/>
              <a:gdLst/>
              <a:ahLst/>
              <a:cxnLst/>
              <a:rect l="l" t="t" r="r" b="b"/>
              <a:pathLst>
                <a:path w="275" h="305" extrusionOk="0">
                  <a:moveTo>
                    <a:pt x="1" y="0"/>
                  </a:moveTo>
                  <a:lnTo>
                    <a:pt x="1" y="304"/>
                  </a:lnTo>
                  <a:lnTo>
                    <a:pt x="274" y="304"/>
                  </a:lnTo>
                  <a:cubicBezTo>
                    <a:pt x="274" y="274"/>
                    <a:pt x="274" y="213"/>
                    <a:pt x="274" y="183"/>
                  </a:cubicBezTo>
                  <a:cubicBezTo>
                    <a:pt x="244" y="152"/>
                    <a:pt x="214" y="122"/>
                    <a:pt x="183" y="92"/>
                  </a:cubicBezTo>
                  <a:cubicBezTo>
                    <a:pt x="153" y="31"/>
                    <a:pt x="62" y="0"/>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5"/>
            <p:cNvSpPr/>
            <p:nvPr/>
          </p:nvSpPr>
          <p:spPr>
            <a:xfrm>
              <a:off x="5044425" y="3048975"/>
              <a:ext cx="6875" cy="15225"/>
            </a:xfrm>
            <a:custGeom>
              <a:avLst/>
              <a:gdLst/>
              <a:ahLst/>
              <a:cxnLst/>
              <a:rect l="l" t="t" r="r" b="b"/>
              <a:pathLst>
                <a:path w="275" h="609" extrusionOk="0">
                  <a:moveTo>
                    <a:pt x="1" y="0"/>
                  </a:moveTo>
                  <a:lnTo>
                    <a:pt x="1" y="608"/>
                  </a:lnTo>
                  <a:cubicBezTo>
                    <a:pt x="62" y="608"/>
                    <a:pt x="153" y="578"/>
                    <a:pt x="183" y="517"/>
                  </a:cubicBezTo>
                  <a:cubicBezTo>
                    <a:pt x="244" y="456"/>
                    <a:pt x="274" y="365"/>
                    <a:pt x="274" y="304"/>
                  </a:cubicBezTo>
                  <a:cubicBezTo>
                    <a:pt x="274" y="213"/>
                    <a:pt x="244" y="122"/>
                    <a:pt x="183" y="91"/>
                  </a:cubicBezTo>
                  <a:cubicBezTo>
                    <a:pt x="153" y="31"/>
                    <a:pt x="62" y="0"/>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5"/>
            <p:cNvSpPr/>
            <p:nvPr/>
          </p:nvSpPr>
          <p:spPr>
            <a:xfrm>
              <a:off x="5044425" y="2907625"/>
              <a:ext cx="7625" cy="7625"/>
            </a:xfrm>
            <a:custGeom>
              <a:avLst/>
              <a:gdLst/>
              <a:ahLst/>
              <a:cxnLst/>
              <a:rect l="l" t="t" r="r" b="b"/>
              <a:pathLst>
                <a:path w="305" h="305" extrusionOk="0">
                  <a:moveTo>
                    <a:pt x="1" y="1"/>
                  </a:moveTo>
                  <a:lnTo>
                    <a:pt x="1" y="305"/>
                  </a:lnTo>
                  <a:cubicBezTo>
                    <a:pt x="153" y="305"/>
                    <a:pt x="305" y="153"/>
                    <a:pt x="30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5"/>
            <p:cNvSpPr/>
            <p:nvPr/>
          </p:nvSpPr>
          <p:spPr>
            <a:xfrm>
              <a:off x="5333950" y="3494250"/>
              <a:ext cx="7625" cy="7625"/>
            </a:xfrm>
            <a:custGeom>
              <a:avLst/>
              <a:gdLst/>
              <a:ahLst/>
              <a:cxnLst/>
              <a:rect l="l" t="t" r="r" b="b"/>
              <a:pathLst>
                <a:path w="305" h="305" extrusionOk="0">
                  <a:moveTo>
                    <a:pt x="305" y="1"/>
                  </a:moveTo>
                  <a:cubicBezTo>
                    <a:pt x="244" y="1"/>
                    <a:pt x="213" y="31"/>
                    <a:pt x="183" y="31"/>
                  </a:cubicBezTo>
                  <a:cubicBezTo>
                    <a:pt x="92" y="62"/>
                    <a:pt x="31" y="123"/>
                    <a:pt x="31" y="183"/>
                  </a:cubicBezTo>
                  <a:cubicBezTo>
                    <a:pt x="1" y="214"/>
                    <a:pt x="1" y="275"/>
                    <a:pt x="1" y="305"/>
                  </a:cubicBezTo>
                  <a:lnTo>
                    <a:pt x="305" y="305"/>
                  </a:lnTo>
                  <a:lnTo>
                    <a:pt x="30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5"/>
            <p:cNvSpPr/>
            <p:nvPr/>
          </p:nvSpPr>
          <p:spPr>
            <a:xfrm>
              <a:off x="5185025" y="3494250"/>
              <a:ext cx="15200" cy="7625"/>
            </a:xfrm>
            <a:custGeom>
              <a:avLst/>
              <a:gdLst/>
              <a:ahLst/>
              <a:cxnLst/>
              <a:rect l="l" t="t" r="r" b="b"/>
              <a:pathLst>
                <a:path w="608" h="305" extrusionOk="0">
                  <a:moveTo>
                    <a:pt x="304" y="1"/>
                  </a:moveTo>
                  <a:cubicBezTo>
                    <a:pt x="182" y="1"/>
                    <a:pt x="91" y="92"/>
                    <a:pt x="30" y="183"/>
                  </a:cubicBezTo>
                  <a:cubicBezTo>
                    <a:pt x="0" y="214"/>
                    <a:pt x="0" y="275"/>
                    <a:pt x="0" y="305"/>
                  </a:cubicBezTo>
                  <a:lnTo>
                    <a:pt x="608" y="305"/>
                  </a:lnTo>
                  <a:cubicBezTo>
                    <a:pt x="608" y="275"/>
                    <a:pt x="608" y="214"/>
                    <a:pt x="578" y="183"/>
                  </a:cubicBezTo>
                  <a:cubicBezTo>
                    <a:pt x="547" y="92"/>
                    <a:pt x="426" y="1"/>
                    <a:pt x="30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5"/>
            <p:cNvSpPr/>
            <p:nvPr/>
          </p:nvSpPr>
          <p:spPr>
            <a:xfrm>
              <a:off x="5333950" y="3346850"/>
              <a:ext cx="7625" cy="13700"/>
            </a:xfrm>
            <a:custGeom>
              <a:avLst/>
              <a:gdLst/>
              <a:ahLst/>
              <a:cxnLst/>
              <a:rect l="l" t="t" r="r" b="b"/>
              <a:pathLst>
                <a:path w="305" h="548" extrusionOk="0">
                  <a:moveTo>
                    <a:pt x="153" y="0"/>
                  </a:moveTo>
                  <a:cubicBezTo>
                    <a:pt x="61" y="61"/>
                    <a:pt x="1" y="152"/>
                    <a:pt x="1" y="274"/>
                  </a:cubicBezTo>
                  <a:cubicBezTo>
                    <a:pt x="1" y="365"/>
                    <a:pt x="61" y="487"/>
                    <a:pt x="183" y="547"/>
                  </a:cubicBezTo>
                  <a:lnTo>
                    <a:pt x="305" y="547"/>
                  </a:lnTo>
                  <a:lnTo>
                    <a:pt x="305" y="243"/>
                  </a:lnTo>
                  <a:lnTo>
                    <a:pt x="153"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5"/>
            <p:cNvSpPr/>
            <p:nvPr/>
          </p:nvSpPr>
          <p:spPr>
            <a:xfrm>
              <a:off x="5182725" y="3346075"/>
              <a:ext cx="17500" cy="14950"/>
            </a:xfrm>
            <a:custGeom>
              <a:avLst/>
              <a:gdLst/>
              <a:ahLst/>
              <a:cxnLst/>
              <a:rect l="l" t="t" r="r" b="b"/>
              <a:pathLst>
                <a:path w="700" h="598" extrusionOk="0">
                  <a:moveTo>
                    <a:pt x="396" y="1"/>
                  </a:moveTo>
                  <a:cubicBezTo>
                    <a:pt x="122" y="1"/>
                    <a:pt x="1" y="305"/>
                    <a:pt x="183" y="518"/>
                  </a:cubicBezTo>
                  <a:cubicBezTo>
                    <a:pt x="238" y="573"/>
                    <a:pt x="307" y="597"/>
                    <a:pt x="376" y="597"/>
                  </a:cubicBezTo>
                  <a:cubicBezTo>
                    <a:pt x="537" y="597"/>
                    <a:pt x="700" y="465"/>
                    <a:pt x="700" y="274"/>
                  </a:cubicBezTo>
                  <a:cubicBezTo>
                    <a:pt x="700" y="122"/>
                    <a:pt x="548" y="1"/>
                    <a:pt x="39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5"/>
            <p:cNvSpPr/>
            <p:nvPr/>
          </p:nvSpPr>
          <p:spPr>
            <a:xfrm>
              <a:off x="5108275" y="3420550"/>
              <a:ext cx="17500" cy="14700"/>
            </a:xfrm>
            <a:custGeom>
              <a:avLst/>
              <a:gdLst/>
              <a:ahLst/>
              <a:cxnLst/>
              <a:rect l="l" t="t" r="r" b="b"/>
              <a:pathLst>
                <a:path w="700" h="588" extrusionOk="0">
                  <a:moveTo>
                    <a:pt x="395" y="1"/>
                  </a:moveTo>
                  <a:cubicBezTo>
                    <a:pt x="122" y="1"/>
                    <a:pt x="0" y="305"/>
                    <a:pt x="182" y="487"/>
                  </a:cubicBezTo>
                  <a:cubicBezTo>
                    <a:pt x="242" y="557"/>
                    <a:pt x="318" y="587"/>
                    <a:pt x="393" y="587"/>
                  </a:cubicBezTo>
                  <a:cubicBezTo>
                    <a:pt x="548" y="587"/>
                    <a:pt x="699" y="458"/>
                    <a:pt x="699" y="274"/>
                  </a:cubicBezTo>
                  <a:cubicBezTo>
                    <a:pt x="699" y="122"/>
                    <a:pt x="578" y="1"/>
                    <a:pt x="39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5"/>
            <p:cNvSpPr/>
            <p:nvPr/>
          </p:nvSpPr>
          <p:spPr>
            <a:xfrm>
              <a:off x="5257200" y="3420450"/>
              <a:ext cx="17500" cy="14800"/>
            </a:xfrm>
            <a:custGeom>
              <a:avLst/>
              <a:gdLst/>
              <a:ahLst/>
              <a:cxnLst/>
              <a:rect l="l" t="t" r="r" b="b"/>
              <a:pathLst>
                <a:path w="700" h="592" extrusionOk="0">
                  <a:moveTo>
                    <a:pt x="435" y="1"/>
                  </a:moveTo>
                  <a:cubicBezTo>
                    <a:pt x="422" y="1"/>
                    <a:pt x="409" y="2"/>
                    <a:pt x="396" y="5"/>
                  </a:cubicBezTo>
                  <a:cubicBezTo>
                    <a:pt x="122" y="5"/>
                    <a:pt x="1" y="309"/>
                    <a:pt x="183" y="491"/>
                  </a:cubicBezTo>
                  <a:cubicBezTo>
                    <a:pt x="243" y="561"/>
                    <a:pt x="319" y="591"/>
                    <a:pt x="394" y="591"/>
                  </a:cubicBezTo>
                  <a:cubicBezTo>
                    <a:pt x="548" y="591"/>
                    <a:pt x="700" y="462"/>
                    <a:pt x="700" y="278"/>
                  </a:cubicBezTo>
                  <a:cubicBezTo>
                    <a:pt x="700" y="139"/>
                    <a:pt x="573" y="1"/>
                    <a:pt x="43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5"/>
            <p:cNvSpPr/>
            <p:nvPr/>
          </p:nvSpPr>
          <p:spPr>
            <a:xfrm>
              <a:off x="5109775" y="3271525"/>
              <a:ext cx="19550" cy="15325"/>
            </a:xfrm>
            <a:custGeom>
              <a:avLst/>
              <a:gdLst/>
              <a:ahLst/>
              <a:cxnLst/>
              <a:rect l="l" t="t" r="r" b="b"/>
              <a:pathLst>
                <a:path w="782" h="613" extrusionOk="0">
                  <a:moveTo>
                    <a:pt x="390" y="0"/>
                  </a:moveTo>
                  <a:cubicBezTo>
                    <a:pt x="372" y="0"/>
                    <a:pt x="354" y="2"/>
                    <a:pt x="335" y="4"/>
                  </a:cubicBezTo>
                  <a:cubicBezTo>
                    <a:pt x="1" y="34"/>
                    <a:pt x="1" y="551"/>
                    <a:pt x="335" y="612"/>
                  </a:cubicBezTo>
                  <a:cubicBezTo>
                    <a:pt x="345" y="613"/>
                    <a:pt x="354" y="613"/>
                    <a:pt x="364" y="613"/>
                  </a:cubicBezTo>
                  <a:cubicBezTo>
                    <a:pt x="773" y="613"/>
                    <a:pt x="781" y="0"/>
                    <a:pt x="39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5"/>
            <p:cNvSpPr/>
            <p:nvPr/>
          </p:nvSpPr>
          <p:spPr>
            <a:xfrm>
              <a:off x="5259475" y="3271625"/>
              <a:ext cx="17500" cy="15100"/>
            </a:xfrm>
            <a:custGeom>
              <a:avLst/>
              <a:gdLst/>
              <a:ahLst/>
              <a:cxnLst/>
              <a:rect l="l" t="t" r="r" b="b"/>
              <a:pathLst>
                <a:path w="700" h="604" extrusionOk="0">
                  <a:moveTo>
                    <a:pt x="305" y="0"/>
                  </a:moveTo>
                  <a:cubicBezTo>
                    <a:pt x="122" y="0"/>
                    <a:pt x="1" y="122"/>
                    <a:pt x="1" y="304"/>
                  </a:cubicBezTo>
                  <a:cubicBezTo>
                    <a:pt x="1" y="488"/>
                    <a:pt x="152" y="604"/>
                    <a:pt x="307" y="604"/>
                  </a:cubicBezTo>
                  <a:cubicBezTo>
                    <a:pt x="382" y="604"/>
                    <a:pt x="458" y="576"/>
                    <a:pt x="518" y="517"/>
                  </a:cubicBezTo>
                  <a:cubicBezTo>
                    <a:pt x="700" y="334"/>
                    <a:pt x="578" y="0"/>
                    <a:pt x="30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5"/>
            <p:cNvSpPr/>
            <p:nvPr/>
          </p:nvSpPr>
          <p:spPr>
            <a:xfrm>
              <a:off x="5044425" y="3494250"/>
              <a:ext cx="6875" cy="7625"/>
            </a:xfrm>
            <a:custGeom>
              <a:avLst/>
              <a:gdLst/>
              <a:ahLst/>
              <a:cxnLst/>
              <a:rect l="l" t="t" r="r" b="b"/>
              <a:pathLst>
                <a:path w="275" h="305" extrusionOk="0">
                  <a:moveTo>
                    <a:pt x="1" y="1"/>
                  </a:moveTo>
                  <a:lnTo>
                    <a:pt x="1" y="305"/>
                  </a:lnTo>
                  <a:lnTo>
                    <a:pt x="274" y="305"/>
                  </a:lnTo>
                  <a:cubicBezTo>
                    <a:pt x="274" y="275"/>
                    <a:pt x="274" y="214"/>
                    <a:pt x="274" y="183"/>
                  </a:cubicBezTo>
                  <a:cubicBezTo>
                    <a:pt x="244" y="153"/>
                    <a:pt x="214" y="123"/>
                    <a:pt x="183" y="92"/>
                  </a:cubicBezTo>
                  <a:cubicBezTo>
                    <a:pt x="153" y="31"/>
                    <a:pt x="62" y="1"/>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5"/>
            <p:cNvSpPr/>
            <p:nvPr/>
          </p:nvSpPr>
          <p:spPr>
            <a:xfrm>
              <a:off x="5044425" y="3346075"/>
              <a:ext cx="7625" cy="14475"/>
            </a:xfrm>
            <a:custGeom>
              <a:avLst/>
              <a:gdLst/>
              <a:ahLst/>
              <a:cxnLst/>
              <a:rect l="l" t="t" r="r" b="b"/>
              <a:pathLst>
                <a:path w="305" h="579" extrusionOk="0">
                  <a:moveTo>
                    <a:pt x="1" y="1"/>
                  </a:moveTo>
                  <a:lnTo>
                    <a:pt x="1" y="578"/>
                  </a:lnTo>
                  <a:cubicBezTo>
                    <a:pt x="62" y="578"/>
                    <a:pt x="153" y="548"/>
                    <a:pt x="183" y="487"/>
                  </a:cubicBezTo>
                  <a:cubicBezTo>
                    <a:pt x="305" y="396"/>
                    <a:pt x="305" y="183"/>
                    <a:pt x="183" y="92"/>
                  </a:cubicBezTo>
                  <a:cubicBezTo>
                    <a:pt x="153" y="31"/>
                    <a:pt x="62" y="1"/>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5"/>
            <p:cNvSpPr/>
            <p:nvPr/>
          </p:nvSpPr>
          <p:spPr>
            <a:xfrm>
              <a:off x="5185025" y="3204750"/>
              <a:ext cx="15200" cy="7625"/>
            </a:xfrm>
            <a:custGeom>
              <a:avLst/>
              <a:gdLst/>
              <a:ahLst/>
              <a:cxnLst/>
              <a:rect l="l" t="t" r="r" b="b"/>
              <a:pathLst>
                <a:path w="608" h="305" extrusionOk="0">
                  <a:moveTo>
                    <a:pt x="0" y="0"/>
                  </a:moveTo>
                  <a:cubicBezTo>
                    <a:pt x="0" y="31"/>
                    <a:pt x="0" y="91"/>
                    <a:pt x="30" y="122"/>
                  </a:cubicBezTo>
                  <a:cubicBezTo>
                    <a:pt x="91" y="213"/>
                    <a:pt x="182" y="304"/>
                    <a:pt x="304" y="304"/>
                  </a:cubicBezTo>
                  <a:cubicBezTo>
                    <a:pt x="426" y="304"/>
                    <a:pt x="547" y="243"/>
                    <a:pt x="578" y="122"/>
                  </a:cubicBezTo>
                  <a:cubicBezTo>
                    <a:pt x="608" y="91"/>
                    <a:pt x="608" y="31"/>
                    <a:pt x="60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5"/>
            <p:cNvSpPr/>
            <p:nvPr/>
          </p:nvSpPr>
          <p:spPr>
            <a:xfrm>
              <a:off x="5044425" y="3204750"/>
              <a:ext cx="7625" cy="7625"/>
            </a:xfrm>
            <a:custGeom>
              <a:avLst/>
              <a:gdLst/>
              <a:ahLst/>
              <a:cxnLst/>
              <a:rect l="l" t="t" r="r" b="b"/>
              <a:pathLst>
                <a:path w="305" h="305" extrusionOk="0">
                  <a:moveTo>
                    <a:pt x="1" y="0"/>
                  </a:moveTo>
                  <a:lnTo>
                    <a:pt x="1" y="304"/>
                  </a:lnTo>
                  <a:cubicBezTo>
                    <a:pt x="92" y="304"/>
                    <a:pt x="153" y="274"/>
                    <a:pt x="214" y="213"/>
                  </a:cubicBezTo>
                  <a:cubicBezTo>
                    <a:pt x="244" y="183"/>
                    <a:pt x="274" y="152"/>
                    <a:pt x="274" y="122"/>
                  </a:cubicBezTo>
                  <a:cubicBezTo>
                    <a:pt x="305" y="91"/>
                    <a:pt x="305" y="31"/>
                    <a:pt x="30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5"/>
            <p:cNvSpPr/>
            <p:nvPr/>
          </p:nvSpPr>
          <p:spPr>
            <a:xfrm>
              <a:off x="5185025" y="3791375"/>
              <a:ext cx="11400" cy="7625"/>
            </a:xfrm>
            <a:custGeom>
              <a:avLst/>
              <a:gdLst/>
              <a:ahLst/>
              <a:cxnLst/>
              <a:rect l="l" t="t" r="r" b="b"/>
              <a:pathLst>
                <a:path w="456" h="305" extrusionOk="0">
                  <a:moveTo>
                    <a:pt x="304" y="1"/>
                  </a:moveTo>
                  <a:cubicBezTo>
                    <a:pt x="152" y="1"/>
                    <a:pt x="0" y="153"/>
                    <a:pt x="0" y="305"/>
                  </a:cubicBezTo>
                  <a:lnTo>
                    <a:pt x="456" y="305"/>
                  </a:lnTo>
                  <a:lnTo>
                    <a:pt x="456" y="61"/>
                  </a:lnTo>
                  <a:cubicBezTo>
                    <a:pt x="395" y="31"/>
                    <a:pt x="365" y="1"/>
                    <a:pt x="30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5"/>
            <p:cNvSpPr/>
            <p:nvPr/>
          </p:nvSpPr>
          <p:spPr>
            <a:xfrm>
              <a:off x="5185025" y="3646250"/>
              <a:ext cx="2300" cy="9900"/>
            </a:xfrm>
            <a:custGeom>
              <a:avLst/>
              <a:gdLst/>
              <a:ahLst/>
              <a:cxnLst/>
              <a:rect l="l" t="t" r="r" b="b"/>
              <a:pathLst>
                <a:path w="92" h="396" extrusionOk="0">
                  <a:moveTo>
                    <a:pt x="61" y="0"/>
                  </a:moveTo>
                  <a:cubicBezTo>
                    <a:pt x="30" y="61"/>
                    <a:pt x="0" y="122"/>
                    <a:pt x="0" y="182"/>
                  </a:cubicBezTo>
                  <a:cubicBezTo>
                    <a:pt x="0" y="243"/>
                    <a:pt x="30" y="334"/>
                    <a:pt x="91" y="395"/>
                  </a:cubicBezTo>
                  <a:cubicBezTo>
                    <a:pt x="91" y="243"/>
                    <a:pt x="91" y="122"/>
                    <a:pt x="6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5"/>
            <p:cNvSpPr/>
            <p:nvPr/>
          </p:nvSpPr>
          <p:spPr>
            <a:xfrm>
              <a:off x="5108275" y="3717675"/>
              <a:ext cx="19775" cy="14450"/>
            </a:xfrm>
            <a:custGeom>
              <a:avLst/>
              <a:gdLst/>
              <a:ahLst/>
              <a:cxnLst/>
              <a:rect l="l" t="t" r="r" b="b"/>
              <a:pathLst>
                <a:path w="791" h="578" extrusionOk="0">
                  <a:moveTo>
                    <a:pt x="395" y="0"/>
                  </a:moveTo>
                  <a:cubicBezTo>
                    <a:pt x="0" y="0"/>
                    <a:pt x="0" y="578"/>
                    <a:pt x="395" y="578"/>
                  </a:cubicBezTo>
                  <a:cubicBezTo>
                    <a:pt x="790" y="578"/>
                    <a:pt x="790" y="0"/>
                    <a:pt x="39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5"/>
            <p:cNvSpPr/>
            <p:nvPr/>
          </p:nvSpPr>
          <p:spPr>
            <a:xfrm>
              <a:off x="5108275" y="3568725"/>
              <a:ext cx="17500" cy="15125"/>
            </a:xfrm>
            <a:custGeom>
              <a:avLst/>
              <a:gdLst/>
              <a:ahLst/>
              <a:cxnLst/>
              <a:rect l="l" t="t" r="r" b="b"/>
              <a:pathLst>
                <a:path w="700" h="605" extrusionOk="0">
                  <a:moveTo>
                    <a:pt x="395" y="1"/>
                  </a:moveTo>
                  <a:cubicBezTo>
                    <a:pt x="122" y="1"/>
                    <a:pt x="0" y="335"/>
                    <a:pt x="182" y="517"/>
                  </a:cubicBezTo>
                  <a:cubicBezTo>
                    <a:pt x="242" y="577"/>
                    <a:pt x="318" y="604"/>
                    <a:pt x="393" y="604"/>
                  </a:cubicBezTo>
                  <a:cubicBezTo>
                    <a:pt x="548" y="604"/>
                    <a:pt x="699" y="489"/>
                    <a:pt x="699" y="305"/>
                  </a:cubicBezTo>
                  <a:cubicBezTo>
                    <a:pt x="699" y="122"/>
                    <a:pt x="578" y="1"/>
                    <a:pt x="39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5"/>
            <p:cNvSpPr/>
            <p:nvPr/>
          </p:nvSpPr>
          <p:spPr>
            <a:xfrm>
              <a:off x="5044425" y="3791375"/>
              <a:ext cx="6875" cy="7625"/>
            </a:xfrm>
            <a:custGeom>
              <a:avLst/>
              <a:gdLst/>
              <a:ahLst/>
              <a:cxnLst/>
              <a:rect l="l" t="t" r="r" b="b"/>
              <a:pathLst>
                <a:path w="275" h="305" extrusionOk="0">
                  <a:moveTo>
                    <a:pt x="1" y="1"/>
                  </a:moveTo>
                  <a:lnTo>
                    <a:pt x="1" y="305"/>
                  </a:lnTo>
                  <a:lnTo>
                    <a:pt x="274" y="305"/>
                  </a:lnTo>
                  <a:cubicBezTo>
                    <a:pt x="274" y="153"/>
                    <a:pt x="153" y="1"/>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5"/>
            <p:cNvSpPr/>
            <p:nvPr/>
          </p:nvSpPr>
          <p:spPr>
            <a:xfrm>
              <a:off x="5044425" y="3643200"/>
              <a:ext cx="7625" cy="15225"/>
            </a:xfrm>
            <a:custGeom>
              <a:avLst/>
              <a:gdLst/>
              <a:ahLst/>
              <a:cxnLst/>
              <a:rect l="l" t="t" r="r" b="b"/>
              <a:pathLst>
                <a:path w="305" h="609" extrusionOk="0">
                  <a:moveTo>
                    <a:pt x="1" y="1"/>
                  </a:moveTo>
                  <a:lnTo>
                    <a:pt x="1" y="608"/>
                  </a:lnTo>
                  <a:cubicBezTo>
                    <a:pt x="92" y="608"/>
                    <a:pt x="153" y="548"/>
                    <a:pt x="214" y="517"/>
                  </a:cubicBezTo>
                  <a:cubicBezTo>
                    <a:pt x="274" y="456"/>
                    <a:pt x="305" y="365"/>
                    <a:pt x="305" y="304"/>
                  </a:cubicBezTo>
                  <a:cubicBezTo>
                    <a:pt x="305" y="213"/>
                    <a:pt x="244" y="122"/>
                    <a:pt x="183" y="92"/>
                  </a:cubicBezTo>
                  <a:cubicBezTo>
                    <a:pt x="153" y="31"/>
                    <a:pt x="62" y="1"/>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5"/>
            <p:cNvSpPr/>
            <p:nvPr/>
          </p:nvSpPr>
          <p:spPr>
            <a:xfrm>
              <a:off x="5333950" y="3501850"/>
              <a:ext cx="7625" cy="7625"/>
            </a:xfrm>
            <a:custGeom>
              <a:avLst/>
              <a:gdLst/>
              <a:ahLst/>
              <a:cxnLst/>
              <a:rect l="l" t="t" r="r" b="b"/>
              <a:pathLst>
                <a:path w="305" h="305" extrusionOk="0">
                  <a:moveTo>
                    <a:pt x="1" y="1"/>
                  </a:moveTo>
                  <a:cubicBezTo>
                    <a:pt x="1" y="123"/>
                    <a:pt x="61" y="244"/>
                    <a:pt x="183" y="275"/>
                  </a:cubicBezTo>
                  <a:cubicBezTo>
                    <a:pt x="213" y="305"/>
                    <a:pt x="244" y="305"/>
                    <a:pt x="305" y="305"/>
                  </a:cubicBezTo>
                  <a:lnTo>
                    <a:pt x="30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5"/>
            <p:cNvSpPr/>
            <p:nvPr/>
          </p:nvSpPr>
          <p:spPr>
            <a:xfrm>
              <a:off x="5185025" y="3501850"/>
              <a:ext cx="15200" cy="7625"/>
            </a:xfrm>
            <a:custGeom>
              <a:avLst/>
              <a:gdLst/>
              <a:ahLst/>
              <a:cxnLst/>
              <a:rect l="l" t="t" r="r" b="b"/>
              <a:pathLst>
                <a:path w="608" h="305" extrusionOk="0">
                  <a:moveTo>
                    <a:pt x="0" y="1"/>
                  </a:moveTo>
                  <a:cubicBezTo>
                    <a:pt x="0" y="183"/>
                    <a:pt x="152" y="305"/>
                    <a:pt x="304" y="305"/>
                  </a:cubicBezTo>
                  <a:cubicBezTo>
                    <a:pt x="456" y="305"/>
                    <a:pt x="608" y="183"/>
                    <a:pt x="60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5"/>
            <p:cNvSpPr/>
            <p:nvPr/>
          </p:nvSpPr>
          <p:spPr>
            <a:xfrm>
              <a:off x="5044425" y="3501850"/>
              <a:ext cx="7625" cy="7625"/>
            </a:xfrm>
            <a:custGeom>
              <a:avLst/>
              <a:gdLst/>
              <a:ahLst/>
              <a:cxnLst/>
              <a:rect l="l" t="t" r="r" b="b"/>
              <a:pathLst>
                <a:path w="305" h="305" extrusionOk="0">
                  <a:moveTo>
                    <a:pt x="1" y="1"/>
                  </a:moveTo>
                  <a:lnTo>
                    <a:pt x="1" y="305"/>
                  </a:lnTo>
                  <a:cubicBezTo>
                    <a:pt x="92" y="305"/>
                    <a:pt x="153" y="275"/>
                    <a:pt x="214" y="214"/>
                  </a:cubicBezTo>
                  <a:cubicBezTo>
                    <a:pt x="274" y="153"/>
                    <a:pt x="305" y="92"/>
                    <a:pt x="30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5"/>
            <p:cNvSpPr/>
            <p:nvPr/>
          </p:nvSpPr>
          <p:spPr>
            <a:xfrm>
              <a:off x="5108275" y="3865850"/>
              <a:ext cx="19775" cy="15225"/>
            </a:xfrm>
            <a:custGeom>
              <a:avLst/>
              <a:gdLst/>
              <a:ahLst/>
              <a:cxnLst/>
              <a:rect l="l" t="t" r="r" b="b"/>
              <a:pathLst>
                <a:path w="791" h="609" extrusionOk="0">
                  <a:moveTo>
                    <a:pt x="395" y="0"/>
                  </a:moveTo>
                  <a:cubicBezTo>
                    <a:pt x="0" y="0"/>
                    <a:pt x="0" y="608"/>
                    <a:pt x="395" y="608"/>
                  </a:cubicBezTo>
                  <a:cubicBezTo>
                    <a:pt x="790" y="608"/>
                    <a:pt x="790" y="0"/>
                    <a:pt x="39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5"/>
            <p:cNvSpPr/>
            <p:nvPr/>
          </p:nvSpPr>
          <p:spPr>
            <a:xfrm>
              <a:off x="5044425" y="3940325"/>
              <a:ext cx="7625" cy="14450"/>
            </a:xfrm>
            <a:custGeom>
              <a:avLst/>
              <a:gdLst/>
              <a:ahLst/>
              <a:cxnLst/>
              <a:rect l="l" t="t" r="r" b="b"/>
              <a:pathLst>
                <a:path w="305" h="578" extrusionOk="0">
                  <a:moveTo>
                    <a:pt x="1" y="0"/>
                  </a:moveTo>
                  <a:lnTo>
                    <a:pt x="1" y="578"/>
                  </a:lnTo>
                  <a:cubicBezTo>
                    <a:pt x="62" y="578"/>
                    <a:pt x="153" y="547"/>
                    <a:pt x="183" y="517"/>
                  </a:cubicBezTo>
                  <a:cubicBezTo>
                    <a:pt x="305" y="395"/>
                    <a:pt x="305" y="213"/>
                    <a:pt x="183" y="91"/>
                  </a:cubicBezTo>
                  <a:cubicBezTo>
                    <a:pt x="153" y="31"/>
                    <a:pt x="62" y="0"/>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5"/>
            <p:cNvSpPr/>
            <p:nvPr/>
          </p:nvSpPr>
          <p:spPr>
            <a:xfrm>
              <a:off x="5185025" y="3798975"/>
              <a:ext cx="11400" cy="7625"/>
            </a:xfrm>
            <a:custGeom>
              <a:avLst/>
              <a:gdLst/>
              <a:ahLst/>
              <a:cxnLst/>
              <a:rect l="l" t="t" r="r" b="b"/>
              <a:pathLst>
                <a:path w="456" h="305" extrusionOk="0">
                  <a:moveTo>
                    <a:pt x="30" y="1"/>
                  </a:moveTo>
                  <a:cubicBezTo>
                    <a:pt x="0" y="31"/>
                    <a:pt x="30" y="92"/>
                    <a:pt x="30" y="122"/>
                  </a:cubicBezTo>
                  <a:cubicBezTo>
                    <a:pt x="91" y="213"/>
                    <a:pt x="182" y="305"/>
                    <a:pt x="304" y="305"/>
                  </a:cubicBezTo>
                  <a:cubicBezTo>
                    <a:pt x="365" y="305"/>
                    <a:pt x="426" y="274"/>
                    <a:pt x="456" y="244"/>
                  </a:cubicBezTo>
                  <a:lnTo>
                    <a:pt x="456"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5"/>
            <p:cNvSpPr/>
            <p:nvPr/>
          </p:nvSpPr>
          <p:spPr>
            <a:xfrm>
              <a:off x="5044425" y="3798975"/>
              <a:ext cx="7625" cy="7625"/>
            </a:xfrm>
            <a:custGeom>
              <a:avLst/>
              <a:gdLst/>
              <a:ahLst/>
              <a:cxnLst/>
              <a:rect l="l" t="t" r="r" b="b"/>
              <a:pathLst>
                <a:path w="305" h="305" extrusionOk="0">
                  <a:moveTo>
                    <a:pt x="1" y="1"/>
                  </a:moveTo>
                  <a:lnTo>
                    <a:pt x="1" y="305"/>
                  </a:lnTo>
                  <a:cubicBezTo>
                    <a:pt x="92" y="305"/>
                    <a:pt x="153" y="274"/>
                    <a:pt x="214" y="213"/>
                  </a:cubicBezTo>
                  <a:cubicBezTo>
                    <a:pt x="244" y="183"/>
                    <a:pt x="274" y="153"/>
                    <a:pt x="274" y="122"/>
                  </a:cubicBezTo>
                  <a:cubicBezTo>
                    <a:pt x="305" y="92"/>
                    <a:pt x="305" y="31"/>
                    <a:pt x="30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5"/>
            <p:cNvSpPr/>
            <p:nvPr/>
          </p:nvSpPr>
          <p:spPr>
            <a:xfrm>
              <a:off x="5036825" y="2900025"/>
              <a:ext cx="7625" cy="7625"/>
            </a:xfrm>
            <a:custGeom>
              <a:avLst/>
              <a:gdLst/>
              <a:ahLst/>
              <a:cxnLst/>
              <a:rect l="l" t="t" r="r" b="b"/>
              <a:pathLst>
                <a:path w="305" h="305" extrusionOk="0">
                  <a:moveTo>
                    <a:pt x="305" y="1"/>
                  </a:moveTo>
                  <a:cubicBezTo>
                    <a:pt x="183" y="1"/>
                    <a:pt x="92" y="92"/>
                    <a:pt x="31" y="183"/>
                  </a:cubicBezTo>
                  <a:cubicBezTo>
                    <a:pt x="1" y="213"/>
                    <a:pt x="1" y="274"/>
                    <a:pt x="1" y="305"/>
                  </a:cubicBezTo>
                  <a:lnTo>
                    <a:pt x="305" y="305"/>
                  </a:lnTo>
                  <a:lnTo>
                    <a:pt x="30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5"/>
            <p:cNvSpPr/>
            <p:nvPr/>
          </p:nvSpPr>
          <p:spPr>
            <a:xfrm>
              <a:off x="4887900" y="2900025"/>
              <a:ext cx="15225" cy="7625"/>
            </a:xfrm>
            <a:custGeom>
              <a:avLst/>
              <a:gdLst/>
              <a:ahLst/>
              <a:cxnLst/>
              <a:rect l="l" t="t" r="r" b="b"/>
              <a:pathLst>
                <a:path w="609" h="305" extrusionOk="0">
                  <a:moveTo>
                    <a:pt x="304" y="1"/>
                  </a:moveTo>
                  <a:cubicBezTo>
                    <a:pt x="190" y="1"/>
                    <a:pt x="76" y="61"/>
                    <a:pt x="31" y="183"/>
                  </a:cubicBezTo>
                  <a:cubicBezTo>
                    <a:pt x="0" y="213"/>
                    <a:pt x="0" y="274"/>
                    <a:pt x="0" y="305"/>
                  </a:cubicBezTo>
                  <a:lnTo>
                    <a:pt x="608" y="305"/>
                  </a:lnTo>
                  <a:cubicBezTo>
                    <a:pt x="608" y="274"/>
                    <a:pt x="608" y="213"/>
                    <a:pt x="578" y="183"/>
                  </a:cubicBezTo>
                  <a:cubicBezTo>
                    <a:pt x="532" y="61"/>
                    <a:pt x="418" y="1"/>
                    <a:pt x="30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5"/>
            <p:cNvSpPr/>
            <p:nvPr/>
          </p:nvSpPr>
          <p:spPr>
            <a:xfrm>
              <a:off x="4814175" y="2826325"/>
              <a:ext cx="16750" cy="14350"/>
            </a:xfrm>
            <a:custGeom>
              <a:avLst/>
              <a:gdLst/>
              <a:ahLst/>
              <a:cxnLst/>
              <a:rect l="l" t="t" r="r" b="b"/>
              <a:pathLst>
                <a:path w="670" h="574" extrusionOk="0">
                  <a:moveTo>
                    <a:pt x="274" y="0"/>
                  </a:moveTo>
                  <a:cubicBezTo>
                    <a:pt x="123" y="0"/>
                    <a:pt x="1" y="122"/>
                    <a:pt x="1" y="274"/>
                  </a:cubicBezTo>
                  <a:cubicBezTo>
                    <a:pt x="1" y="458"/>
                    <a:pt x="139" y="573"/>
                    <a:pt x="284" y="573"/>
                  </a:cubicBezTo>
                  <a:cubicBezTo>
                    <a:pt x="355" y="573"/>
                    <a:pt x="428" y="546"/>
                    <a:pt x="487" y="487"/>
                  </a:cubicBezTo>
                  <a:cubicBezTo>
                    <a:pt x="670" y="304"/>
                    <a:pt x="548" y="0"/>
                    <a:pt x="27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5"/>
            <p:cNvSpPr/>
            <p:nvPr/>
          </p:nvSpPr>
          <p:spPr>
            <a:xfrm>
              <a:off x="4960075" y="2825825"/>
              <a:ext cx="17500" cy="14950"/>
            </a:xfrm>
            <a:custGeom>
              <a:avLst/>
              <a:gdLst/>
              <a:ahLst/>
              <a:cxnLst/>
              <a:rect l="l" t="t" r="r" b="b"/>
              <a:pathLst>
                <a:path w="700" h="598" extrusionOk="0">
                  <a:moveTo>
                    <a:pt x="380" y="1"/>
                  </a:moveTo>
                  <a:cubicBezTo>
                    <a:pt x="310" y="1"/>
                    <a:pt x="239" y="25"/>
                    <a:pt x="183" y="81"/>
                  </a:cubicBezTo>
                  <a:cubicBezTo>
                    <a:pt x="1" y="263"/>
                    <a:pt x="122" y="598"/>
                    <a:pt x="396" y="598"/>
                  </a:cubicBezTo>
                  <a:cubicBezTo>
                    <a:pt x="548" y="598"/>
                    <a:pt x="700" y="476"/>
                    <a:pt x="700" y="294"/>
                  </a:cubicBezTo>
                  <a:cubicBezTo>
                    <a:pt x="700" y="125"/>
                    <a:pt x="539" y="1"/>
                    <a:pt x="38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5"/>
            <p:cNvSpPr/>
            <p:nvPr/>
          </p:nvSpPr>
          <p:spPr>
            <a:xfrm>
              <a:off x="4746550" y="2900025"/>
              <a:ext cx="7625" cy="7625"/>
            </a:xfrm>
            <a:custGeom>
              <a:avLst/>
              <a:gdLst/>
              <a:ahLst/>
              <a:cxnLst/>
              <a:rect l="l" t="t" r="r" b="b"/>
              <a:pathLst>
                <a:path w="305" h="305" extrusionOk="0">
                  <a:moveTo>
                    <a:pt x="1" y="1"/>
                  </a:moveTo>
                  <a:lnTo>
                    <a:pt x="31" y="305"/>
                  </a:lnTo>
                  <a:lnTo>
                    <a:pt x="305" y="305"/>
                  </a:lnTo>
                  <a:cubicBezTo>
                    <a:pt x="305" y="274"/>
                    <a:pt x="305" y="213"/>
                    <a:pt x="305" y="183"/>
                  </a:cubicBezTo>
                  <a:cubicBezTo>
                    <a:pt x="244" y="92"/>
                    <a:pt x="122" y="1"/>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5"/>
            <p:cNvSpPr/>
            <p:nvPr/>
          </p:nvSpPr>
          <p:spPr>
            <a:xfrm>
              <a:off x="5036825" y="3197150"/>
              <a:ext cx="7625" cy="7625"/>
            </a:xfrm>
            <a:custGeom>
              <a:avLst/>
              <a:gdLst/>
              <a:ahLst/>
              <a:cxnLst/>
              <a:rect l="l" t="t" r="r" b="b"/>
              <a:pathLst>
                <a:path w="305" h="305" extrusionOk="0">
                  <a:moveTo>
                    <a:pt x="305" y="0"/>
                  </a:moveTo>
                  <a:cubicBezTo>
                    <a:pt x="183" y="0"/>
                    <a:pt x="92" y="92"/>
                    <a:pt x="31" y="183"/>
                  </a:cubicBezTo>
                  <a:cubicBezTo>
                    <a:pt x="31" y="213"/>
                    <a:pt x="1" y="274"/>
                    <a:pt x="1" y="304"/>
                  </a:cubicBezTo>
                  <a:lnTo>
                    <a:pt x="305" y="304"/>
                  </a:lnTo>
                  <a:lnTo>
                    <a:pt x="30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5"/>
            <p:cNvSpPr/>
            <p:nvPr/>
          </p:nvSpPr>
          <p:spPr>
            <a:xfrm>
              <a:off x="4887900" y="3197150"/>
              <a:ext cx="15225" cy="7625"/>
            </a:xfrm>
            <a:custGeom>
              <a:avLst/>
              <a:gdLst/>
              <a:ahLst/>
              <a:cxnLst/>
              <a:rect l="l" t="t" r="r" b="b"/>
              <a:pathLst>
                <a:path w="609" h="305" extrusionOk="0">
                  <a:moveTo>
                    <a:pt x="304" y="0"/>
                  </a:moveTo>
                  <a:cubicBezTo>
                    <a:pt x="190" y="0"/>
                    <a:pt x="76" y="61"/>
                    <a:pt x="31" y="183"/>
                  </a:cubicBezTo>
                  <a:cubicBezTo>
                    <a:pt x="31" y="213"/>
                    <a:pt x="0" y="274"/>
                    <a:pt x="0" y="304"/>
                  </a:cubicBezTo>
                  <a:lnTo>
                    <a:pt x="608" y="304"/>
                  </a:lnTo>
                  <a:cubicBezTo>
                    <a:pt x="608" y="274"/>
                    <a:pt x="578" y="213"/>
                    <a:pt x="578" y="183"/>
                  </a:cubicBezTo>
                  <a:cubicBezTo>
                    <a:pt x="532" y="61"/>
                    <a:pt x="418" y="0"/>
                    <a:pt x="30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5"/>
            <p:cNvSpPr/>
            <p:nvPr/>
          </p:nvSpPr>
          <p:spPr>
            <a:xfrm>
              <a:off x="5036825" y="3048975"/>
              <a:ext cx="7625" cy="14450"/>
            </a:xfrm>
            <a:custGeom>
              <a:avLst/>
              <a:gdLst/>
              <a:ahLst/>
              <a:cxnLst/>
              <a:rect l="l" t="t" r="r" b="b"/>
              <a:pathLst>
                <a:path w="305" h="578" extrusionOk="0">
                  <a:moveTo>
                    <a:pt x="305" y="0"/>
                  </a:moveTo>
                  <a:cubicBezTo>
                    <a:pt x="122" y="0"/>
                    <a:pt x="1" y="122"/>
                    <a:pt x="1" y="304"/>
                  </a:cubicBezTo>
                  <a:cubicBezTo>
                    <a:pt x="1" y="456"/>
                    <a:pt x="122" y="578"/>
                    <a:pt x="305" y="578"/>
                  </a:cubicBezTo>
                  <a:lnTo>
                    <a:pt x="30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5"/>
            <p:cNvSpPr/>
            <p:nvPr/>
          </p:nvSpPr>
          <p:spPr>
            <a:xfrm>
              <a:off x="4885625" y="3048975"/>
              <a:ext cx="17500" cy="14700"/>
            </a:xfrm>
            <a:custGeom>
              <a:avLst/>
              <a:gdLst/>
              <a:ahLst/>
              <a:cxnLst/>
              <a:rect l="l" t="t" r="r" b="b"/>
              <a:pathLst>
                <a:path w="700" h="588" extrusionOk="0">
                  <a:moveTo>
                    <a:pt x="395" y="0"/>
                  </a:moveTo>
                  <a:cubicBezTo>
                    <a:pt x="122" y="0"/>
                    <a:pt x="0" y="304"/>
                    <a:pt x="182" y="487"/>
                  </a:cubicBezTo>
                  <a:cubicBezTo>
                    <a:pt x="243" y="557"/>
                    <a:pt x="321" y="588"/>
                    <a:pt x="398" y="588"/>
                  </a:cubicBezTo>
                  <a:cubicBezTo>
                    <a:pt x="551" y="588"/>
                    <a:pt x="699" y="466"/>
                    <a:pt x="699" y="304"/>
                  </a:cubicBezTo>
                  <a:cubicBezTo>
                    <a:pt x="699" y="122"/>
                    <a:pt x="547" y="0"/>
                    <a:pt x="39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5"/>
            <p:cNvSpPr/>
            <p:nvPr/>
          </p:nvSpPr>
          <p:spPr>
            <a:xfrm>
              <a:off x="4814175" y="3122950"/>
              <a:ext cx="16750" cy="14950"/>
            </a:xfrm>
            <a:custGeom>
              <a:avLst/>
              <a:gdLst/>
              <a:ahLst/>
              <a:cxnLst/>
              <a:rect l="l" t="t" r="r" b="b"/>
              <a:pathLst>
                <a:path w="670" h="598" extrusionOk="0">
                  <a:moveTo>
                    <a:pt x="297" y="0"/>
                  </a:moveTo>
                  <a:cubicBezTo>
                    <a:pt x="147" y="0"/>
                    <a:pt x="1" y="125"/>
                    <a:pt x="1" y="294"/>
                  </a:cubicBezTo>
                  <a:cubicBezTo>
                    <a:pt x="1" y="476"/>
                    <a:pt x="123" y="597"/>
                    <a:pt x="274" y="597"/>
                  </a:cubicBezTo>
                  <a:cubicBezTo>
                    <a:pt x="548" y="597"/>
                    <a:pt x="670" y="263"/>
                    <a:pt x="487" y="81"/>
                  </a:cubicBezTo>
                  <a:cubicBezTo>
                    <a:pt x="431" y="25"/>
                    <a:pt x="364" y="0"/>
                    <a:pt x="29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5"/>
            <p:cNvSpPr/>
            <p:nvPr/>
          </p:nvSpPr>
          <p:spPr>
            <a:xfrm>
              <a:off x="4962375" y="3122950"/>
              <a:ext cx="17500" cy="14950"/>
            </a:xfrm>
            <a:custGeom>
              <a:avLst/>
              <a:gdLst/>
              <a:ahLst/>
              <a:cxnLst/>
              <a:rect l="l" t="t" r="r" b="b"/>
              <a:pathLst>
                <a:path w="700" h="598" extrusionOk="0">
                  <a:moveTo>
                    <a:pt x="320" y="0"/>
                  </a:moveTo>
                  <a:cubicBezTo>
                    <a:pt x="161" y="0"/>
                    <a:pt x="0" y="125"/>
                    <a:pt x="0" y="294"/>
                  </a:cubicBezTo>
                  <a:cubicBezTo>
                    <a:pt x="0" y="476"/>
                    <a:pt x="122" y="597"/>
                    <a:pt x="304" y="597"/>
                  </a:cubicBezTo>
                  <a:cubicBezTo>
                    <a:pt x="547" y="597"/>
                    <a:pt x="699" y="263"/>
                    <a:pt x="517" y="81"/>
                  </a:cubicBezTo>
                  <a:cubicBezTo>
                    <a:pt x="461" y="25"/>
                    <a:pt x="391" y="0"/>
                    <a:pt x="32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5"/>
            <p:cNvSpPr/>
            <p:nvPr/>
          </p:nvSpPr>
          <p:spPr>
            <a:xfrm>
              <a:off x="4814175" y="2974600"/>
              <a:ext cx="16750" cy="15125"/>
            </a:xfrm>
            <a:custGeom>
              <a:avLst/>
              <a:gdLst/>
              <a:ahLst/>
              <a:cxnLst/>
              <a:rect l="l" t="t" r="r" b="b"/>
              <a:pathLst>
                <a:path w="670" h="605" extrusionOk="0">
                  <a:moveTo>
                    <a:pt x="284" y="1"/>
                  </a:moveTo>
                  <a:cubicBezTo>
                    <a:pt x="139" y="1"/>
                    <a:pt x="1" y="116"/>
                    <a:pt x="1" y="300"/>
                  </a:cubicBezTo>
                  <a:cubicBezTo>
                    <a:pt x="1" y="452"/>
                    <a:pt x="123" y="604"/>
                    <a:pt x="274" y="604"/>
                  </a:cubicBezTo>
                  <a:cubicBezTo>
                    <a:pt x="548" y="604"/>
                    <a:pt x="670" y="270"/>
                    <a:pt x="487" y="88"/>
                  </a:cubicBezTo>
                  <a:cubicBezTo>
                    <a:pt x="428" y="28"/>
                    <a:pt x="355" y="1"/>
                    <a:pt x="28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5"/>
            <p:cNvSpPr/>
            <p:nvPr/>
          </p:nvSpPr>
          <p:spPr>
            <a:xfrm>
              <a:off x="4962375" y="2974600"/>
              <a:ext cx="17500" cy="15125"/>
            </a:xfrm>
            <a:custGeom>
              <a:avLst/>
              <a:gdLst/>
              <a:ahLst/>
              <a:cxnLst/>
              <a:rect l="l" t="t" r="r" b="b"/>
              <a:pathLst>
                <a:path w="700" h="605" extrusionOk="0">
                  <a:moveTo>
                    <a:pt x="306" y="1"/>
                  </a:moveTo>
                  <a:cubicBezTo>
                    <a:pt x="152" y="1"/>
                    <a:pt x="0" y="116"/>
                    <a:pt x="0" y="300"/>
                  </a:cubicBezTo>
                  <a:cubicBezTo>
                    <a:pt x="0" y="452"/>
                    <a:pt x="122" y="604"/>
                    <a:pt x="304" y="604"/>
                  </a:cubicBezTo>
                  <a:cubicBezTo>
                    <a:pt x="547" y="604"/>
                    <a:pt x="699" y="270"/>
                    <a:pt x="517" y="88"/>
                  </a:cubicBezTo>
                  <a:cubicBezTo>
                    <a:pt x="457" y="28"/>
                    <a:pt x="381" y="1"/>
                    <a:pt x="30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5"/>
            <p:cNvSpPr/>
            <p:nvPr/>
          </p:nvSpPr>
          <p:spPr>
            <a:xfrm>
              <a:off x="4746550" y="3197150"/>
              <a:ext cx="7625" cy="7625"/>
            </a:xfrm>
            <a:custGeom>
              <a:avLst/>
              <a:gdLst/>
              <a:ahLst/>
              <a:cxnLst/>
              <a:rect l="l" t="t" r="r" b="b"/>
              <a:pathLst>
                <a:path w="305" h="305" extrusionOk="0">
                  <a:moveTo>
                    <a:pt x="1" y="0"/>
                  </a:moveTo>
                  <a:lnTo>
                    <a:pt x="1" y="304"/>
                  </a:lnTo>
                  <a:lnTo>
                    <a:pt x="305" y="304"/>
                  </a:lnTo>
                  <a:cubicBezTo>
                    <a:pt x="305" y="274"/>
                    <a:pt x="305" y="213"/>
                    <a:pt x="305" y="183"/>
                  </a:cubicBezTo>
                  <a:cubicBezTo>
                    <a:pt x="244" y="92"/>
                    <a:pt x="122" y="0"/>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5"/>
            <p:cNvSpPr/>
            <p:nvPr/>
          </p:nvSpPr>
          <p:spPr>
            <a:xfrm>
              <a:off x="4747325" y="3048975"/>
              <a:ext cx="6850" cy="15225"/>
            </a:xfrm>
            <a:custGeom>
              <a:avLst/>
              <a:gdLst/>
              <a:ahLst/>
              <a:cxnLst/>
              <a:rect l="l" t="t" r="r" b="b"/>
              <a:pathLst>
                <a:path w="274" h="609" extrusionOk="0">
                  <a:moveTo>
                    <a:pt x="0" y="0"/>
                  </a:moveTo>
                  <a:lnTo>
                    <a:pt x="0" y="608"/>
                  </a:lnTo>
                  <a:cubicBezTo>
                    <a:pt x="152" y="608"/>
                    <a:pt x="274" y="456"/>
                    <a:pt x="274" y="304"/>
                  </a:cubicBezTo>
                  <a:cubicBezTo>
                    <a:pt x="274" y="122"/>
                    <a:pt x="152" y="0"/>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5"/>
            <p:cNvSpPr/>
            <p:nvPr/>
          </p:nvSpPr>
          <p:spPr>
            <a:xfrm>
              <a:off x="5036825" y="2907625"/>
              <a:ext cx="7625" cy="7625"/>
            </a:xfrm>
            <a:custGeom>
              <a:avLst/>
              <a:gdLst/>
              <a:ahLst/>
              <a:cxnLst/>
              <a:rect l="l" t="t" r="r" b="b"/>
              <a:pathLst>
                <a:path w="305" h="305" extrusionOk="0">
                  <a:moveTo>
                    <a:pt x="1" y="1"/>
                  </a:moveTo>
                  <a:cubicBezTo>
                    <a:pt x="1" y="153"/>
                    <a:pt x="153" y="305"/>
                    <a:pt x="305" y="305"/>
                  </a:cubicBezTo>
                  <a:lnTo>
                    <a:pt x="30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5"/>
            <p:cNvSpPr/>
            <p:nvPr/>
          </p:nvSpPr>
          <p:spPr>
            <a:xfrm>
              <a:off x="4887900" y="2907625"/>
              <a:ext cx="15225" cy="7625"/>
            </a:xfrm>
            <a:custGeom>
              <a:avLst/>
              <a:gdLst/>
              <a:ahLst/>
              <a:cxnLst/>
              <a:rect l="l" t="t" r="r" b="b"/>
              <a:pathLst>
                <a:path w="609" h="305" extrusionOk="0">
                  <a:moveTo>
                    <a:pt x="0" y="1"/>
                  </a:moveTo>
                  <a:cubicBezTo>
                    <a:pt x="0" y="153"/>
                    <a:pt x="152" y="305"/>
                    <a:pt x="304" y="305"/>
                  </a:cubicBezTo>
                  <a:cubicBezTo>
                    <a:pt x="456" y="305"/>
                    <a:pt x="608" y="153"/>
                    <a:pt x="60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5"/>
            <p:cNvSpPr/>
            <p:nvPr/>
          </p:nvSpPr>
          <p:spPr>
            <a:xfrm>
              <a:off x="4747325" y="2907625"/>
              <a:ext cx="6850" cy="7625"/>
            </a:xfrm>
            <a:custGeom>
              <a:avLst/>
              <a:gdLst/>
              <a:ahLst/>
              <a:cxnLst/>
              <a:rect l="l" t="t" r="r" b="b"/>
              <a:pathLst>
                <a:path w="274" h="305" extrusionOk="0">
                  <a:moveTo>
                    <a:pt x="0" y="1"/>
                  </a:moveTo>
                  <a:lnTo>
                    <a:pt x="0" y="305"/>
                  </a:lnTo>
                  <a:cubicBezTo>
                    <a:pt x="152" y="305"/>
                    <a:pt x="274" y="153"/>
                    <a:pt x="27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5"/>
            <p:cNvSpPr/>
            <p:nvPr/>
          </p:nvSpPr>
          <p:spPr>
            <a:xfrm>
              <a:off x="5036825" y="3494250"/>
              <a:ext cx="7625" cy="7625"/>
            </a:xfrm>
            <a:custGeom>
              <a:avLst/>
              <a:gdLst/>
              <a:ahLst/>
              <a:cxnLst/>
              <a:rect l="l" t="t" r="r" b="b"/>
              <a:pathLst>
                <a:path w="305" h="305" extrusionOk="0">
                  <a:moveTo>
                    <a:pt x="305" y="1"/>
                  </a:moveTo>
                  <a:cubicBezTo>
                    <a:pt x="183" y="1"/>
                    <a:pt x="92" y="92"/>
                    <a:pt x="31" y="183"/>
                  </a:cubicBezTo>
                  <a:cubicBezTo>
                    <a:pt x="1" y="214"/>
                    <a:pt x="1" y="275"/>
                    <a:pt x="1" y="305"/>
                  </a:cubicBezTo>
                  <a:lnTo>
                    <a:pt x="305" y="305"/>
                  </a:lnTo>
                  <a:lnTo>
                    <a:pt x="30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5"/>
            <p:cNvSpPr/>
            <p:nvPr/>
          </p:nvSpPr>
          <p:spPr>
            <a:xfrm>
              <a:off x="4887900" y="3494250"/>
              <a:ext cx="14450" cy="7625"/>
            </a:xfrm>
            <a:custGeom>
              <a:avLst/>
              <a:gdLst/>
              <a:ahLst/>
              <a:cxnLst/>
              <a:rect l="l" t="t" r="r" b="b"/>
              <a:pathLst>
                <a:path w="578" h="305" extrusionOk="0">
                  <a:moveTo>
                    <a:pt x="293" y="1"/>
                  </a:moveTo>
                  <a:cubicBezTo>
                    <a:pt x="183" y="1"/>
                    <a:pt x="76" y="62"/>
                    <a:pt x="31" y="183"/>
                  </a:cubicBezTo>
                  <a:cubicBezTo>
                    <a:pt x="0" y="214"/>
                    <a:pt x="0" y="275"/>
                    <a:pt x="0" y="305"/>
                  </a:cubicBezTo>
                  <a:lnTo>
                    <a:pt x="578" y="305"/>
                  </a:lnTo>
                  <a:cubicBezTo>
                    <a:pt x="578" y="275"/>
                    <a:pt x="578" y="214"/>
                    <a:pt x="578" y="183"/>
                  </a:cubicBezTo>
                  <a:cubicBezTo>
                    <a:pt x="517" y="62"/>
                    <a:pt x="403" y="1"/>
                    <a:pt x="29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5"/>
            <p:cNvSpPr/>
            <p:nvPr/>
          </p:nvSpPr>
          <p:spPr>
            <a:xfrm>
              <a:off x="5036825" y="3346075"/>
              <a:ext cx="7625" cy="14475"/>
            </a:xfrm>
            <a:custGeom>
              <a:avLst/>
              <a:gdLst/>
              <a:ahLst/>
              <a:cxnLst/>
              <a:rect l="l" t="t" r="r" b="b"/>
              <a:pathLst>
                <a:path w="305" h="579" extrusionOk="0">
                  <a:moveTo>
                    <a:pt x="305" y="1"/>
                  </a:moveTo>
                  <a:cubicBezTo>
                    <a:pt x="122" y="1"/>
                    <a:pt x="1" y="122"/>
                    <a:pt x="1" y="305"/>
                  </a:cubicBezTo>
                  <a:cubicBezTo>
                    <a:pt x="1" y="457"/>
                    <a:pt x="122" y="578"/>
                    <a:pt x="305" y="578"/>
                  </a:cubicBezTo>
                  <a:lnTo>
                    <a:pt x="30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5"/>
            <p:cNvSpPr/>
            <p:nvPr/>
          </p:nvSpPr>
          <p:spPr>
            <a:xfrm>
              <a:off x="4885625" y="3346075"/>
              <a:ext cx="17500" cy="14950"/>
            </a:xfrm>
            <a:custGeom>
              <a:avLst/>
              <a:gdLst/>
              <a:ahLst/>
              <a:cxnLst/>
              <a:rect l="l" t="t" r="r" b="b"/>
              <a:pathLst>
                <a:path w="700" h="598" extrusionOk="0">
                  <a:moveTo>
                    <a:pt x="395" y="1"/>
                  </a:moveTo>
                  <a:cubicBezTo>
                    <a:pt x="122" y="1"/>
                    <a:pt x="0" y="305"/>
                    <a:pt x="182" y="518"/>
                  </a:cubicBezTo>
                  <a:cubicBezTo>
                    <a:pt x="238" y="573"/>
                    <a:pt x="306" y="597"/>
                    <a:pt x="376" y="597"/>
                  </a:cubicBezTo>
                  <a:cubicBezTo>
                    <a:pt x="536" y="597"/>
                    <a:pt x="699" y="465"/>
                    <a:pt x="699" y="274"/>
                  </a:cubicBezTo>
                  <a:cubicBezTo>
                    <a:pt x="699" y="122"/>
                    <a:pt x="547" y="1"/>
                    <a:pt x="39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5"/>
            <p:cNvSpPr/>
            <p:nvPr/>
          </p:nvSpPr>
          <p:spPr>
            <a:xfrm>
              <a:off x="4811350" y="3420450"/>
              <a:ext cx="17300" cy="14800"/>
            </a:xfrm>
            <a:custGeom>
              <a:avLst/>
              <a:gdLst/>
              <a:ahLst/>
              <a:cxnLst/>
              <a:rect l="l" t="t" r="r" b="b"/>
              <a:pathLst>
                <a:path w="692" h="592" extrusionOk="0">
                  <a:moveTo>
                    <a:pt x="434" y="1"/>
                  </a:moveTo>
                  <a:cubicBezTo>
                    <a:pt x="419" y="1"/>
                    <a:pt x="403" y="2"/>
                    <a:pt x="387" y="5"/>
                  </a:cubicBezTo>
                  <a:cubicBezTo>
                    <a:pt x="376" y="3"/>
                    <a:pt x="364" y="3"/>
                    <a:pt x="353" y="3"/>
                  </a:cubicBezTo>
                  <a:cubicBezTo>
                    <a:pt x="104" y="3"/>
                    <a:pt x="0" y="316"/>
                    <a:pt x="175" y="491"/>
                  </a:cubicBezTo>
                  <a:cubicBezTo>
                    <a:pt x="234" y="561"/>
                    <a:pt x="310" y="591"/>
                    <a:pt x="386" y="591"/>
                  </a:cubicBezTo>
                  <a:cubicBezTo>
                    <a:pt x="540" y="591"/>
                    <a:pt x="691" y="462"/>
                    <a:pt x="691" y="278"/>
                  </a:cubicBezTo>
                  <a:cubicBezTo>
                    <a:pt x="691" y="139"/>
                    <a:pt x="590" y="1"/>
                    <a:pt x="4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5"/>
            <p:cNvSpPr/>
            <p:nvPr/>
          </p:nvSpPr>
          <p:spPr>
            <a:xfrm>
              <a:off x="4959550" y="3420450"/>
              <a:ext cx="17975" cy="14800"/>
            </a:xfrm>
            <a:custGeom>
              <a:avLst/>
              <a:gdLst/>
              <a:ahLst/>
              <a:cxnLst/>
              <a:rect l="l" t="t" r="r" b="b"/>
              <a:pathLst>
                <a:path w="719" h="592" extrusionOk="0">
                  <a:moveTo>
                    <a:pt x="457" y="1"/>
                  </a:moveTo>
                  <a:cubicBezTo>
                    <a:pt x="444" y="1"/>
                    <a:pt x="430" y="2"/>
                    <a:pt x="417" y="5"/>
                  </a:cubicBezTo>
                  <a:cubicBezTo>
                    <a:pt x="405" y="3"/>
                    <a:pt x="394" y="3"/>
                    <a:pt x="382" y="3"/>
                  </a:cubicBezTo>
                  <a:cubicBezTo>
                    <a:pt x="131" y="3"/>
                    <a:pt x="1" y="316"/>
                    <a:pt x="204" y="491"/>
                  </a:cubicBezTo>
                  <a:cubicBezTo>
                    <a:pt x="264" y="561"/>
                    <a:pt x="337" y="591"/>
                    <a:pt x="408" y="591"/>
                  </a:cubicBezTo>
                  <a:cubicBezTo>
                    <a:pt x="553" y="591"/>
                    <a:pt x="691" y="462"/>
                    <a:pt x="691" y="278"/>
                  </a:cubicBezTo>
                  <a:cubicBezTo>
                    <a:pt x="718" y="139"/>
                    <a:pt x="594" y="1"/>
                    <a:pt x="45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5"/>
            <p:cNvSpPr/>
            <p:nvPr/>
          </p:nvSpPr>
          <p:spPr>
            <a:xfrm>
              <a:off x="4811150" y="3271625"/>
              <a:ext cx="17500" cy="15100"/>
            </a:xfrm>
            <a:custGeom>
              <a:avLst/>
              <a:gdLst/>
              <a:ahLst/>
              <a:cxnLst/>
              <a:rect l="l" t="t" r="r" b="b"/>
              <a:pathLst>
                <a:path w="700" h="604" extrusionOk="0">
                  <a:moveTo>
                    <a:pt x="395" y="0"/>
                  </a:moveTo>
                  <a:cubicBezTo>
                    <a:pt x="122" y="0"/>
                    <a:pt x="0" y="334"/>
                    <a:pt x="183" y="517"/>
                  </a:cubicBezTo>
                  <a:cubicBezTo>
                    <a:pt x="242" y="576"/>
                    <a:pt x="318" y="604"/>
                    <a:pt x="393" y="604"/>
                  </a:cubicBezTo>
                  <a:cubicBezTo>
                    <a:pt x="548" y="604"/>
                    <a:pt x="699" y="488"/>
                    <a:pt x="699" y="304"/>
                  </a:cubicBezTo>
                  <a:cubicBezTo>
                    <a:pt x="699" y="122"/>
                    <a:pt x="578" y="0"/>
                    <a:pt x="39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5"/>
            <p:cNvSpPr/>
            <p:nvPr/>
          </p:nvSpPr>
          <p:spPr>
            <a:xfrm>
              <a:off x="4959325" y="3271625"/>
              <a:ext cx="18025" cy="15100"/>
            </a:xfrm>
            <a:custGeom>
              <a:avLst/>
              <a:gdLst/>
              <a:ahLst/>
              <a:cxnLst/>
              <a:rect l="l" t="t" r="r" b="b"/>
              <a:pathLst>
                <a:path w="721" h="604" extrusionOk="0">
                  <a:moveTo>
                    <a:pt x="426" y="0"/>
                  </a:moveTo>
                  <a:cubicBezTo>
                    <a:pt x="152" y="0"/>
                    <a:pt x="1" y="334"/>
                    <a:pt x="213" y="517"/>
                  </a:cubicBezTo>
                  <a:cubicBezTo>
                    <a:pt x="273" y="576"/>
                    <a:pt x="349" y="604"/>
                    <a:pt x="423" y="604"/>
                  </a:cubicBezTo>
                  <a:cubicBezTo>
                    <a:pt x="575" y="604"/>
                    <a:pt x="720" y="488"/>
                    <a:pt x="700" y="304"/>
                  </a:cubicBezTo>
                  <a:cubicBezTo>
                    <a:pt x="700" y="122"/>
                    <a:pt x="578" y="0"/>
                    <a:pt x="42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5"/>
            <p:cNvSpPr/>
            <p:nvPr/>
          </p:nvSpPr>
          <p:spPr>
            <a:xfrm>
              <a:off x="4746550" y="3494250"/>
              <a:ext cx="7625" cy="7625"/>
            </a:xfrm>
            <a:custGeom>
              <a:avLst/>
              <a:gdLst/>
              <a:ahLst/>
              <a:cxnLst/>
              <a:rect l="l" t="t" r="r" b="b"/>
              <a:pathLst>
                <a:path w="305" h="305" extrusionOk="0">
                  <a:moveTo>
                    <a:pt x="1" y="1"/>
                  </a:moveTo>
                  <a:lnTo>
                    <a:pt x="1" y="305"/>
                  </a:lnTo>
                  <a:lnTo>
                    <a:pt x="305" y="305"/>
                  </a:lnTo>
                  <a:cubicBezTo>
                    <a:pt x="305" y="275"/>
                    <a:pt x="305" y="214"/>
                    <a:pt x="305" y="183"/>
                  </a:cubicBezTo>
                  <a:cubicBezTo>
                    <a:pt x="244" y="92"/>
                    <a:pt x="122" y="1"/>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5"/>
            <p:cNvSpPr/>
            <p:nvPr/>
          </p:nvSpPr>
          <p:spPr>
            <a:xfrm>
              <a:off x="4747325" y="3346075"/>
              <a:ext cx="8375" cy="14475"/>
            </a:xfrm>
            <a:custGeom>
              <a:avLst/>
              <a:gdLst/>
              <a:ahLst/>
              <a:cxnLst/>
              <a:rect l="l" t="t" r="r" b="b"/>
              <a:pathLst>
                <a:path w="335" h="579" extrusionOk="0">
                  <a:moveTo>
                    <a:pt x="0" y="1"/>
                  </a:moveTo>
                  <a:lnTo>
                    <a:pt x="0" y="578"/>
                  </a:lnTo>
                  <a:cubicBezTo>
                    <a:pt x="334" y="548"/>
                    <a:pt x="334" y="31"/>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5"/>
            <p:cNvSpPr/>
            <p:nvPr/>
          </p:nvSpPr>
          <p:spPr>
            <a:xfrm>
              <a:off x="5036825" y="3204750"/>
              <a:ext cx="7625" cy="7625"/>
            </a:xfrm>
            <a:custGeom>
              <a:avLst/>
              <a:gdLst/>
              <a:ahLst/>
              <a:cxnLst/>
              <a:rect l="l" t="t" r="r" b="b"/>
              <a:pathLst>
                <a:path w="305" h="305" extrusionOk="0">
                  <a:moveTo>
                    <a:pt x="1" y="0"/>
                  </a:moveTo>
                  <a:cubicBezTo>
                    <a:pt x="1" y="31"/>
                    <a:pt x="1" y="91"/>
                    <a:pt x="31" y="122"/>
                  </a:cubicBezTo>
                  <a:cubicBezTo>
                    <a:pt x="62" y="213"/>
                    <a:pt x="183" y="304"/>
                    <a:pt x="305" y="304"/>
                  </a:cubicBezTo>
                  <a:lnTo>
                    <a:pt x="30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5"/>
            <p:cNvSpPr/>
            <p:nvPr/>
          </p:nvSpPr>
          <p:spPr>
            <a:xfrm>
              <a:off x="4887900" y="3204750"/>
              <a:ext cx="15225" cy="7625"/>
            </a:xfrm>
            <a:custGeom>
              <a:avLst/>
              <a:gdLst/>
              <a:ahLst/>
              <a:cxnLst/>
              <a:rect l="l" t="t" r="r" b="b"/>
              <a:pathLst>
                <a:path w="609" h="305" extrusionOk="0">
                  <a:moveTo>
                    <a:pt x="0" y="0"/>
                  </a:moveTo>
                  <a:cubicBezTo>
                    <a:pt x="0" y="31"/>
                    <a:pt x="0" y="91"/>
                    <a:pt x="31" y="122"/>
                  </a:cubicBezTo>
                  <a:cubicBezTo>
                    <a:pt x="76" y="243"/>
                    <a:pt x="190" y="304"/>
                    <a:pt x="304" y="304"/>
                  </a:cubicBezTo>
                  <a:cubicBezTo>
                    <a:pt x="418" y="304"/>
                    <a:pt x="532" y="243"/>
                    <a:pt x="578" y="122"/>
                  </a:cubicBezTo>
                  <a:cubicBezTo>
                    <a:pt x="608" y="91"/>
                    <a:pt x="608" y="31"/>
                    <a:pt x="60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5"/>
            <p:cNvSpPr/>
            <p:nvPr/>
          </p:nvSpPr>
          <p:spPr>
            <a:xfrm>
              <a:off x="4747325" y="3204750"/>
              <a:ext cx="6850" cy="7625"/>
            </a:xfrm>
            <a:custGeom>
              <a:avLst/>
              <a:gdLst/>
              <a:ahLst/>
              <a:cxnLst/>
              <a:rect l="l" t="t" r="r" b="b"/>
              <a:pathLst>
                <a:path w="274" h="305" extrusionOk="0">
                  <a:moveTo>
                    <a:pt x="0" y="0"/>
                  </a:moveTo>
                  <a:lnTo>
                    <a:pt x="0" y="304"/>
                  </a:lnTo>
                  <a:cubicBezTo>
                    <a:pt x="91" y="304"/>
                    <a:pt x="213" y="213"/>
                    <a:pt x="274" y="122"/>
                  </a:cubicBezTo>
                  <a:cubicBezTo>
                    <a:pt x="274" y="91"/>
                    <a:pt x="274" y="31"/>
                    <a:pt x="27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5"/>
            <p:cNvSpPr/>
            <p:nvPr/>
          </p:nvSpPr>
          <p:spPr>
            <a:xfrm>
              <a:off x="5036825" y="3791375"/>
              <a:ext cx="7625" cy="7625"/>
            </a:xfrm>
            <a:custGeom>
              <a:avLst/>
              <a:gdLst/>
              <a:ahLst/>
              <a:cxnLst/>
              <a:rect l="l" t="t" r="r" b="b"/>
              <a:pathLst>
                <a:path w="305" h="305" extrusionOk="0">
                  <a:moveTo>
                    <a:pt x="305" y="1"/>
                  </a:moveTo>
                  <a:cubicBezTo>
                    <a:pt x="153" y="1"/>
                    <a:pt x="1" y="153"/>
                    <a:pt x="1" y="305"/>
                  </a:cubicBezTo>
                  <a:lnTo>
                    <a:pt x="305" y="305"/>
                  </a:lnTo>
                  <a:lnTo>
                    <a:pt x="30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5"/>
            <p:cNvSpPr/>
            <p:nvPr/>
          </p:nvSpPr>
          <p:spPr>
            <a:xfrm>
              <a:off x="4887900" y="3791375"/>
              <a:ext cx="15225" cy="7625"/>
            </a:xfrm>
            <a:custGeom>
              <a:avLst/>
              <a:gdLst/>
              <a:ahLst/>
              <a:cxnLst/>
              <a:rect l="l" t="t" r="r" b="b"/>
              <a:pathLst>
                <a:path w="609" h="305" extrusionOk="0">
                  <a:moveTo>
                    <a:pt x="304" y="1"/>
                  </a:moveTo>
                  <a:cubicBezTo>
                    <a:pt x="152" y="1"/>
                    <a:pt x="0" y="153"/>
                    <a:pt x="0" y="305"/>
                  </a:cubicBezTo>
                  <a:lnTo>
                    <a:pt x="608" y="305"/>
                  </a:lnTo>
                  <a:cubicBezTo>
                    <a:pt x="608" y="153"/>
                    <a:pt x="456" y="1"/>
                    <a:pt x="30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5"/>
            <p:cNvSpPr/>
            <p:nvPr/>
          </p:nvSpPr>
          <p:spPr>
            <a:xfrm>
              <a:off x="5036825" y="3643200"/>
              <a:ext cx="7625" cy="14475"/>
            </a:xfrm>
            <a:custGeom>
              <a:avLst/>
              <a:gdLst/>
              <a:ahLst/>
              <a:cxnLst/>
              <a:rect l="l" t="t" r="r" b="b"/>
              <a:pathLst>
                <a:path w="305" h="579" extrusionOk="0">
                  <a:moveTo>
                    <a:pt x="305" y="1"/>
                  </a:moveTo>
                  <a:cubicBezTo>
                    <a:pt x="122" y="1"/>
                    <a:pt x="1" y="122"/>
                    <a:pt x="1" y="304"/>
                  </a:cubicBezTo>
                  <a:cubicBezTo>
                    <a:pt x="1" y="456"/>
                    <a:pt x="122" y="578"/>
                    <a:pt x="305" y="578"/>
                  </a:cubicBezTo>
                  <a:lnTo>
                    <a:pt x="30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5"/>
            <p:cNvSpPr/>
            <p:nvPr/>
          </p:nvSpPr>
          <p:spPr>
            <a:xfrm>
              <a:off x="4885625" y="3643200"/>
              <a:ext cx="17500" cy="14950"/>
            </a:xfrm>
            <a:custGeom>
              <a:avLst/>
              <a:gdLst/>
              <a:ahLst/>
              <a:cxnLst/>
              <a:rect l="l" t="t" r="r" b="b"/>
              <a:pathLst>
                <a:path w="700" h="598" extrusionOk="0">
                  <a:moveTo>
                    <a:pt x="395" y="1"/>
                  </a:moveTo>
                  <a:cubicBezTo>
                    <a:pt x="122" y="1"/>
                    <a:pt x="0" y="335"/>
                    <a:pt x="182" y="517"/>
                  </a:cubicBezTo>
                  <a:cubicBezTo>
                    <a:pt x="238" y="573"/>
                    <a:pt x="309" y="598"/>
                    <a:pt x="379" y="598"/>
                  </a:cubicBezTo>
                  <a:cubicBezTo>
                    <a:pt x="539" y="598"/>
                    <a:pt x="699" y="473"/>
                    <a:pt x="699" y="304"/>
                  </a:cubicBezTo>
                  <a:cubicBezTo>
                    <a:pt x="699" y="122"/>
                    <a:pt x="547" y="1"/>
                    <a:pt x="39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5"/>
            <p:cNvSpPr/>
            <p:nvPr/>
          </p:nvSpPr>
          <p:spPr>
            <a:xfrm>
              <a:off x="4811150" y="3717675"/>
              <a:ext cx="17500" cy="14350"/>
            </a:xfrm>
            <a:custGeom>
              <a:avLst/>
              <a:gdLst/>
              <a:ahLst/>
              <a:cxnLst/>
              <a:rect l="l" t="t" r="r" b="b"/>
              <a:pathLst>
                <a:path w="700" h="574" extrusionOk="0">
                  <a:moveTo>
                    <a:pt x="395" y="0"/>
                  </a:moveTo>
                  <a:cubicBezTo>
                    <a:pt x="152" y="0"/>
                    <a:pt x="0" y="304"/>
                    <a:pt x="183" y="487"/>
                  </a:cubicBezTo>
                  <a:cubicBezTo>
                    <a:pt x="242" y="546"/>
                    <a:pt x="318" y="573"/>
                    <a:pt x="393" y="573"/>
                  </a:cubicBezTo>
                  <a:cubicBezTo>
                    <a:pt x="548" y="573"/>
                    <a:pt x="699" y="458"/>
                    <a:pt x="699" y="274"/>
                  </a:cubicBezTo>
                  <a:cubicBezTo>
                    <a:pt x="699" y="122"/>
                    <a:pt x="578" y="0"/>
                    <a:pt x="39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5"/>
            <p:cNvSpPr/>
            <p:nvPr/>
          </p:nvSpPr>
          <p:spPr>
            <a:xfrm>
              <a:off x="4960075" y="3717675"/>
              <a:ext cx="16750" cy="14350"/>
            </a:xfrm>
            <a:custGeom>
              <a:avLst/>
              <a:gdLst/>
              <a:ahLst/>
              <a:cxnLst/>
              <a:rect l="l" t="t" r="r" b="b"/>
              <a:pathLst>
                <a:path w="670" h="574" extrusionOk="0">
                  <a:moveTo>
                    <a:pt x="396" y="0"/>
                  </a:moveTo>
                  <a:cubicBezTo>
                    <a:pt x="122" y="0"/>
                    <a:pt x="1" y="304"/>
                    <a:pt x="183" y="487"/>
                  </a:cubicBezTo>
                  <a:cubicBezTo>
                    <a:pt x="243" y="546"/>
                    <a:pt x="315" y="573"/>
                    <a:pt x="386" y="573"/>
                  </a:cubicBezTo>
                  <a:cubicBezTo>
                    <a:pt x="532" y="573"/>
                    <a:pt x="670" y="458"/>
                    <a:pt x="670" y="274"/>
                  </a:cubicBezTo>
                  <a:cubicBezTo>
                    <a:pt x="670" y="122"/>
                    <a:pt x="548" y="0"/>
                    <a:pt x="39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5"/>
            <p:cNvSpPr/>
            <p:nvPr/>
          </p:nvSpPr>
          <p:spPr>
            <a:xfrm>
              <a:off x="4811150" y="3568725"/>
              <a:ext cx="17500" cy="15125"/>
            </a:xfrm>
            <a:custGeom>
              <a:avLst/>
              <a:gdLst/>
              <a:ahLst/>
              <a:cxnLst/>
              <a:rect l="l" t="t" r="r" b="b"/>
              <a:pathLst>
                <a:path w="700" h="605" extrusionOk="0">
                  <a:moveTo>
                    <a:pt x="395" y="1"/>
                  </a:moveTo>
                  <a:cubicBezTo>
                    <a:pt x="122" y="1"/>
                    <a:pt x="0" y="335"/>
                    <a:pt x="183" y="517"/>
                  </a:cubicBezTo>
                  <a:cubicBezTo>
                    <a:pt x="242" y="577"/>
                    <a:pt x="318" y="604"/>
                    <a:pt x="393" y="604"/>
                  </a:cubicBezTo>
                  <a:cubicBezTo>
                    <a:pt x="548" y="604"/>
                    <a:pt x="699" y="489"/>
                    <a:pt x="699" y="305"/>
                  </a:cubicBezTo>
                  <a:cubicBezTo>
                    <a:pt x="699" y="122"/>
                    <a:pt x="578" y="1"/>
                    <a:pt x="39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5"/>
            <p:cNvSpPr/>
            <p:nvPr/>
          </p:nvSpPr>
          <p:spPr>
            <a:xfrm>
              <a:off x="4959325" y="3568725"/>
              <a:ext cx="18250" cy="15125"/>
            </a:xfrm>
            <a:custGeom>
              <a:avLst/>
              <a:gdLst/>
              <a:ahLst/>
              <a:cxnLst/>
              <a:rect l="l" t="t" r="r" b="b"/>
              <a:pathLst>
                <a:path w="730" h="605" extrusionOk="0">
                  <a:moveTo>
                    <a:pt x="426" y="1"/>
                  </a:moveTo>
                  <a:cubicBezTo>
                    <a:pt x="152" y="1"/>
                    <a:pt x="1" y="335"/>
                    <a:pt x="213" y="517"/>
                  </a:cubicBezTo>
                  <a:cubicBezTo>
                    <a:pt x="273" y="577"/>
                    <a:pt x="345" y="604"/>
                    <a:pt x="416" y="604"/>
                  </a:cubicBezTo>
                  <a:cubicBezTo>
                    <a:pt x="562" y="604"/>
                    <a:pt x="700" y="489"/>
                    <a:pt x="700" y="305"/>
                  </a:cubicBezTo>
                  <a:cubicBezTo>
                    <a:pt x="730" y="122"/>
                    <a:pt x="578" y="1"/>
                    <a:pt x="42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5"/>
            <p:cNvSpPr/>
            <p:nvPr/>
          </p:nvSpPr>
          <p:spPr>
            <a:xfrm>
              <a:off x="4747325" y="3791375"/>
              <a:ext cx="6850" cy="7625"/>
            </a:xfrm>
            <a:custGeom>
              <a:avLst/>
              <a:gdLst/>
              <a:ahLst/>
              <a:cxnLst/>
              <a:rect l="l" t="t" r="r" b="b"/>
              <a:pathLst>
                <a:path w="274" h="305" extrusionOk="0">
                  <a:moveTo>
                    <a:pt x="0" y="1"/>
                  </a:moveTo>
                  <a:lnTo>
                    <a:pt x="0" y="305"/>
                  </a:lnTo>
                  <a:lnTo>
                    <a:pt x="274" y="305"/>
                  </a:lnTo>
                  <a:cubicBezTo>
                    <a:pt x="274" y="153"/>
                    <a:pt x="152" y="1"/>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5"/>
            <p:cNvSpPr/>
            <p:nvPr/>
          </p:nvSpPr>
          <p:spPr>
            <a:xfrm>
              <a:off x="4747325" y="3643200"/>
              <a:ext cx="9125" cy="15225"/>
            </a:xfrm>
            <a:custGeom>
              <a:avLst/>
              <a:gdLst/>
              <a:ahLst/>
              <a:cxnLst/>
              <a:rect l="l" t="t" r="r" b="b"/>
              <a:pathLst>
                <a:path w="365" h="609" extrusionOk="0">
                  <a:moveTo>
                    <a:pt x="0" y="1"/>
                  </a:moveTo>
                  <a:lnTo>
                    <a:pt x="0" y="608"/>
                  </a:lnTo>
                  <a:cubicBezTo>
                    <a:pt x="365" y="608"/>
                    <a:pt x="365" y="1"/>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5"/>
            <p:cNvSpPr/>
            <p:nvPr/>
          </p:nvSpPr>
          <p:spPr>
            <a:xfrm>
              <a:off x="5036825" y="3501850"/>
              <a:ext cx="7625" cy="7625"/>
            </a:xfrm>
            <a:custGeom>
              <a:avLst/>
              <a:gdLst/>
              <a:ahLst/>
              <a:cxnLst/>
              <a:rect l="l" t="t" r="r" b="b"/>
              <a:pathLst>
                <a:path w="305" h="305" extrusionOk="0">
                  <a:moveTo>
                    <a:pt x="1" y="1"/>
                  </a:moveTo>
                  <a:cubicBezTo>
                    <a:pt x="1" y="183"/>
                    <a:pt x="122" y="305"/>
                    <a:pt x="305" y="305"/>
                  </a:cubicBezTo>
                  <a:lnTo>
                    <a:pt x="30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5"/>
            <p:cNvSpPr/>
            <p:nvPr/>
          </p:nvSpPr>
          <p:spPr>
            <a:xfrm>
              <a:off x="4887900" y="3501850"/>
              <a:ext cx="15225" cy="7450"/>
            </a:xfrm>
            <a:custGeom>
              <a:avLst/>
              <a:gdLst/>
              <a:ahLst/>
              <a:cxnLst/>
              <a:rect l="l" t="t" r="r" b="b"/>
              <a:pathLst>
                <a:path w="609" h="298" extrusionOk="0">
                  <a:moveTo>
                    <a:pt x="0" y="1"/>
                  </a:moveTo>
                  <a:cubicBezTo>
                    <a:pt x="0" y="199"/>
                    <a:pt x="152" y="297"/>
                    <a:pt x="304" y="297"/>
                  </a:cubicBezTo>
                  <a:cubicBezTo>
                    <a:pt x="456" y="297"/>
                    <a:pt x="608" y="199"/>
                    <a:pt x="60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5"/>
            <p:cNvSpPr/>
            <p:nvPr/>
          </p:nvSpPr>
          <p:spPr>
            <a:xfrm>
              <a:off x="4747325" y="3501850"/>
              <a:ext cx="6850" cy="7625"/>
            </a:xfrm>
            <a:custGeom>
              <a:avLst/>
              <a:gdLst/>
              <a:ahLst/>
              <a:cxnLst/>
              <a:rect l="l" t="t" r="r" b="b"/>
              <a:pathLst>
                <a:path w="274" h="305" extrusionOk="0">
                  <a:moveTo>
                    <a:pt x="0" y="1"/>
                  </a:moveTo>
                  <a:lnTo>
                    <a:pt x="0" y="305"/>
                  </a:lnTo>
                  <a:cubicBezTo>
                    <a:pt x="152" y="305"/>
                    <a:pt x="274" y="183"/>
                    <a:pt x="27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5"/>
            <p:cNvSpPr/>
            <p:nvPr/>
          </p:nvSpPr>
          <p:spPr>
            <a:xfrm>
              <a:off x="5034550" y="3940325"/>
              <a:ext cx="9900" cy="14450"/>
            </a:xfrm>
            <a:custGeom>
              <a:avLst/>
              <a:gdLst/>
              <a:ahLst/>
              <a:cxnLst/>
              <a:rect l="l" t="t" r="r" b="b"/>
              <a:pathLst>
                <a:path w="396" h="578" extrusionOk="0">
                  <a:moveTo>
                    <a:pt x="396" y="0"/>
                  </a:moveTo>
                  <a:cubicBezTo>
                    <a:pt x="1" y="0"/>
                    <a:pt x="1" y="578"/>
                    <a:pt x="396" y="578"/>
                  </a:cubicBezTo>
                  <a:lnTo>
                    <a:pt x="396"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5"/>
            <p:cNvSpPr/>
            <p:nvPr/>
          </p:nvSpPr>
          <p:spPr>
            <a:xfrm>
              <a:off x="4887900" y="3940425"/>
              <a:ext cx="17500" cy="14350"/>
            </a:xfrm>
            <a:custGeom>
              <a:avLst/>
              <a:gdLst/>
              <a:ahLst/>
              <a:cxnLst/>
              <a:rect l="l" t="t" r="r" b="b"/>
              <a:pathLst>
                <a:path w="700" h="574" extrusionOk="0">
                  <a:moveTo>
                    <a:pt x="307" y="1"/>
                  </a:moveTo>
                  <a:cubicBezTo>
                    <a:pt x="152" y="1"/>
                    <a:pt x="0" y="116"/>
                    <a:pt x="0" y="300"/>
                  </a:cubicBezTo>
                  <a:cubicBezTo>
                    <a:pt x="0" y="452"/>
                    <a:pt x="152" y="574"/>
                    <a:pt x="304" y="574"/>
                  </a:cubicBezTo>
                  <a:cubicBezTo>
                    <a:pt x="578" y="574"/>
                    <a:pt x="699" y="270"/>
                    <a:pt x="517" y="87"/>
                  </a:cubicBezTo>
                  <a:cubicBezTo>
                    <a:pt x="457" y="28"/>
                    <a:pt x="382" y="1"/>
                    <a:pt x="30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5"/>
            <p:cNvSpPr/>
            <p:nvPr/>
          </p:nvSpPr>
          <p:spPr>
            <a:xfrm>
              <a:off x="4814175" y="3865850"/>
              <a:ext cx="16750" cy="15100"/>
            </a:xfrm>
            <a:custGeom>
              <a:avLst/>
              <a:gdLst/>
              <a:ahLst/>
              <a:cxnLst/>
              <a:rect l="l" t="t" r="r" b="b"/>
              <a:pathLst>
                <a:path w="670" h="604" extrusionOk="0">
                  <a:moveTo>
                    <a:pt x="274" y="0"/>
                  </a:moveTo>
                  <a:cubicBezTo>
                    <a:pt x="123" y="0"/>
                    <a:pt x="1" y="122"/>
                    <a:pt x="1" y="304"/>
                  </a:cubicBezTo>
                  <a:cubicBezTo>
                    <a:pt x="1" y="489"/>
                    <a:pt x="139" y="604"/>
                    <a:pt x="284" y="604"/>
                  </a:cubicBezTo>
                  <a:cubicBezTo>
                    <a:pt x="355" y="604"/>
                    <a:pt x="428" y="577"/>
                    <a:pt x="487" y="517"/>
                  </a:cubicBezTo>
                  <a:cubicBezTo>
                    <a:pt x="670" y="335"/>
                    <a:pt x="548" y="0"/>
                    <a:pt x="27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5"/>
            <p:cNvSpPr/>
            <p:nvPr/>
          </p:nvSpPr>
          <p:spPr>
            <a:xfrm>
              <a:off x="4962375" y="3865850"/>
              <a:ext cx="17500" cy="15100"/>
            </a:xfrm>
            <a:custGeom>
              <a:avLst/>
              <a:gdLst/>
              <a:ahLst/>
              <a:cxnLst/>
              <a:rect l="l" t="t" r="r" b="b"/>
              <a:pathLst>
                <a:path w="700" h="604" extrusionOk="0">
                  <a:moveTo>
                    <a:pt x="304" y="0"/>
                  </a:moveTo>
                  <a:cubicBezTo>
                    <a:pt x="122" y="0"/>
                    <a:pt x="0" y="122"/>
                    <a:pt x="0" y="304"/>
                  </a:cubicBezTo>
                  <a:cubicBezTo>
                    <a:pt x="0" y="489"/>
                    <a:pt x="152" y="604"/>
                    <a:pt x="306" y="604"/>
                  </a:cubicBezTo>
                  <a:cubicBezTo>
                    <a:pt x="381" y="604"/>
                    <a:pt x="457" y="577"/>
                    <a:pt x="517" y="517"/>
                  </a:cubicBezTo>
                  <a:cubicBezTo>
                    <a:pt x="699" y="335"/>
                    <a:pt x="547" y="0"/>
                    <a:pt x="30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5"/>
            <p:cNvSpPr/>
            <p:nvPr/>
          </p:nvSpPr>
          <p:spPr>
            <a:xfrm>
              <a:off x="4747325" y="3940325"/>
              <a:ext cx="6850" cy="14450"/>
            </a:xfrm>
            <a:custGeom>
              <a:avLst/>
              <a:gdLst/>
              <a:ahLst/>
              <a:cxnLst/>
              <a:rect l="l" t="t" r="r" b="b"/>
              <a:pathLst>
                <a:path w="274" h="578" extrusionOk="0">
                  <a:moveTo>
                    <a:pt x="0" y="0"/>
                  </a:moveTo>
                  <a:lnTo>
                    <a:pt x="0" y="578"/>
                  </a:lnTo>
                  <a:cubicBezTo>
                    <a:pt x="152" y="578"/>
                    <a:pt x="274" y="456"/>
                    <a:pt x="274" y="304"/>
                  </a:cubicBezTo>
                  <a:cubicBezTo>
                    <a:pt x="274" y="122"/>
                    <a:pt x="152" y="0"/>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5"/>
            <p:cNvSpPr/>
            <p:nvPr/>
          </p:nvSpPr>
          <p:spPr>
            <a:xfrm>
              <a:off x="5036825" y="3798975"/>
              <a:ext cx="7625" cy="7625"/>
            </a:xfrm>
            <a:custGeom>
              <a:avLst/>
              <a:gdLst/>
              <a:ahLst/>
              <a:cxnLst/>
              <a:rect l="l" t="t" r="r" b="b"/>
              <a:pathLst>
                <a:path w="305" h="305" extrusionOk="0">
                  <a:moveTo>
                    <a:pt x="1" y="1"/>
                  </a:moveTo>
                  <a:cubicBezTo>
                    <a:pt x="1" y="31"/>
                    <a:pt x="1" y="92"/>
                    <a:pt x="31" y="122"/>
                  </a:cubicBezTo>
                  <a:cubicBezTo>
                    <a:pt x="62" y="213"/>
                    <a:pt x="183" y="305"/>
                    <a:pt x="305" y="305"/>
                  </a:cubicBezTo>
                  <a:lnTo>
                    <a:pt x="30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5"/>
            <p:cNvSpPr/>
            <p:nvPr/>
          </p:nvSpPr>
          <p:spPr>
            <a:xfrm>
              <a:off x="4887900" y="3798975"/>
              <a:ext cx="15225" cy="7625"/>
            </a:xfrm>
            <a:custGeom>
              <a:avLst/>
              <a:gdLst/>
              <a:ahLst/>
              <a:cxnLst/>
              <a:rect l="l" t="t" r="r" b="b"/>
              <a:pathLst>
                <a:path w="609" h="305" extrusionOk="0">
                  <a:moveTo>
                    <a:pt x="0" y="1"/>
                  </a:moveTo>
                  <a:cubicBezTo>
                    <a:pt x="0" y="31"/>
                    <a:pt x="0" y="92"/>
                    <a:pt x="31" y="122"/>
                  </a:cubicBezTo>
                  <a:cubicBezTo>
                    <a:pt x="76" y="244"/>
                    <a:pt x="190" y="305"/>
                    <a:pt x="304" y="305"/>
                  </a:cubicBezTo>
                  <a:cubicBezTo>
                    <a:pt x="418" y="305"/>
                    <a:pt x="532" y="244"/>
                    <a:pt x="578" y="122"/>
                  </a:cubicBezTo>
                  <a:cubicBezTo>
                    <a:pt x="608" y="92"/>
                    <a:pt x="608" y="31"/>
                    <a:pt x="60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5"/>
            <p:cNvSpPr/>
            <p:nvPr/>
          </p:nvSpPr>
          <p:spPr>
            <a:xfrm>
              <a:off x="4747325" y="3798975"/>
              <a:ext cx="6850" cy="7625"/>
            </a:xfrm>
            <a:custGeom>
              <a:avLst/>
              <a:gdLst/>
              <a:ahLst/>
              <a:cxnLst/>
              <a:rect l="l" t="t" r="r" b="b"/>
              <a:pathLst>
                <a:path w="274" h="305" extrusionOk="0">
                  <a:moveTo>
                    <a:pt x="0" y="1"/>
                  </a:moveTo>
                  <a:lnTo>
                    <a:pt x="0" y="305"/>
                  </a:lnTo>
                  <a:cubicBezTo>
                    <a:pt x="91" y="305"/>
                    <a:pt x="213" y="213"/>
                    <a:pt x="274" y="122"/>
                  </a:cubicBezTo>
                  <a:cubicBezTo>
                    <a:pt x="274" y="92"/>
                    <a:pt x="274" y="31"/>
                    <a:pt x="27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5"/>
            <p:cNvSpPr/>
            <p:nvPr/>
          </p:nvSpPr>
          <p:spPr>
            <a:xfrm>
              <a:off x="4739725" y="2900025"/>
              <a:ext cx="7625" cy="7625"/>
            </a:xfrm>
            <a:custGeom>
              <a:avLst/>
              <a:gdLst/>
              <a:ahLst/>
              <a:cxnLst/>
              <a:rect l="l" t="t" r="r" b="b"/>
              <a:pathLst>
                <a:path w="305" h="305" extrusionOk="0">
                  <a:moveTo>
                    <a:pt x="304" y="1"/>
                  </a:moveTo>
                  <a:cubicBezTo>
                    <a:pt x="243" y="1"/>
                    <a:pt x="213" y="1"/>
                    <a:pt x="183" y="31"/>
                  </a:cubicBezTo>
                  <a:cubicBezTo>
                    <a:pt x="91" y="61"/>
                    <a:pt x="31" y="122"/>
                    <a:pt x="31" y="183"/>
                  </a:cubicBezTo>
                  <a:cubicBezTo>
                    <a:pt x="0" y="213"/>
                    <a:pt x="0" y="274"/>
                    <a:pt x="0" y="305"/>
                  </a:cubicBezTo>
                  <a:lnTo>
                    <a:pt x="274" y="305"/>
                  </a:lnTo>
                  <a:lnTo>
                    <a:pt x="30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5"/>
            <p:cNvSpPr/>
            <p:nvPr/>
          </p:nvSpPr>
          <p:spPr>
            <a:xfrm>
              <a:off x="4590775" y="2900025"/>
              <a:ext cx="15225" cy="7625"/>
            </a:xfrm>
            <a:custGeom>
              <a:avLst/>
              <a:gdLst/>
              <a:ahLst/>
              <a:cxnLst/>
              <a:rect l="l" t="t" r="r" b="b"/>
              <a:pathLst>
                <a:path w="609" h="305" extrusionOk="0">
                  <a:moveTo>
                    <a:pt x="305" y="1"/>
                  </a:moveTo>
                  <a:cubicBezTo>
                    <a:pt x="183" y="1"/>
                    <a:pt x="92" y="92"/>
                    <a:pt x="31" y="183"/>
                  </a:cubicBezTo>
                  <a:cubicBezTo>
                    <a:pt x="1" y="213"/>
                    <a:pt x="1" y="274"/>
                    <a:pt x="1" y="305"/>
                  </a:cubicBezTo>
                  <a:lnTo>
                    <a:pt x="609" y="305"/>
                  </a:lnTo>
                  <a:cubicBezTo>
                    <a:pt x="609" y="274"/>
                    <a:pt x="609" y="213"/>
                    <a:pt x="578" y="183"/>
                  </a:cubicBezTo>
                  <a:cubicBezTo>
                    <a:pt x="517" y="92"/>
                    <a:pt x="426" y="1"/>
                    <a:pt x="30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5"/>
            <p:cNvSpPr/>
            <p:nvPr/>
          </p:nvSpPr>
          <p:spPr>
            <a:xfrm>
              <a:off x="4739725" y="3197150"/>
              <a:ext cx="7625" cy="7625"/>
            </a:xfrm>
            <a:custGeom>
              <a:avLst/>
              <a:gdLst/>
              <a:ahLst/>
              <a:cxnLst/>
              <a:rect l="l" t="t" r="r" b="b"/>
              <a:pathLst>
                <a:path w="305" h="305" extrusionOk="0">
                  <a:moveTo>
                    <a:pt x="304" y="0"/>
                  </a:moveTo>
                  <a:cubicBezTo>
                    <a:pt x="243" y="0"/>
                    <a:pt x="213" y="0"/>
                    <a:pt x="183" y="31"/>
                  </a:cubicBezTo>
                  <a:cubicBezTo>
                    <a:pt x="91" y="61"/>
                    <a:pt x="31" y="122"/>
                    <a:pt x="31" y="183"/>
                  </a:cubicBezTo>
                  <a:cubicBezTo>
                    <a:pt x="0" y="213"/>
                    <a:pt x="0" y="274"/>
                    <a:pt x="0" y="304"/>
                  </a:cubicBezTo>
                  <a:lnTo>
                    <a:pt x="304" y="304"/>
                  </a:lnTo>
                  <a:lnTo>
                    <a:pt x="30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5"/>
            <p:cNvSpPr/>
            <p:nvPr/>
          </p:nvSpPr>
          <p:spPr>
            <a:xfrm>
              <a:off x="4590775" y="3197150"/>
              <a:ext cx="15225" cy="7625"/>
            </a:xfrm>
            <a:custGeom>
              <a:avLst/>
              <a:gdLst/>
              <a:ahLst/>
              <a:cxnLst/>
              <a:rect l="l" t="t" r="r" b="b"/>
              <a:pathLst>
                <a:path w="609" h="305" extrusionOk="0">
                  <a:moveTo>
                    <a:pt x="305" y="0"/>
                  </a:moveTo>
                  <a:cubicBezTo>
                    <a:pt x="183" y="0"/>
                    <a:pt x="92" y="92"/>
                    <a:pt x="31" y="183"/>
                  </a:cubicBezTo>
                  <a:cubicBezTo>
                    <a:pt x="31" y="213"/>
                    <a:pt x="1" y="274"/>
                    <a:pt x="1" y="304"/>
                  </a:cubicBezTo>
                  <a:lnTo>
                    <a:pt x="609" y="304"/>
                  </a:lnTo>
                  <a:cubicBezTo>
                    <a:pt x="609" y="274"/>
                    <a:pt x="578" y="213"/>
                    <a:pt x="578" y="183"/>
                  </a:cubicBezTo>
                  <a:cubicBezTo>
                    <a:pt x="517" y="92"/>
                    <a:pt x="426" y="0"/>
                    <a:pt x="30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5"/>
            <p:cNvSpPr/>
            <p:nvPr/>
          </p:nvSpPr>
          <p:spPr>
            <a:xfrm>
              <a:off x="4739725" y="3048975"/>
              <a:ext cx="7625" cy="14450"/>
            </a:xfrm>
            <a:custGeom>
              <a:avLst/>
              <a:gdLst/>
              <a:ahLst/>
              <a:cxnLst/>
              <a:rect l="l" t="t" r="r" b="b"/>
              <a:pathLst>
                <a:path w="305" h="578" extrusionOk="0">
                  <a:moveTo>
                    <a:pt x="304" y="0"/>
                  </a:moveTo>
                  <a:cubicBezTo>
                    <a:pt x="243" y="0"/>
                    <a:pt x="213" y="0"/>
                    <a:pt x="183" y="31"/>
                  </a:cubicBezTo>
                  <a:cubicBezTo>
                    <a:pt x="61" y="61"/>
                    <a:pt x="0" y="183"/>
                    <a:pt x="0" y="304"/>
                  </a:cubicBezTo>
                  <a:cubicBezTo>
                    <a:pt x="0" y="395"/>
                    <a:pt x="61" y="517"/>
                    <a:pt x="183" y="578"/>
                  </a:cubicBezTo>
                  <a:lnTo>
                    <a:pt x="304" y="578"/>
                  </a:lnTo>
                  <a:lnTo>
                    <a:pt x="30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5"/>
            <p:cNvSpPr/>
            <p:nvPr/>
          </p:nvSpPr>
          <p:spPr>
            <a:xfrm>
              <a:off x="4587750" y="3048975"/>
              <a:ext cx="17500" cy="14700"/>
            </a:xfrm>
            <a:custGeom>
              <a:avLst/>
              <a:gdLst/>
              <a:ahLst/>
              <a:cxnLst/>
              <a:rect l="l" t="t" r="r" b="b"/>
              <a:pathLst>
                <a:path w="700" h="588" extrusionOk="0">
                  <a:moveTo>
                    <a:pt x="426" y="0"/>
                  </a:moveTo>
                  <a:cubicBezTo>
                    <a:pt x="152" y="0"/>
                    <a:pt x="0" y="304"/>
                    <a:pt x="213" y="487"/>
                  </a:cubicBezTo>
                  <a:cubicBezTo>
                    <a:pt x="274" y="557"/>
                    <a:pt x="348" y="588"/>
                    <a:pt x="420" y="588"/>
                  </a:cubicBezTo>
                  <a:cubicBezTo>
                    <a:pt x="564" y="588"/>
                    <a:pt x="699" y="466"/>
                    <a:pt x="699" y="304"/>
                  </a:cubicBezTo>
                  <a:cubicBezTo>
                    <a:pt x="699" y="122"/>
                    <a:pt x="578" y="0"/>
                    <a:pt x="42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5"/>
            <p:cNvSpPr/>
            <p:nvPr/>
          </p:nvSpPr>
          <p:spPr>
            <a:xfrm>
              <a:off x="4514025" y="3122800"/>
              <a:ext cx="17500" cy="15100"/>
            </a:xfrm>
            <a:custGeom>
              <a:avLst/>
              <a:gdLst/>
              <a:ahLst/>
              <a:cxnLst/>
              <a:rect l="l" t="t" r="r" b="b"/>
              <a:pathLst>
                <a:path w="700" h="604" extrusionOk="0">
                  <a:moveTo>
                    <a:pt x="393" y="0"/>
                  </a:moveTo>
                  <a:cubicBezTo>
                    <a:pt x="318" y="0"/>
                    <a:pt x="243" y="27"/>
                    <a:pt x="183" y="87"/>
                  </a:cubicBezTo>
                  <a:cubicBezTo>
                    <a:pt x="1" y="269"/>
                    <a:pt x="122" y="603"/>
                    <a:pt x="396" y="603"/>
                  </a:cubicBezTo>
                  <a:cubicBezTo>
                    <a:pt x="578" y="603"/>
                    <a:pt x="700" y="451"/>
                    <a:pt x="700" y="300"/>
                  </a:cubicBezTo>
                  <a:cubicBezTo>
                    <a:pt x="700" y="115"/>
                    <a:pt x="548" y="0"/>
                    <a:pt x="39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5"/>
            <p:cNvSpPr/>
            <p:nvPr/>
          </p:nvSpPr>
          <p:spPr>
            <a:xfrm>
              <a:off x="4665250" y="3122950"/>
              <a:ext cx="17500" cy="14950"/>
            </a:xfrm>
            <a:custGeom>
              <a:avLst/>
              <a:gdLst/>
              <a:ahLst/>
              <a:cxnLst/>
              <a:rect l="l" t="t" r="r" b="b"/>
              <a:pathLst>
                <a:path w="700" h="598" extrusionOk="0">
                  <a:moveTo>
                    <a:pt x="320" y="0"/>
                  </a:moveTo>
                  <a:cubicBezTo>
                    <a:pt x="161" y="0"/>
                    <a:pt x="0" y="125"/>
                    <a:pt x="0" y="294"/>
                  </a:cubicBezTo>
                  <a:cubicBezTo>
                    <a:pt x="0" y="476"/>
                    <a:pt x="122" y="597"/>
                    <a:pt x="304" y="597"/>
                  </a:cubicBezTo>
                  <a:cubicBezTo>
                    <a:pt x="547" y="597"/>
                    <a:pt x="699" y="263"/>
                    <a:pt x="517" y="81"/>
                  </a:cubicBezTo>
                  <a:cubicBezTo>
                    <a:pt x="461" y="25"/>
                    <a:pt x="391" y="0"/>
                    <a:pt x="32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5"/>
            <p:cNvSpPr/>
            <p:nvPr/>
          </p:nvSpPr>
          <p:spPr>
            <a:xfrm>
              <a:off x="4514025" y="2974500"/>
              <a:ext cx="17500" cy="14950"/>
            </a:xfrm>
            <a:custGeom>
              <a:avLst/>
              <a:gdLst/>
              <a:ahLst/>
              <a:cxnLst/>
              <a:rect l="l" t="t" r="r" b="b"/>
              <a:pathLst>
                <a:path w="700" h="598" extrusionOk="0">
                  <a:moveTo>
                    <a:pt x="396" y="0"/>
                  </a:moveTo>
                  <a:cubicBezTo>
                    <a:pt x="153" y="0"/>
                    <a:pt x="1" y="335"/>
                    <a:pt x="183" y="517"/>
                  </a:cubicBezTo>
                  <a:cubicBezTo>
                    <a:pt x="239" y="573"/>
                    <a:pt x="309" y="598"/>
                    <a:pt x="380" y="598"/>
                  </a:cubicBezTo>
                  <a:cubicBezTo>
                    <a:pt x="539" y="598"/>
                    <a:pt x="700" y="473"/>
                    <a:pt x="700" y="304"/>
                  </a:cubicBezTo>
                  <a:cubicBezTo>
                    <a:pt x="700" y="122"/>
                    <a:pt x="578" y="0"/>
                    <a:pt x="39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5"/>
            <p:cNvSpPr/>
            <p:nvPr/>
          </p:nvSpPr>
          <p:spPr>
            <a:xfrm>
              <a:off x="4665250" y="2974600"/>
              <a:ext cx="17500" cy="15125"/>
            </a:xfrm>
            <a:custGeom>
              <a:avLst/>
              <a:gdLst/>
              <a:ahLst/>
              <a:cxnLst/>
              <a:rect l="l" t="t" r="r" b="b"/>
              <a:pathLst>
                <a:path w="700" h="605" extrusionOk="0">
                  <a:moveTo>
                    <a:pt x="307" y="1"/>
                  </a:moveTo>
                  <a:cubicBezTo>
                    <a:pt x="152" y="1"/>
                    <a:pt x="0" y="116"/>
                    <a:pt x="0" y="300"/>
                  </a:cubicBezTo>
                  <a:cubicBezTo>
                    <a:pt x="0" y="452"/>
                    <a:pt x="122" y="604"/>
                    <a:pt x="304" y="604"/>
                  </a:cubicBezTo>
                  <a:cubicBezTo>
                    <a:pt x="547" y="604"/>
                    <a:pt x="699" y="270"/>
                    <a:pt x="517" y="88"/>
                  </a:cubicBezTo>
                  <a:cubicBezTo>
                    <a:pt x="458" y="28"/>
                    <a:pt x="382" y="1"/>
                    <a:pt x="30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5"/>
            <p:cNvSpPr/>
            <p:nvPr/>
          </p:nvSpPr>
          <p:spPr>
            <a:xfrm>
              <a:off x="4450200" y="3197150"/>
              <a:ext cx="6850" cy="7625"/>
            </a:xfrm>
            <a:custGeom>
              <a:avLst/>
              <a:gdLst/>
              <a:ahLst/>
              <a:cxnLst/>
              <a:rect l="l" t="t" r="r" b="b"/>
              <a:pathLst>
                <a:path w="274" h="305" extrusionOk="0">
                  <a:moveTo>
                    <a:pt x="0" y="0"/>
                  </a:moveTo>
                  <a:lnTo>
                    <a:pt x="0" y="304"/>
                  </a:lnTo>
                  <a:lnTo>
                    <a:pt x="274" y="304"/>
                  </a:lnTo>
                  <a:cubicBezTo>
                    <a:pt x="274" y="274"/>
                    <a:pt x="274" y="213"/>
                    <a:pt x="244" y="183"/>
                  </a:cubicBezTo>
                  <a:cubicBezTo>
                    <a:pt x="213" y="92"/>
                    <a:pt x="92" y="0"/>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5"/>
            <p:cNvSpPr/>
            <p:nvPr/>
          </p:nvSpPr>
          <p:spPr>
            <a:xfrm>
              <a:off x="4450200" y="3048975"/>
              <a:ext cx="6850" cy="15225"/>
            </a:xfrm>
            <a:custGeom>
              <a:avLst/>
              <a:gdLst/>
              <a:ahLst/>
              <a:cxnLst/>
              <a:rect l="l" t="t" r="r" b="b"/>
              <a:pathLst>
                <a:path w="274" h="609" extrusionOk="0">
                  <a:moveTo>
                    <a:pt x="0" y="0"/>
                  </a:moveTo>
                  <a:lnTo>
                    <a:pt x="0" y="608"/>
                  </a:lnTo>
                  <a:cubicBezTo>
                    <a:pt x="152" y="608"/>
                    <a:pt x="274" y="456"/>
                    <a:pt x="274" y="304"/>
                  </a:cubicBezTo>
                  <a:cubicBezTo>
                    <a:pt x="274" y="122"/>
                    <a:pt x="152" y="0"/>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5"/>
            <p:cNvSpPr/>
            <p:nvPr/>
          </p:nvSpPr>
          <p:spPr>
            <a:xfrm>
              <a:off x="4739725" y="2907625"/>
              <a:ext cx="7625" cy="7625"/>
            </a:xfrm>
            <a:custGeom>
              <a:avLst/>
              <a:gdLst/>
              <a:ahLst/>
              <a:cxnLst/>
              <a:rect l="l" t="t" r="r" b="b"/>
              <a:pathLst>
                <a:path w="305" h="305" extrusionOk="0">
                  <a:moveTo>
                    <a:pt x="0" y="1"/>
                  </a:moveTo>
                  <a:cubicBezTo>
                    <a:pt x="0" y="122"/>
                    <a:pt x="61" y="213"/>
                    <a:pt x="183" y="274"/>
                  </a:cubicBezTo>
                  <a:cubicBezTo>
                    <a:pt x="213" y="305"/>
                    <a:pt x="243" y="305"/>
                    <a:pt x="304" y="305"/>
                  </a:cubicBezTo>
                  <a:lnTo>
                    <a:pt x="30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5"/>
            <p:cNvSpPr/>
            <p:nvPr/>
          </p:nvSpPr>
          <p:spPr>
            <a:xfrm>
              <a:off x="4590775" y="2907625"/>
              <a:ext cx="14475" cy="7625"/>
            </a:xfrm>
            <a:custGeom>
              <a:avLst/>
              <a:gdLst/>
              <a:ahLst/>
              <a:cxnLst/>
              <a:rect l="l" t="t" r="r" b="b"/>
              <a:pathLst>
                <a:path w="579" h="305" extrusionOk="0">
                  <a:moveTo>
                    <a:pt x="1" y="1"/>
                  </a:moveTo>
                  <a:cubicBezTo>
                    <a:pt x="1" y="153"/>
                    <a:pt x="122" y="305"/>
                    <a:pt x="305" y="305"/>
                  </a:cubicBezTo>
                  <a:cubicBezTo>
                    <a:pt x="457" y="305"/>
                    <a:pt x="578" y="153"/>
                    <a:pt x="57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5"/>
            <p:cNvSpPr/>
            <p:nvPr/>
          </p:nvSpPr>
          <p:spPr>
            <a:xfrm>
              <a:off x="4739725" y="3494250"/>
              <a:ext cx="7625" cy="7625"/>
            </a:xfrm>
            <a:custGeom>
              <a:avLst/>
              <a:gdLst/>
              <a:ahLst/>
              <a:cxnLst/>
              <a:rect l="l" t="t" r="r" b="b"/>
              <a:pathLst>
                <a:path w="305" h="305" extrusionOk="0">
                  <a:moveTo>
                    <a:pt x="304" y="1"/>
                  </a:moveTo>
                  <a:cubicBezTo>
                    <a:pt x="243" y="1"/>
                    <a:pt x="213" y="31"/>
                    <a:pt x="183" y="31"/>
                  </a:cubicBezTo>
                  <a:cubicBezTo>
                    <a:pt x="91" y="62"/>
                    <a:pt x="31" y="123"/>
                    <a:pt x="31" y="183"/>
                  </a:cubicBezTo>
                  <a:cubicBezTo>
                    <a:pt x="0" y="214"/>
                    <a:pt x="0" y="275"/>
                    <a:pt x="0" y="305"/>
                  </a:cubicBezTo>
                  <a:lnTo>
                    <a:pt x="274" y="305"/>
                  </a:lnTo>
                  <a:lnTo>
                    <a:pt x="30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5"/>
            <p:cNvSpPr/>
            <p:nvPr/>
          </p:nvSpPr>
          <p:spPr>
            <a:xfrm>
              <a:off x="4590775" y="3494250"/>
              <a:ext cx="15225" cy="7625"/>
            </a:xfrm>
            <a:custGeom>
              <a:avLst/>
              <a:gdLst/>
              <a:ahLst/>
              <a:cxnLst/>
              <a:rect l="l" t="t" r="r" b="b"/>
              <a:pathLst>
                <a:path w="609" h="305" extrusionOk="0">
                  <a:moveTo>
                    <a:pt x="305" y="1"/>
                  </a:moveTo>
                  <a:cubicBezTo>
                    <a:pt x="183" y="1"/>
                    <a:pt x="92" y="92"/>
                    <a:pt x="31" y="183"/>
                  </a:cubicBezTo>
                  <a:cubicBezTo>
                    <a:pt x="1" y="214"/>
                    <a:pt x="1" y="275"/>
                    <a:pt x="1" y="305"/>
                  </a:cubicBezTo>
                  <a:lnTo>
                    <a:pt x="609" y="305"/>
                  </a:lnTo>
                  <a:cubicBezTo>
                    <a:pt x="609" y="275"/>
                    <a:pt x="609" y="214"/>
                    <a:pt x="578" y="183"/>
                  </a:cubicBezTo>
                  <a:cubicBezTo>
                    <a:pt x="517" y="92"/>
                    <a:pt x="426" y="1"/>
                    <a:pt x="30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5"/>
            <p:cNvSpPr/>
            <p:nvPr/>
          </p:nvSpPr>
          <p:spPr>
            <a:xfrm>
              <a:off x="4738200" y="3346075"/>
              <a:ext cx="9150" cy="14475"/>
            </a:xfrm>
            <a:custGeom>
              <a:avLst/>
              <a:gdLst/>
              <a:ahLst/>
              <a:cxnLst/>
              <a:rect l="l" t="t" r="r" b="b"/>
              <a:pathLst>
                <a:path w="366" h="579" extrusionOk="0">
                  <a:moveTo>
                    <a:pt x="365" y="1"/>
                  </a:moveTo>
                  <a:cubicBezTo>
                    <a:pt x="304" y="1"/>
                    <a:pt x="274" y="1"/>
                    <a:pt x="244" y="31"/>
                  </a:cubicBezTo>
                  <a:cubicBezTo>
                    <a:pt x="0" y="122"/>
                    <a:pt x="0" y="457"/>
                    <a:pt x="244" y="578"/>
                  </a:cubicBezTo>
                  <a:lnTo>
                    <a:pt x="365" y="578"/>
                  </a:lnTo>
                  <a:lnTo>
                    <a:pt x="36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5"/>
            <p:cNvSpPr/>
            <p:nvPr/>
          </p:nvSpPr>
          <p:spPr>
            <a:xfrm>
              <a:off x="4590775" y="3345825"/>
              <a:ext cx="17500" cy="14725"/>
            </a:xfrm>
            <a:custGeom>
              <a:avLst/>
              <a:gdLst/>
              <a:ahLst/>
              <a:cxnLst/>
              <a:rect l="l" t="t" r="r" b="b"/>
              <a:pathLst>
                <a:path w="700" h="589" extrusionOk="0">
                  <a:moveTo>
                    <a:pt x="289" y="1"/>
                  </a:moveTo>
                  <a:cubicBezTo>
                    <a:pt x="136" y="1"/>
                    <a:pt x="1" y="122"/>
                    <a:pt x="1" y="284"/>
                  </a:cubicBezTo>
                  <a:cubicBezTo>
                    <a:pt x="1" y="467"/>
                    <a:pt x="122" y="588"/>
                    <a:pt x="305" y="588"/>
                  </a:cubicBezTo>
                  <a:cubicBezTo>
                    <a:pt x="548" y="588"/>
                    <a:pt x="700" y="284"/>
                    <a:pt x="517" y="102"/>
                  </a:cubicBezTo>
                  <a:cubicBezTo>
                    <a:pt x="446" y="31"/>
                    <a:pt x="365" y="1"/>
                    <a:pt x="28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5"/>
            <p:cNvSpPr/>
            <p:nvPr/>
          </p:nvSpPr>
          <p:spPr>
            <a:xfrm>
              <a:off x="4516300" y="3420050"/>
              <a:ext cx="17500" cy="14975"/>
            </a:xfrm>
            <a:custGeom>
              <a:avLst/>
              <a:gdLst/>
              <a:ahLst/>
              <a:cxnLst/>
              <a:rect l="l" t="t" r="r" b="b"/>
              <a:pathLst>
                <a:path w="700" h="599" extrusionOk="0">
                  <a:moveTo>
                    <a:pt x="321" y="1"/>
                  </a:moveTo>
                  <a:cubicBezTo>
                    <a:pt x="161" y="1"/>
                    <a:pt x="1" y="126"/>
                    <a:pt x="1" y="294"/>
                  </a:cubicBezTo>
                  <a:cubicBezTo>
                    <a:pt x="1" y="477"/>
                    <a:pt x="153" y="598"/>
                    <a:pt x="305" y="598"/>
                  </a:cubicBezTo>
                  <a:cubicBezTo>
                    <a:pt x="578" y="598"/>
                    <a:pt x="700" y="264"/>
                    <a:pt x="518" y="81"/>
                  </a:cubicBezTo>
                  <a:cubicBezTo>
                    <a:pt x="462" y="25"/>
                    <a:pt x="391" y="1"/>
                    <a:pt x="32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5"/>
            <p:cNvSpPr/>
            <p:nvPr/>
          </p:nvSpPr>
          <p:spPr>
            <a:xfrm>
              <a:off x="4665250" y="3420050"/>
              <a:ext cx="17500" cy="14975"/>
            </a:xfrm>
            <a:custGeom>
              <a:avLst/>
              <a:gdLst/>
              <a:ahLst/>
              <a:cxnLst/>
              <a:rect l="l" t="t" r="r" b="b"/>
              <a:pathLst>
                <a:path w="700" h="599" extrusionOk="0">
                  <a:moveTo>
                    <a:pt x="320" y="1"/>
                  </a:moveTo>
                  <a:cubicBezTo>
                    <a:pt x="161" y="1"/>
                    <a:pt x="0" y="126"/>
                    <a:pt x="0" y="294"/>
                  </a:cubicBezTo>
                  <a:cubicBezTo>
                    <a:pt x="0" y="477"/>
                    <a:pt x="122" y="598"/>
                    <a:pt x="304" y="598"/>
                  </a:cubicBezTo>
                  <a:cubicBezTo>
                    <a:pt x="578" y="598"/>
                    <a:pt x="699" y="294"/>
                    <a:pt x="517" y="81"/>
                  </a:cubicBezTo>
                  <a:cubicBezTo>
                    <a:pt x="461" y="25"/>
                    <a:pt x="391" y="1"/>
                    <a:pt x="32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5"/>
            <p:cNvSpPr/>
            <p:nvPr/>
          </p:nvSpPr>
          <p:spPr>
            <a:xfrm>
              <a:off x="4516300" y="3271725"/>
              <a:ext cx="17500" cy="15100"/>
            </a:xfrm>
            <a:custGeom>
              <a:avLst/>
              <a:gdLst/>
              <a:ahLst/>
              <a:cxnLst/>
              <a:rect l="l" t="t" r="r" b="b"/>
              <a:pathLst>
                <a:path w="700" h="604" extrusionOk="0">
                  <a:moveTo>
                    <a:pt x="307" y="1"/>
                  </a:moveTo>
                  <a:cubicBezTo>
                    <a:pt x="152" y="1"/>
                    <a:pt x="1" y="116"/>
                    <a:pt x="1" y="300"/>
                  </a:cubicBezTo>
                  <a:cubicBezTo>
                    <a:pt x="1" y="452"/>
                    <a:pt x="153" y="604"/>
                    <a:pt x="305" y="604"/>
                  </a:cubicBezTo>
                  <a:cubicBezTo>
                    <a:pt x="578" y="604"/>
                    <a:pt x="700" y="270"/>
                    <a:pt x="518" y="87"/>
                  </a:cubicBezTo>
                  <a:cubicBezTo>
                    <a:pt x="458" y="28"/>
                    <a:pt x="382" y="1"/>
                    <a:pt x="30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5"/>
            <p:cNvSpPr/>
            <p:nvPr/>
          </p:nvSpPr>
          <p:spPr>
            <a:xfrm>
              <a:off x="4665250" y="3271625"/>
              <a:ext cx="17500" cy="14950"/>
            </a:xfrm>
            <a:custGeom>
              <a:avLst/>
              <a:gdLst/>
              <a:ahLst/>
              <a:cxnLst/>
              <a:rect l="l" t="t" r="r" b="b"/>
              <a:pathLst>
                <a:path w="700" h="598" extrusionOk="0">
                  <a:moveTo>
                    <a:pt x="304" y="0"/>
                  </a:moveTo>
                  <a:cubicBezTo>
                    <a:pt x="122" y="0"/>
                    <a:pt x="0" y="122"/>
                    <a:pt x="0" y="304"/>
                  </a:cubicBezTo>
                  <a:cubicBezTo>
                    <a:pt x="0" y="473"/>
                    <a:pt x="161" y="597"/>
                    <a:pt x="320" y="597"/>
                  </a:cubicBezTo>
                  <a:cubicBezTo>
                    <a:pt x="391" y="597"/>
                    <a:pt x="461" y="573"/>
                    <a:pt x="517" y="517"/>
                  </a:cubicBezTo>
                  <a:cubicBezTo>
                    <a:pt x="699" y="334"/>
                    <a:pt x="547" y="0"/>
                    <a:pt x="30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5"/>
            <p:cNvSpPr/>
            <p:nvPr/>
          </p:nvSpPr>
          <p:spPr>
            <a:xfrm>
              <a:off x="4450200" y="3494250"/>
              <a:ext cx="6850" cy="7625"/>
            </a:xfrm>
            <a:custGeom>
              <a:avLst/>
              <a:gdLst/>
              <a:ahLst/>
              <a:cxnLst/>
              <a:rect l="l" t="t" r="r" b="b"/>
              <a:pathLst>
                <a:path w="274" h="305" extrusionOk="0">
                  <a:moveTo>
                    <a:pt x="0" y="1"/>
                  </a:moveTo>
                  <a:lnTo>
                    <a:pt x="0" y="305"/>
                  </a:lnTo>
                  <a:lnTo>
                    <a:pt x="274" y="305"/>
                  </a:lnTo>
                  <a:cubicBezTo>
                    <a:pt x="274" y="275"/>
                    <a:pt x="274" y="214"/>
                    <a:pt x="274" y="183"/>
                  </a:cubicBezTo>
                  <a:cubicBezTo>
                    <a:pt x="213" y="92"/>
                    <a:pt x="92" y="1"/>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5"/>
            <p:cNvSpPr/>
            <p:nvPr/>
          </p:nvSpPr>
          <p:spPr>
            <a:xfrm>
              <a:off x="4450200" y="3346075"/>
              <a:ext cx="6850" cy="14475"/>
            </a:xfrm>
            <a:custGeom>
              <a:avLst/>
              <a:gdLst/>
              <a:ahLst/>
              <a:cxnLst/>
              <a:rect l="l" t="t" r="r" b="b"/>
              <a:pathLst>
                <a:path w="274" h="579" extrusionOk="0">
                  <a:moveTo>
                    <a:pt x="0" y="1"/>
                  </a:moveTo>
                  <a:lnTo>
                    <a:pt x="0" y="578"/>
                  </a:lnTo>
                  <a:cubicBezTo>
                    <a:pt x="152" y="578"/>
                    <a:pt x="274" y="457"/>
                    <a:pt x="274" y="305"/>
                  </a:cubicBezTo>
                  <a:cubicBezTo>
                    <a:pt x="274" y="122"/>
                    <a:pt x="152" y="1"/>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5"/>
            <p:cNvSpPr/>
            <p:nvPr/>
          </p:nvSpPr>
          <p:spPr>
            <a:xfrm>
              <a:off x="4739725" y="3204750"/>
              <a:ext cx="7625" cy="7625"/>
            </a:xfrm>
            <a:custGeom>
              <a:avLst/>
              <a:gdLst/>
              <a:ahLst/>
              <a:cxnLst/>
              <a:rect l="l" t="t" r="r" b="b"/>
              <a:pathLst>
                <a:path w="305" h="305" extrusionOk="0">
                  <a:moveTo>
                    <a:pt x="0" y="0"/>
                  </a:moveTo>
                  <a:cubicBezTo>
                    <a:pt x="0" y="122"/>
                    <a:pt x="61" y="213"/>
                    <a:pt x="183" y="274"/>
                  </a:cubicBezTo>
                  <a:cubicBezTo>
                    <a:pt x="213" y="304"/>
                    <a:pt x="243" y="304"/>
                    <a:pt x="304" y="304"/>
                  </a:cubicBezTo>
                  <a:lnTo>
                    <a:pt x="30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5"/>
            <p:cNvSpPr/>
            <p:nvPr/>
          </p:nvSpPr>
          <p:spPr>
            <a:xfrm>
              <a:off x="4590775" y="3204750"/>
              <a:ext cx="14475" cy="7625"/>
            </a:xfrm>
            <a:custGeom>
              <a:avLst/>
              <a:gdLst/>
              <a:ahLst/>
              <a:cxnLst/>
              <a:rect l="l" t="t" r="r" b="b"/>
              <a:pathLst>
                <a:path w="579" h="305" extrusionOk="0">
                  <a:moveTo>
                    <a:pt x="1" y="0"/>
                  </a:moveTo>
                  <a:cubicBezTo>
                    <a:pt x="1" y="31"/>
                    <a:pt x="1" y="91"/>
                    <a:pt x="31" y="122"/>
                  </a:cubicBezTo>
                  <a:cubicBezTo>
                    <a:pt x="61" y="243"/>
                    <a:pt x="183" y="304"/>
                    <a:pt x="305" y="304"/>
                  </a:cubicBezTo>
                  <a:cubicBezTo>
                    <a:pt x="396" y="304"/>
                    <a:pt x="517" y="213"/>
                    <a:pt x="578" y="122"/>
                  </a:cubicBezTo>
                  <a:cubicBezTo>
                    <a:pt x="578" y="91"/>
                    <a:pt x="578" y="31"/>
                    <a:pt x="57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5"/>
            <p:cNvSpPr/>
            <p:nvPr/>
          </p:nvSpPr>
          <p:spPr>
            <a:xfrm>
              <a:off x="4450200" y="3204750"/>
              <a:ext cx="6850" cy="7625"/>
            </a:xfrm>
            <a:custGeom>
              <a:avLst/>
              <a:gdLst/>
              <a:ahLst/>
              <a:cxnLst/>
              <a:rect l="l" t="t" r="r" b="b"/>
              <a:pathLst>
                <a:path w="274" h="305" extrusionOk="0">
                  <a:moveTo>
                    <a:pt x="0" y="0"/>
                  </a:moveTo>
                  <a:lnTo>
                    <a:pt x="0" y="304"/>
                  </a:lnTo>
                  <a:cubicBezTo>
                    <a:pt x="92" y="304"/>
                    <a:pt x="213" y="213"/>
                    <a:pt x="274" y="122"/>
                  </a:cubicBezTo>
                  <a:cubicBezTo>
                    <a:pt x="274" y="91"/>
                    <a:pt x="274" y="31"/>
                    <a:pt x="27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5"/>
            <p:cNvSpPr/>
            <p:nvPr/>
          </p:nvSpPr>
          <p:spPr>
            <a:xfrm>
              <a:off x="4739725" y="3791375"/>
              <a:ext cx="7625" cy="7625"/>
            </a:xfrm>
            <a:custGeom>
              <a:avLst/>
              <a:gdLst/>
              <a:ahLst/>
              <a:cxnLst/>
              <a:rect l="l" t="t" r="r" b="b"/>
              <a:pathLst>
                <a:path w="305" h="305" extrusionOk="0">
                  <a:moveTo>
                    <a:pt x="304" y="1"/>
                  </a:moveTo>
                  <a:cubicBezTo>
                    <a:pt x="243" y="1"/>
                    <a:pt x="213" y="31"/>
                    <a:pt x="183" y="31"/>
                  </a:cubicBezTo>
                  <a:cubicBezTo>
                    <a:pt x="61" y="92"/>
                    <a:pt x="0" y="183"/>
                    <a:pt x="0" y="305"/>
                  </a:cubicBezTo>
                  <a:lnTo>
                    <a:pt x="274" y="305"/>
                  </a:lnTo>
                  <a:lnTo>
                    <a:pt x="30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5"/>
            <p:cNvSpPr/>
            <p:nvPr/>
          </p:nvSpPr>
          <p:spPr>
            <a:xfrm>
              <a:off x="4590775" y="3791375"/>
              <a:ext cx="14475" cy="7625"/>
            </a:xfrm>
            <a:custGeom>
              <a:avLst/>
              <a:gdLst/>
              <a:ahLst/>
              <a:cxnLst/>
              <a:rect l="l" t="t" r="r" b="b"/>
              <a:pathLst>
                <a:path w="579" h="305" extrusionOk="0">
                  <a:moveTo>
                    <a:pt x="305" y="1"/>
                  </a:moveTo>
                  <a:cubicBezTo>
                    <a:pt x="122" y="1"/>
                    <a:pt x="1" y="153"/>
                    <a:pt x="1" y="305"/>
                  </a:cubicBezTo>
                  <a:lnTo>
                    <a:pt x="578" y="305"/>
                  </a:lnTo>
                  <a:cubicBezTo>
                    <a:pt x="578" y="153"/>
                    <a:pt x="457" y="1"/>
                    <a:pt x="30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5"/>
            <p:cNvSpPr/>
            <p:nvPr/>
          </p:nvSpPr>
          <p:spPr>
            <a:xfrm>
              <a:off x="4739725" y="3643200"/>
              <a:ext cx="7625" cy="14475"/>
            </a:xfrm>
            <a:custGeom>
              <a:avLst/>
              <a:gdLst/>
              <a:ahLst/>
              <a:cxnLst/>
              <a:rect l="l" t="t" r="r" b="b"/>
              <a:pathLst>
                <a:path w="305" h="579" extrusionOk="0">
                  <a:moveTo>
                    <a:pt x="304" y="1"/>
                  </a:moveTo>
                  <a:cubicBezTo>
                    <a:pt x="243" y="1"/>
                    <a:pt x="213" y="1"/>
                    <a:pt x="183" y="31"/>
                  </a:cubicBezTo>
                  <a:cubicBezTo>
                    <a:pt x="61" y="61"/>
                    <a:pt x="0" y="183"/>
                    <a:pt x="0" y="304"/>
                  </a:cubicBezTo>
                  <a:cubicBezTo>
                    <a:pt x="0" y="426"/>
                    <a:pt x="61" y="517"/>
                    <a:pt x="183" y="578"/>
                  </a:cubicBezTo>
                  <a:lnTo>
                    <a:pt x="304" y="578"/>
                  </a:lnTo>
                  <a:lnTo>
                    <a:pt x="30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5"/>
            <p:cNvSpPr/>
            <p:nvPr/>
          </p:nvSpPr>
          <p:spPr>
            <a:xfrm>
              <a:off x="4587750" y="3643200"/>
              <a:ext cx="17500" cy="14950"/>
            </a:xfrm>
            <a:custGeom>
              <a:avLst/>
              <a:gdLst/>
              <a:ahLst/>
              <a:cxnLst/>
              <a:rect l="l" t="t" r="r" b="b"/>
              <a:pathLst>
                <a:path w="700" h="598" extrusionOk="0">
                  <a:moveTo>
                    <a:pt x="426" y="1"/>
                  </a:moveTo>
                  <a:cubicBezTo>
                    <a:pt x="152" y="1"/>
                    <a:pt x="0" y="335"/>
                    <a:pt x="213" y="517"/>
                  </a:cubicBezTo>
                  <a:cubicBezTo>
                    <a:pt x="269" y="573"/>
                    <a:pt x="336" y="598"/>
                    <a:pt x="403" y="598"/>
                  </a:cubicBezTo>
                  <a:cubicBezTo>
                    <a:pt x="553" y="598"/>
                    <a:pt x="699" y="473"/>
                    <a:pt x="699" y="304"/>
                  </a:cubicBezTo>
                  <a:cubicBezTo>
                    <a:pt x="699" y="122"/>
                    <a:pt x="578" y="1"/>
                    <a:pt x="42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5"/>
            <p:cNvSpPr/>
            <p:nvPr/>
          </p:nvSpPr>
          <p:spPr>
            <a:xfrm>
              <a:off x="4514025" y="3717675"/>
              <a:ext cx="17500" cy="14350"/>
            </a:xfrm>
            <a:custGeom>
              <a:avLst/>
              <a:gdLst/>
              <a:ahLst/>
              <a:cxnLst/>
              <a:rect l="l" t="t" r="r" b="b"/>
              <a:pathLst>
                <a:path w="700" h="574" extrusionOk="0">
                  <a:moveTo>
                    <a:pt x="396" y="0"/>
                  </a:moveTo>
                  <a:cubicBezTo>
                    <a:pt x="153" y="0"/>
                    <a:pt x="1" y="304"/>
                    <a:pt x="183" y="487"/>
                  </a:cubicBezTo>
                  <a:cubicBezTo>
                    <a:pt x="243" y="546"/>
                    <a:pt x="318" y="573"/>
                    <a:pt x="393" y="573"/>
                  </a:cubicBezTo>
                  <a:cubicBezTo>
                    <a:pt x="548" y="573"/>
                    <a:pt x="700" y="458"/>
                    <a:pt x="700" y="274"/>
                  </a:cubicBezTo>
                  <a:cubicBezTo>
                    <a:pt x="700" y="122"/>
                    <a:pt x="578" y="0"/>
                    <a:pt x="39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5"/>
            <p:cNvSpPr/>
            <p:nvPr/>
          </p:nvSpPr>
          <p:spPr>
            <a:xfrm>
              <a:off x="4662975" y="3717675"/>
              <a:ext cx="17500" cy="14350"/>
            </a:xfrm>
            <a:custGeom>
              <a:avLst/>
              <a:gdLst/>
              <a:ahLst/>
              <a:cxnLst/>
              <a:rect l="l" t="t" r="r" b="b"/>
              <a:pathLst>
                <a:path w="700" h="574" extrusionOk="0">
                  <a:moveTo>
                    <a:pt x="395" y="0"/>
                  </a:moveTo>
                  <a:cubicBezTo>
                    <a:pt x="122" y="0"/>
                    <a:pt x="0" y="304"/>
                    <a:pt x="183" y="487"/>
                  </a:cubicBezTo>
                  <a:cubicBezTo>
                    <a:pt x="242" y="546"/>
                    <a:pt x="318" y="573"/>
                    <a:pt x="393" y="573"/>
                  </a:cubicBezTo>
                  <a:cubicBezTo>
                    <a:pt x="548" y="573"/>
                    <a:pt x="699" y="458"/>
                    <a:pt x="699" y="274"/>
                  </a:cubicBezTo>
                  <a:cubicBezTo>
                    <a:pt x="699" y="122"/>
                    <a:pt x="547" y="0"/>
                    <a:pt x="39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5"/>
            <p:cNvSpPr/>
            <p:nvPr/>
          </p:nvSpPr>
          <p:spPr>
            <a:xfrm>
              <a:off x="4514025" y="3568725"/>
              <a:ext cx="17500" cy="15125"/>
            </a:xfrm>
            <a:custGeom>
              <a:avLst/>
              <a:gdLst/>
              <a:ahLst/>
              <a:cxnLst/>
              <a:rect l="l" t="t" r="r" b="b"/>
              <a:pathLst>
                <a:path w="700" h="605" extrusionOk="0">
                  <a:moveTo>
                    <a:pt x="396" y="1"/>
                  </a:moveTo>
                  <a:cubicBezTo>
                    <a:pt x="122" y="1"/>
                    <a:pt x="1" y="335"/>
                    <a:pt x="183" y="517"/>
                  </a:cubicBezTo>
                  <a:cubicBezTo>
                    <a:pt x="243" y="577"/>
                    <a:pt x="318" y="604"/>
                    <a:pt x="393" y="604"/>
                  </a:cubicBezTo>
                  <a:cubicBezTo>
                    <a:pt x="548" y="604"/>
                    <a:pt x="700" y="489"/>
                    <a:pt x="700" y="305"/>
                  </a:cubicBezTo>
                  <a:cubicBezTo>
                    <a:pt x="700" y="122"/>
                    <a:pt x="578" y="1"/>
                    <a:pt x="39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5"/>
            <p:cNvSpPr/>
            <p:nvPr/>
          </p:nvSpPr>
          <p:spPr>
            <a:xfrm>
              <a:off x="4662200" y="3568725"/>
              <a:ext cx="18275" cy="15125"/>
            </a:xfrm>
            <a:custGeom>
              <a:avLst/>
              <a:gdLst/>
              <a:ahLst/>
              <a:cxnLst/>
              <a:rect l="l" t="t" r="r" b="b"/>
              <a:pathLst>
                <a:path w="731" h="605" extrusionOk="0">
                  <a:moveTo>
                    <a:pt x="426" y="1"/>
                  </a:moveTo>
                  <a:cubicBezTo>
                    <a:pt x="153" y="1"/>
                    <a:pt x="1" y="335"/>
                    <a:pt x="214" y="517"/>
                  </a:cubicBezTo>
                  <a:cubicBezTo>
                    <a:pt x="273" y="577"/>
                    <a:pt x="346" y="604"/>
                    <a:pt x="417" y="604"/>
                  </a:cubicBezTo>
                  <a:cubicBezTo>
                    <a:pt x="565" y="604"/>
                    <a:pt x="710" y="489"/>
                    <a:pt x="730" y="305"/>
                  </a:cubicBezTo>
                  <a:cubicBezTo>
                    <a:pt x="730" y="122"/>
                    <a:pt x="578" y="1"/>
                    <a:pt x="42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5"/>
            <p:cNvSpPr/>
            <p:nvPr/>
          </p:nvSpPr>
          <p:spPr>
            <a:xfrm>
              <a:off x="4450200" y="3791375"/>
              <a:ext cx="6850" cy="7625"/>
            </a:xfrm>
            <a:custGeom>
              <a:avLst/>
              <a:gdLst/>
              <a:ahLst/>
              <a:cxnLst/>
              <a:rect l="l" t="t" r="r" b="b"/>
              <a:pathLst>
                <a:path w="274" h="305" extrusionOk="0">
                  <a:moveTo>
                    <a:pt x="0" y="1"/>
                  </a:moveTo>
                  <a:lnTo>
                    <a:pt x="0" y="305"/>
                  </a:lnTo>
                  <a:lnTo>
                    <a:pt x="274" y="305"/>
                  </a:lnTo>
                  <a:cubicBezTo>
                    <a:pt x="274" y="153"/>
                    <a:pt x="152" y="1"/>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5"/>
            <p:cNvSpPr/>
            <p:nvPr/>
          </p:nvSpPr>
          <p:spPr>
            <a:xfrm>
              <a:off x="4450200" y="3643200"/>
              <a:ext cx="9150" cy="15225"/>
            </a:xfrm>
            <a:custGeom>
              <a:avLst/>
              <a:gdLst/>
              <a:ahLst/>
              <a:cxnLst/>
              <a:rect l="l" t="t" r="r" b="b"/>
              <a:pathLst>
                <a:path w="366" h="609" extrusionOk="0">
                  <a:moveTo>
                    <a:pt x="0" y="1"/>
                  </a:moveTo>
                  <a:lnTo>
                    <a:pt x="0" y="608"/>
                  </a:lnTo>
                  <a:cubicBezTo>
                    <a:pt x="365" y="578"/>
                    <a:pt x="365" y="1"/>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5"/>
            <p:cNvSpPr/>
            <p:nvPr/>
          </p:nvSpPr>
          <p:spPr>
            <a:xfrm>
              <a:off x="4739725" y="3501850"/>
              <a:ext cx="7625" cy="7625"/>
            </a:xfrm>
            <a:custGeom>
              <a:avLst/>
              <a:gdLst/>
              <a:ahLst/>
              <a:cxnLst/>
              <a:rect l="l" t="t" r="r" b="b"/>
              <a:pathLst>
                <a:path w="305" h="305" extrusionOk="0">
                  <a:moveTo>
                    <a:pt x="0" y="1"/>
                  </a:moveTo>
                  <a:cubicBezTo>
                    <a:pt x="0" y="123"/>
                    <a:pt x="61" y="244"/>
                    <a:pt x="183" y="275"/>
                  </a:cubicBezTo>
                  <a:cubicBezTo>
                    <a:pt x="213" y="305"/>
                    <a:pt x="243" y="305"/>
                    <a:pt x="304" y="305"/>
                  </a:cubicBezTo>
                  <a:lnTo>
                    <a:pt x="30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5"/>
            <p:cNvSpPr/>
            <p:nvPr/>
          </p:nvSpPr>
          <p:spPr>
            <a:xfrm>
              <a:off x="4590775" y="3501850"/>
              <a:ext cx="15225" cy="7450"/>
            </a:xfrm>
            <a:custGeom>
              <a:avLst/>
              <a:gdLst/>
              <a:ahLst/>
              <a:cxnLst/>
              <a:rect l="l" t="t" r="r" b="b"/>
              <a:pathLst>
                <a:path w="609" h="298" extrusionOk="0">
                  <a:moveTo>
                    <a:pt x="1" y="1"/>
                  </a:moveTo>
                  <a:cubicBezTo>
                    <a:pt x="1" y="199"/>
                    <a:pt x="153" y="297"/>
                    <a:pt x="305" y="297"/>
                  </a:cubicBezTo>
                  <a:cubicBezTo>
                    <a:pt x="457" y="297"/>
                    <a:pt x="609" y="199"/>
                    <a:pt x="60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5"/>
            <p:cNvSpPr/>
            <p:nvPr/>
          </p:nvSpPr>
          <p:spPr>
            <a:xfrm>
              <a:off x="4450200" y="3501850"/>
              <a:ext cx="6850" cy="7625"/>
            </a:xfrm>
            <a:custGeom>
              <a:avLst/>
              <a:gdLst/>
              <a:ahLst/>
              <a:cxnLst/>
              <a:rect l="l" t="t" r="r" b="b"/>
              <a:pathLst>
                <a:path w="274" h="305" extrusionOk="0">
                  <a:moveTo>
                    <a:pt x="0" y="1"/>
                  </a:moveTo>
                  <a:lnTo>
                    <a:pt x="0" y="305"/>
                  </a:lnTo>
                  <a:cubicBezTo>
                    <a:pt x="152" y="305"/>
                    <a:pt x="274" y="183"/>
                    <a:pt x="27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5"/>
            <p:cNvSpPr/>
            <p:nvPr/>
          </p:nvSpPr>
          <p:spPr>
            <a:xfrm>
              <a:off x="4738200" y="3940325"/>
              <a:ext cx="9150" cy="14450"/>
            </a:xfrm>
            <a:custGeom>
              <a:avLst/>
              <a:gdLst/>
              <a:ahLst/>
              <a:cxnLst/>
              <a:rect l="l" t="t" r="r" b="b"/>
              <a:pathLst>
                <a:path w="366" h="578" extrusionOk="0">
                  <a:moveTo>
                    <a:pt x="365" y="0"/>
                  </a:moveTo>
                  <a:cubicBezTo>
                    <a:pt x="304" y="0"/>
                    <a:pt x="274" y="0"/>
                    <a:pt x="244" y="31"/>
                  </a:cubicBezTo>
                  <a:cubicBezTo>
                    <a:pt x="0" y="122"/>
                    <a:pt x="0" y="456"/>
                    <a:pt x="244" y="578"/>
                  </a:cubicBezTo>
                  <a:lnTo>
                    <a:pt x="365" y="578"/>
                  </a:lnTo>
                  <a:lnTo>
                    <a:pt x="3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5"/>
            <p:cNvSpPr/>
            <p:nvPr/>
          </p:nvSpPr>
          <p:spPr>
            <a:xfrm>
              <a:off x="4590775" y="3940425"/>
              <a:ext cx="17500" cy="14350"/>
            </a:xfrm>
            <a:custGeom>
              <a:avLst/>
              <a:gdLst/>
              <a:ahLst/>
              <a:cxnLst/>
              <a:rect l="l" t="t" r="r" b="b"/>
              <a:pathLst>
                <a:path w="700" h="574" extrusionOk="0">
                  <a:moveTo>
                    <a:pt x="284" y="1"/>
                  </a:moveTo>
                  <a:cubicBezTo>
                    <a:pt x="138" y="1"/>
                    <a:pt x="1" y="116"/>
                    <a:pt x="1" y="300"/>
                  </a:cubicBezTo>
                  <a:cubicBezTo>
                    <a:pt x="1" y="452"/>
                    <a:pt x="122" y="574"/>
                    <a:pt x="305" y="574"/>
                  </a:cubicBezTo>
                  <a:cubicBezTo>
                    <a:pt x="548" y="574"/>
                    <a:pt x="700" y="270"/>
                    <a:pt x="487" y="87"/>
                  </a:cubicBezTo>
                  <a:cubicBezTo>
                    <a:pt x="427" y="28"/>
                    <a:pt x="355" y="1"/>
                    <a:pt x="28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5"/>
            <p:cNvSpPr/>
            <p:nvPr/>
          </p:nvSpPr>
          <p:spPr>
            <a:xfrm>
              <a:off x="4516300" y="3865850"/>
              <a:ext cx="17500" cy="15100"/>
            </a:xfrm>
            <a:custGeom>
              <a:avLst/>
              <a:gdLst/>
              <a:ahLst/>
              <a:cxnLst/>
              <a:rect l="l" t="t" r="r" b="b"/>
              <a:pathLst>
                <a:path w="700" h="604" extrusionOk="0">
                  <a:moveTo>
                    <a:pt x="305" y="0"/>
                  </a:moveTo>
                  <a:cubicBezTo>
                    <a:pt x="153" y="0"/>
                    <a:pt x="1" y="122"/>
                    <a:pt x="1" y="304"/>
                  </a:cubicBezTo>
                  <a:cubicBezTo>
                    <a:pt x="1" y="489"/>
                    <a:pt x="152" y="604"/>
                    <a:pt x="307" y="604"/>
                  </a:cubicBezTo>
                  <a:cubicBezTo>
                    <a:pt x="382" y="604"/>
                    <a:pt x="458" y="577"/>
                    <a:pt x="518" y="517"/>
                  </a:cubicBezTo>
                  <a:cubicBezTo>
                    <a:pt x="700" y="335"/>
                    <a:pt x="578" y="0"/>
                    <a:pt x="30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5"/>
            <p:cNvSpPr/>
            <p:nvPr/>
          </p:nvSpPr>
          <p:spPr>
            <a:xfrm>
              <a:off x="4665250" y="3865850"/>
              <a:ext cx="17500" cy="15100"/>
            </a:xfrm>
            <a:custGeom>
              <a:avLst/>
              <a:gdLst/>
              <a:ahLst/>
              <a:cxnLst/>
              <a:rect l="l" t="t" r="r" b="b"/>
              <a:pathLst>
                <a:path w="700" h="604" extrusionOk="0">
                  <a:moveTo>
                    <a:pt x="304" y="0"/>
                  </a:moveTo>
                  <a:cubicBezTo>
                    <a:pt x="122" y="0"/>
                    <a:pt x="0" y="122"/>
                    <a:pt x="0" y="304"/>
                  </a:cubicBezTo>
                  <a:cubicBezTo>
                    <a:pt x="0" y="489"/>
                    <a:pt x="152" y="604"/>
                    <a:pt x="307" y="604"/>
                  </a:cubicBezTo>
                  <a:cubicBezTo>
                    <a:pt x="382" y="604"/>
                    <a:pt x="458" y="577"/>
                    <a:pt x="517" y="517"/>
                  </a:cubicBezTo>
                  <a:cubicBezTo>
                    <a:pt x="699" y="335"/>
                    <a:pt x="547" y="0"/>
                    <a:pt x="30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5"/>
            <p:cNvSpPr/>
            <p:nvPr/>
          </p:nvSpPr>
          <p:spPr>
            <a:xfrm>
              <a:off x="4450200" y="3940325"/>
              <a:ext cx="6850" cy="14450"/>
            </a:xfrm>
            <a:custGeom>
              <a:avLst/>
              <a:gdLst/>
              <a:ahLst/>
              <a:cxnLst/>
              <a:rect l="l" t="t" r="r" b="b"/>
              <a:pathLst>
                <a:path w="274" h="578" extrusionOk="0">
                  <a:moveTo>
                    <a:pt x="0" y="0"/>
                  </a:moveTo>
                  <a:lnTo>
                    <a:pt x="0" y="578"/>
                  </a:lnTo>
                  <a:cubicBezTo>
                    <a:pt x="152" y="578"/>
                    <a:pt x="274" y="456"/>
                    <a:pt x="274" y="304"/>
                  </a:cubicBezTo>
                  <a:cubicBezTo>
                    <a:pt x="274" y="122"/>
                    <a:pt x="152" y="0"/>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5"/>
            <p:cNvSpPr/>
            <p:nvPr/>
          </p:nvSpPr>
          <p:spPr>
            <a:xfrm>
              <a:off x="4739725" y="3798975"/>
              <a:ext cx="7625" cy="7625"/>
            </a:xfrm>
            <a:custGeom>
              <a:avLst/>
              <a:gdLst/>
              <a:ahLst/>
              <a:cxnLst/>
              <a:rect l="l" t="t" r="r" b="b"/>
              <a:pathLst>
                <a:path w="305" h="305" extrusionOk="0">
                  <a:moveTo>
                    <a:pt x="0" y="1"/>
                  </a:moveTo>
                  <a:cubicBezTo>
                    <a:pt x="0" y="31"/>
                    <a:pt x="0" y="92"/>
                    <a:pt x="31" y="122"/>
                  </a:cubicBezTo>
                  <a:cubicBezTo>
                    <a:pt x="31" y="183"/>
                    <a:pt x="91" y="244"/>
                    <a:pt x="183" y="274"/>
                  </a:cubicBezTo>
                  <a:cubicBezTo>
                    <a:pt x="213" y="305"/>
                    <a:pt x="243" y="305"/>
                    <a:pt x="304" y="305"/>
                  </a:cubicBezTo>
                  <a:lnTo>
                    <a:pt x="30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5"/>
            <p:cNvSpPr/>
            <p:nvPr/>
          </p:nvSpPr>
          <p:spPr>
            <a:xfrm>
              <a:off x="4590775" y="3798975"/>
              <a:ext cx="15225" cy="7625"/>
            </a:xfrm>
            <a:custGeom>
              <a:avLst/>
              <a:gdLst/>
              <a:ahLst/>
              <a:cxnLst/>
              <a:rect l="l" t="t" r="r" b="b"/>
              <a:pathLst>
                <a:path w="609" h="305" extrusionOk="0">
                  <a:moveTo>
                    <a:pt x="1" y="1"/>
                  </a:moveTo>
                  <a:cubicBezTo>
                    <a:pt x="1" y="31"/>
                    <a:pt x="1" y="92"/>
                    <a:pt x="31" y="122"/>
                  </a:cubicBezTo>
                  <a:cubicBezTo>
                    <a:pt x="92" y="244"/>
                    <a:pt x="183" y="305"/>
                    <a:pt x="305" y="305"/>
                  </a:cubicBezTo>
                  <a:cubicBezTo>
                    <a:pt x="426" y="305"/>
                    <a:pt x="517" y="213"/>
                    <a:pt x="578" y="122"/>
                  </a:cubicBezTo>
                  <a:cubicBezTo>
                    <a:pt x="609" y="92"/>
                    <a:pt x="609" y="31"/>
                    <a:pt x="60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5"/>
            <p:cNvSpPr/>
            <p:nvPr/>
          </p:nvSpPr>
          <p:spPr>
            <a:xfrm>
              <a:off x="4450200" y="3798975"/>
              <a:ext cx="6850" cy="7625"/>
            </a:xfrm>
            <a:custGeom>
              <a:avLst/>
              <a:gdLst/>
              <a:ahLst/>
              <a:cxnLst/>
              <a:rect l="l" t="t" r="r" b="b"/>
              <a:pathLst>
                <a:path w="274" h="305" extrusionOk="0">
                  <a:moveTo>
                    <a:pt x="0" y="1"/>
                  </a:moveTo>
                  <a:lnTo>
                    <a:pt x="0" y="305"/>
                  </a:lnTo>
                  <a:cubicBezTo>
                    <a:pt x="92" y="305"/>
                    <a:pt x="213" y="213"/>
                    <a:pt x="274" y="122"/>
                  </a:cubicBezTo>
                  <a:cubicBezTo>
                    <a:pt x="274" y="92"/>
                    <a:pt x="274" y="31"/>
                    <a:pt x="27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5"/>
            <p:cNvSpPr/>
            <p:nvPr/>
          </p:nvSpPr>
          <p:spPr>
            <a:xfrm>
              <a:off x="4442600" y="3197150"/>
              <a:ext cx="7625" cy="7625"/>
            </a:xfrm>
            <a:custGeom>
              <a:avLst/>
              <a:gdLst/>
              <a:ahLst/>
              <a:cxnLst/>
              <a:rect l="l" t="t" r="r" b="b"/>
              <a:pathLst>
                <a:path w="305" h="305" extrusionOk="0">
                  <a:moveTo>
                    <a:pt x="304" y="0"/>
                  </a:moveTo>
                  <a:cubicBezTo>
                    <a:pt x="244" y="0"/>
                    <a:pt x="213" y="0"/>
                    <a:pt x="183" y="31"/>
                  </a:cubicBezTo>
                  <a:cubicBezTo>
                    <a:pt x="92" y="61"/>
                    <a:pt x="31" y="122"/>
                    <a:pt x="0" y="183"/>
                  </a:cubicBezTo>
                  <a:cubicBezTo>
                    <a:pt x="0" y="213"/>
                    <a:pt x="0" y="274"/>
                    <a:pt x="0" y="304"/>
                  </a:cubicBezTo>
                  <a:lnTo>
                    <a:pt x="304" y="304"/>
                  </a:lnTo>
                  <a:lnTo>
                    <a:pt x="30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5"/>
            <p:cNvSpPr/>
            <p:nvPr/>
          </p:nvSpPr>
          <p:spPr>
            <a:xfrm>
              <a:off x="4442600" y="3048975"/>
              <a:ext cx="7625" cy="14450"/>
            </a:xfrm>
            <a:custGeom>
              <a:avLst/>
              <a:gdLst/>
              <a:ahLst/>
              <a:cxnLst/>
              <a:rect l="l" t="t" r="r" b="b"/>
              <a:pathLst>
                <a:path w="305" h="578" extrusionOk="0">
                  <a:moveTo>
                    <a:pt x="304" y="0"/>
                  </a:moveTo>
                  <a:cubicBezTo>
                    <a:pt x="244" y="0"/>
                    <a:pt x="213" y="0"/>
                    <a:pt x="183" y="31"/>
                  </a:cubicBezTo>
                  <a:cubicBezTo>
                    <a:pt x="61" y="61"/>
                    <a:pt x="0" y="183"/>
                    <a:pt x="0" y="304"/>
                  </a:cubicBezTo>
                  <a:cubicBezTo>
                    <a:pt x="0" y="395"/>
                    <a:pt x="61" y="517"/>
                    <a:pt x="183" y="578"/>
                  </a:cubicBezTo>
                  <a:lnTo>
                    <a:pt x="304" y="578"/>
                  </a:lnTo>
                  <a:lnTo>
                    <a:pt x="30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5"/>
            <p:cNvSpPr/>
            <p:nvPr/>
          </p:nvSpPr>
          <p:spPr>
            <a:xfrm>
              <a:off x="4442600" y="3494250"/>
              <a:ext cx="7625" cy="7625"/>
            </a:xfrm>
            <a:custGeom>
              <a:avLst/>
              <a:gdLst/>
              <a:ahLst/>
              <a:cxnLst/>
              <a:rect l="l" t="t" r="r" b="b"/>
              <a:pathLst>
                <a:path w="305" h="305" extrusionOk="0">
                  <a:moveTo>
                    <a:pt x="304" y="1"/>
                  </a:moveTo>
                  <a:cubicBezTo>
                    <a:pt x="244" y="1"/>
                    <a:pt x="213" y="31"/>
                    <a:pt x="183" y="31"/>
                  </a:cubicBezTo>
                  <a:cubicBezTo>
                    <a:pt x="92" y="62"/>
                    <a:pt x="31" y="123"/>
                    <a:pt x="0" y="183"/>
                  </a:cubicBezTo>
                  <a:cubicBezTo>
                    <a:pt x="0" y="214"/>
                    <a:pt x="0" y="275"/>
                    <a:pt x="0" y="305"/>
                  </a:cubicBezTo>
                  <a:lnTo>
                    <a:pt x="304" y="305"/>
                  </a:lnTo>
                  <a:lnTo>
                    <a:pt x="30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5"/>
            <p:cNvSpPr/>
            <p:nvPr/>
          </p:nvSpPr>
          <p:spPr>
            <a:xfrm>
              <a:off x="4293650" y="3494250"/>
              <a:ext cx="15225" cy="7625"/>
            </a:xfrm>
            <a:custGeom>
              <a:avLst/>
              <a:gdLst/>
              <a:ahLst/>
              <a:cxnLst/>
              <a:rect l="l" t="t" r="r" b="b"/>
              <a:pathLst>
                <a:path w="609" h="305" extrusionOk="0">
                  <a:moveTo>
                    <a:pt x="305" y="1"/>
                  </a:moveTo>
                  <a:cubicBezTo>
                    <a:pt x="183" y="1"/>
                    <a:pt x="62" y="92"/>
                    <a:pt x="31" y="183"/>
                  </a:cubicBezTo>
                  <a:cubicBezTo>
                    <a:pt x="1" y="214"/>
                    <a:pt x="1" y="275"/>
                    <a:pt x="1" y="305"/>
                  </a:cubicBezTo>
                  <a:lnTo>
                    <a:pt x="609" y="305"/>
                  </a:lnTo>
                  <a:cubicBezTo>
                    <a:pt x="609" y="275"/>
                    <a:pt x="578" y="214"/>
                    <a:pt x="578" y="183"/>
                  </a:cubicBezTo>
                  <a:cubicBezTo>
                    <a:pt x="518" y="92"/>
                    <a:pt x="426" y="1"/>
                    <a:pt x="30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5"/>
            <p:cNvSpPr/>
            <p:nvPr/>
          </p:nvSpPr>
          <p:spPr>
            <a:xfrm>
              <a:off x="4441075" y="3346075"/>
              <a:ext cx="9150" cy="14475"/>
            </a:xfrm>
            <a:custGeom>
              <a:avLst/>
              <a:gdLst/>
              <a:ahLst/>
              <a:cxnLst/>
              <a:rect l="l" t="t" r="r" b="b"/>
              <a:pathLst>
                <a:path w="366" h="579" extrusionOk="0">
                  <a:moveTo>
                    <a:pt x="365" y="1"/>
                  </a:moveTo>
                  <a:cubicBezTo>
                    <a:pt x="305" y="1"/>
                    <a:pt x="274" y="1"/>
                    <a:pt x="244" y="31"/>
                  </a:cubicBezTo>
                  <a:cubicBezTo>
                    <a:pt x="1" y="122"/>
                    <a:pt x="1" y="457"/>
                    <a:pt x="244" y="578"/>
                  </a:cubicBezTo>
                  <a:lnTo>
                    <a:pt x="365" y="578"/>
                  </a:lnTo>
                  <a:lnTo>
                    <a:pt x="36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5"/>
            <p:cNvSpPr/>
            <p:nvPr/>
          </p:nvSpPr>
          <p:spPr>
            <a:xfrm>
              <a:off x="4152325" y="3494250"/>
              <a:ext cx="7625" cy="7625"/>
            </a:xfrm>
            <a:custGeom>
              <a:avLst/>
              <a:gdLst/>
              <a:ahLst/>
              <a:cxnLst/>
              <a:rect l="l" t="t" r="r" b="b"/>
              <a:pathLst>
                <a:path w="305" h="305" extrusionOk="0">
                  <a:moveTo>
                    <a:pt x="0" y="1"/>
                  </a:moveTo>
                  <a:lnTo>
                    <a:pt x="0" y="305"/>
                  </a:lnTo>
                  <a:lnTo>
                    <a:pt x="304" y="305"/>
                  </a:lnTo>
                  <a:cubicBezTo>
                    <a:pt x="304" y="244"/>
                    <a:pt x="274" y="153"/>
                    <a:pt x="213" y="92"/>
                  </a:cubicBezTo>
                  <a:cubicBezTo>
                    <a:pt x="183" y="31"/>
                    <a:pt x="91" y="1"/>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5"/>
            <p:cNvSpPr/>
            <p:nvPr/>
          </p:nvSpPr>
          <p:spPr>
            <a:xfrm>
              <a:off x="4442600" y="3204750"/>
              <a:ext cx="7625" cy="7625"/>
            </a:xfrm>
            <a:custGeom>
              <a:avLst/>
              <a:gdLst/>
              <a:ahLst/>
              <a:cxnLst/>
              <a:rect l="l" t="t" r="r" b="b"/>
              <a:pathLst>
                <a:path w="305" h="305" extrusionOk="0">
                  <a:moveTo>
                    <a:pt x="0" y="0"/>
                  </a:moveTo>
                  <a:cubicBezTo>
                    <a:pt x="0" y="31"/>
                    <a:pt x="0" y="91"/>
                    <a:pt x="31" y="122"/>
                  </a:cubicBezTo>
                  <a:cubicBezTo>
                    <a:pt x="31" y="183"/>
                    <a:pt x="92" y="243"/>
                    <a:pt x="183" y="274"/>
                  </a:cubicBezTo>
                  <a:cubicBezTo>
                    <a:pt x="213" y="304"/>
                    <a:pt x="244" y="304"/>
                    <a:pt x="304" y="304"/>
                  </a:cubicBezTo>
                  <a:lnTo>
                    <a:pt x="30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5"/>
            <p:cNvSpPr/>
            <p:nvPr/>
          </p:nvSpPr>
          <p:spPr>
            <a:xfrm>
              <a:off x="4442600" y="3791375"/>
              <a:ext cx="7625" cy="7625"/>
            </a:xfrm>
            <a:custGeom>
              <a:avLst/>
              <a:gdLst/>
              <a:ahLst/>
              <a:cxnLst/>
              <a:rect l="l" t="t" r="r" b="b"/>
              <a:pathLst>
                <a:path w="305" h="305" extrusionOk="0">
                  <a:moveTo>
                    <a:pt x="304" y="1"/>
                  </a:moveTo>
                  <a:cubicBezTo>
                    <a:pt x="244" y="1"/>
                    <a:pt x="213" y="31"/>
                    <a:pt x="183" y="31"/>
                  </a:cubicBezTo>
                  <a:cubicBezTo>
                    <a:pt x="61" y="92"/>
                    <a:pt x="0" y="183"/>
                    <a:pt x="0" y="305"/>
                  </a:cubicBezTo>
                  <a:lnTo>
                    <a:pt x="304" y="305"/>
                  </a:lnTo>
                  <a:lnTo>
                    <a:pt x="30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5"/>
            <p:cNvSpPr/>
            <p:nvPr/>
          </p:nvSpPr>
          <p:spPr>
            <a:xfrm>
              <a:off x="4293650" y="3791375"/>
              <a:ext cx="15225" cy="7625"/>
            </a:xfrm>
            <a:custGeom>
              <a:avLst/>
              <a:gdLst/>
              <a:ahLst/>
              <a:cxnLst/>
              <a:rect l="l" t="t" r="r" b="b"/>
              <a:pathLst>
                <a:path w="609" h="305" extrusionOk="0">
                  <a:moveTo>
                    <a:pt x="305" y="1"/>
                  </a:moveTo>
                  <a:cubicBezTo>
                    <a:pt x="122" y="1"/>
                    <a:pt x="1" y="153"/>
                    <a:pt x="1" y="305"/>
                  </a:cubicBezTo>
                  <a:lnTo>
                    <a:pt x="609" y="305"/>
                  </a:lnTo>
                  <a:cubicBezTo>
                    <a:pt x="609" y="153"/>
                    <a:pt x="457" y="1"/>
                    <a:pt x="30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5"/>
            <p:cNvSpPr/>
            <p:nvPr/>
          </p:nvSpPr>
          <p:spPr>
            <a:xfrm>
              <a:off x="4442600" y="3643200"/>
              <a:ext cx="7625" cy="14475"/>
            </a:xfrm>
            <a:custGeom>
              <a:avLst/>
              <a:gdLst/>
              <a:ahLst/>
              <a:cxnLst/>
              <a:rect l="l" t="t" r="r" b="b"/>
              <a:pathLst>
                <a:path w="305" h="579" extrusionOk="0">
                  <a:moveTo>
                    <a:pt x="304" y="1"/>
                  </a:moveTo>
                  <a:cubicBezTo>
                    <a:pt x="244" y="1"/>
                    <a:pt x="213" y="1"/>
                    <a:pt x="183" y="31"/>
                  </a:cubicBezTo>
                  <a:cubicBezTo>
                    <a:pt x="61" y="61"/>
                    <a:pt x="0" y="183"/>
                    <a:pt x="0" y="304"/>
                  </a:cubicBezTo>
                  <a:cubicBezTo>
                    <a:pt x="0" y="426"/>
                    <a:pt x="61" y="517"/>
                    <a:pt x="183" y="578"/>
                  </a:cubicBezTo>
                  <a:lnTo>
                    <a:pt x="304" y="578"/>
                  </a:lnTo>
                  <a:lnTo>
                    <a:pt x="30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5"/>
            <p:cNvSpPr/>
            <p:nvPr/>
          </p:nvSpPr>
          <p:spPr>
            <a:xfrm>
              <a:off x="4293650" y="3643950"/>
              <a:ext cx="15225" cy="13725"/>
            </a:xfrm>
            <a:custGeom>
              <a:avLst/>
              <a:gdLst/>
              <a:ahLst/>
              <a:cxnLst/>
              <a:rect l="l" t="t" r="r" b="b"/>
              <a:pathLst>
                <a:path w="609" h="549" extrusionOk="0">
                  <a:moveTo>
                    <a:pt x="293" y="1"/>
                  </a:moveTo>
                  <a:cubicBezTo>
                    <a:pt x="153" y="1"/>
                    <a:pt x="16" y="92"/>
                    <a:pt x="1" y="274"/>
                  </a:cubicBezTo>
                  <a:cubicBezTo>
                    <a:pt x="1" y="335"/>
                    <a:pt x="31" y="396"/>
                    <a:pt x="92" y="457"/>
                  </a:cubicBezTo>
                  <a:lnTo>
                    <a:pt x="335" y="548"/>
                  </a:lnTo>
                  <a:cubicBezTo>
                    <a:pt x="487" y="548"/>
                    <a:pt x="609" y="396"/>
                    <a:pt x="609" y="274"/>
                  </a:cubicBezTo>
                  <a:cubicBezTo>
                    <a:pt x="578" y="92"/>
                    <a:pt x="434" y="1"/>
                    <a:pt x="29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5"/>
            <p:cNvSpPr/>
            <p:nvPr/>
          </p:nvSpPr>
          <p:spPr>
            <a:xfrm>
              <a:off x="4224500" y="3721475"/>
              <a:ext cx="9900" cy="10650"/>
            </a:xfrm>
            <a:custGeom>
              <a:avLst/>
              <a:gdLst/>
              <a:ahLst/>
              <a:cxnLst/>
              <a:rect l="l" t="t" r="r" b="b"/>
              <a:pathLst>
                <a:path w="396" h="426" extrusionOk="0">
                  <a:moveTo>
                    <a:pt x="366" y="0"/>
                  </a:moveTo>
                  <a:cubicBezTo>
                    <a:pt x="244" y="122"/>
                    <a:pt x="122" y="274"/>
                    <a:pt x="1" y="426"/>
                  </a:cubicBezTo>
                  <a:lnTo>
                    <a:pt x="92" y="426"/>
                  </a:lnTo>
                  <a:cubicBezTo>
                    <a:pt x="274" y="426"/>
                    <a:pt x="396" y="304"/>
                    <a:pt x="396" y="122"/>
                  </a:cubicBezTo>
                  <a:cubicBezTo>
                    <a:pt x="396" y="91"/>
                    <a:pt x="396" y="31"/>
                    <a:pt x="36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5"/>
            <p:cNvSpPr/>
            <p:nvPr/>
          </p:nvSpPr>
          <p:spPr>
            <a:xfrm>
              <a:off x="4368125" y="3717675"/>
              <a:ext cx="17500" cy="14925"/>
            </a:xfrm>
            <a:custGeom>
              <a:avLst/>
              <a:gdLst/>
              <a:ahLst/>
              <a:cxnLst/>
              <a:rect l="l" t="t" r="r" b="b"/>
              <a:pathLst>
                <a:path w="700" h="597" extrusionOk="0">
                  <a:moveTo>
                    <a:pt x="305" y="0"/>
                  </a:moveTo>
                  <a:cubicBezTo>
                    <a:pt x="122" y="0"/>
                    <a:pt x="1" y="122"/>
                    <a:pt x="1" y="274"/>
                  </a:cubicBezTo>
                  <a:cubicBezTo>
                    <a:pt x="1" y="465"/>
                    <a:pt x="149" y="597"/>
                    <a:pt x="311" y="597"/>
                  </a:cubicBezTo>
                  <a:cubicBezTo>
                    <a:pt x="381" y="597"/>
                    <a:pt x="453" y="572"/>
                    <a:pt x="517" y="517"/>
                  </a:cubicBezTo>
                  <a:cubicBezTo>
                    <a:pt x="700" y="304"/>
                    <a:pt x="578" y="0"/>
                    <a:pt x="30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5"/>
            <p:cNvSpPr/>
            <p:nvPr/>
          </p:nvSpPr>
          <p:spPr>
            <a:xfrm>
              <a:off x="4219200" y="3569500"/>
              <a:ext cx="17500" cy="14700"/>
            </a:xfrm>
            <a:custGeom>
              <a:avLst/>
              <a:gdLst/>
              <a:ahLst/>
              <a:cxnLst/>
              <a:rect l="l" t="t" r="r" b="b"/>
              <a:pathLst>
                <a:path w="700" h="588" extrusionOk="0">
                  <a:moveTo>
                    <a:pt x="304" y="0"/>
                  </a:moveTo>
                  <a:cubicBezTo>
                    <a:pt x="152" y="0"/>
                    <a:pt x="0" y="122"/>
                    <a:pt x="0" y="304"/>
                  </a:cubicBezTo>
                  <a:cubicBezTo>
                    <a:pt x="0" y="466"/>
                    <a:pt x="149" y="588"/>
                    <a:pt x="302" y="588"/>
                  </a:cubicBezTo>
                  <a:cubicBezTo>
                    <a:pt x="378" y="588"/>
                    <a:pt x="456" y="557"/>
                    <a:pt x="517" y="486"/>
                  </a:cubicBezTo>
                  <a:cubicBezTo>
                    <a:pt x="699" y="304"/>
                    <a:pt x="578" y="0"/>
                    <a:pt x="30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5"/>
            <p:cNvSpPr/>
            <p:nvPr/>
          </p:nvSpPr>
          <p:spPr>
            <a:xfrm>
              <a:off x="4365100" y="3568725"/>
              <a:ext cx="18250" cy="15125"/>
            </a:xfrm>
            <a:custGeom>
              <a:avLst/>
              <a:gdLst/>
              <a:ahLst/>
              <a:cxnLst/>
              <a:rect l="l" t="t" r="r" b="b"/>
              <a:pathLst>
                <a:path w="730" h="605" extrusionOk="0">
                  <a:moveTo>
                    <a:pt x="426" y="1"/>
                  </a:moveTo>
                  <a:cubicBezTo>
                    <a:pt x="152" y="1"/>
                    <a:pt x="0" y="335"/>
                    <a:pt x="213" y="517"/>
                  </a:cubicBezTo>
                  <a:cubicBezTo>
                    <a:pt x="272" y="577"/>
                    <a:pt x="345" y="604"/>
                    <a:pt x="416" y="604"/>
                  </a:cubicBezTo>
                  <a:cubicBezTo>
                    <a:pt x="561" y="604"/>
                    <a:pt x="699" y="489"/>
                    <a:pt x="699" y="305"/>
                  </a:cubicBezTo>
                  <a:cubicBezTo>
                    <a:pt x="730" y="122"/>
                    <a:pt x="578" y="1"/>
                    <a:pt x="42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5"/>
            <p:cNvSpPr/>
            <p:nvPr/>
          </p:nvSpPr>
          <p:spPr>
            <a:xfrm>
              <a:off x="4442600" y="3501850"/>
              <a:ext cx="7625" cy="7625"/>
            </a:xfrm>
            <a:custGeom>
              <a:avLst/>
              <a:gdLst/>
              <a:ahLst/>
              <a:cxnLst/>
              <a:rect l="l" t="t" r="r" b="b"/>
              <a:pathLst>
                <a:path w="305" h="305" extrusionOk="0">
                  <a:moveTo>
                    <a:pt x="0" y="1"/>
                  </a:moveTo>
                  <a:cubicBezTo>
                    <a:pt x="0" y="123"/>
                    <a:pt x="61" y="244"/>
                    <a:pt x="183" y="275"/>
                  </a:cubicBezTo>
                  <a:cubicBezTo>
                    <a:pt x="213" y="305"/>
                    <a:pt x="244" y="305"/>
                    <a:pt x="304" y="305"/>
                  </a:cubicBezTo>
                  <a:lnTo>
                    <a:pt x="30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5"/>
            <p:cNvSpPr/>
            <p:nvPr/>
          </p:nvSpPr>
          <p:spPr>
            <a:xfrm>
              <a:off x="4293650" y="3501850"/>
              <a:ext cx="15225" cy="7625"/>
            </a:xfrm>
            <a:custGeom>
              <a:avLst/>
              <a:gdLst/>
              <a:ahLst/>
              <a:cxnLst/>
              <a:rect l="l" t="t" r="r" b="b"/>
              <a:pathLst>
                <a:path w="609" h="305" extrusionOk="0">
                  <a:moveTo>
                    <a:pt x="31" y="1"/>
                  </a:moveTo>
                  <a:cubicBezTo>
                    <a:pt x="1" y="153"/>
                    <a:pt x="153" y="305"/>
                    <a:pt x="305" y="305"/>
                  </a:cubicBezTo>
                  <a:cubicBezTo>
                    <a:pt x="457" y="305"/>
                    <a:pt x="609" y="183"/>
                    <a:pt x="60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5"/>
            <p:cNvSpPr/>
            <p:nvPr/>
          </p:nvSpPr>
          <p:spPr>
            <a:xfrm>
              <a:off x="4152325" y="3501850"/>
              <a:ext cx="7625" cy="7625"/>
            </a:xfrm>
            <a:custGeom>
              <a:avLst/>
              <a:gdLst/>
              <a:ahLst/>
              <a:cxnLst/>
              <a:rect l="l" t="t" r="r" b="b"/>
              <a:pathLst>
                <a:path w="305" h="305" extrusionOk="0">
                  <a:moveTo>
                    <a:pt x="0" y="1"/>
                  </a:moveTo>
                  <a:lnTo>
                    <a:pt x="0" y="305"/>
                  </a:lnTo>
                  <a:cubicBezTo>
                    <a:pt x="91" y="305"/>
                    <a:pt x="183" y="275"/>
                    <a:pt x="213" y="214"/>
                  </a:cubicBezTo>
                  <a:cubicBezTo>
                    <a:pt x="274" y="153"/>
                    <a:pt x="304" y="92"/>
                    <a:pt x="30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5"/>
            <p:cNvSpPr/>
            <p:nvPr/>
          </p:nvSpPr>
          <p:spPr>
            <a:xfrm>
              <a:off x="4441075" y="3940325"/>
              <a:ext cx="9150" cy="14450"/>
            </a:xfrm>
            <a:custGeom>
              <a:avLst/>
              <a:gdLst/>
              <a:ahLst/>
              <a:cxnLst/>
              <a:rect l="l" t="t" r="r" b="b"/>
              <a:pathLst>
                <a:path w="366" h="578" extrusionOk="0">
                  <a:moveTo>
                    <a:pt x="365" y="0"/>
                  </a:moveTo>
                  <a:cubicBezTo>
                    <a:pt x="305" y="0"/>
                    <a:pt x="274" y="0"/>
                    <a:pt x="244" y="31"/>
                  </a:cubicBezTo>
                  <a:cubicBezTo>
                    <a:pt x="1" y="122"/>
                    <a:pt x="1" y="456"/>
                    <a:pt x="244" y="578"/>
                  </a:cubicBezTo>
                  <a:lnTo>
                    <a:pt x="365" y="578"/>
                  </a:lnTo>
                  <a:lnTo>
                    <a:pt x="3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5"/>
            <p:cNvSpPr/>
            <p:nvPr/>
          </p:nvSpPr>
          <p:spPr>
            <a:xfrm>
              <a:off x="4293650" y="3940425"/>
              <a:ext cx="17500" cy="14350"/>
            </a:xfrm>
            <a:custGeom>
              <a:avLst/>
              <a:gdLst/>
              <a:ahLst/>
              <a:cxnLst/>
              <a:rect l="l" t="t" r="r" b="b"/>
              <a:pathLst>
                <a:path w="700" h="574" extrusionOk="0">
                  <a:moveTo>
                    <a:pt x="307" y="1"/>
                  </a:moveTo>
                  <a:cubicBezTo>
                    <a:pt x="152" y="1"/>
                    <a:pt x="1" y="116"/>
                    <a:pt x="1" y="300"/>
                  </a:cubicBezTo>
                  <a:cubicBezTo>
                    <a:pt x="1" y="452"/>
                    <a:pt x="122" y="574"/>
                    <a:pt x="305" y="574"/>
                  </a:cubicBezTo>
                  <a:cubicBezTo>
                    <a:pt x="578" y="574"/>
                    <a:pt x="700" y="270"/>
                    <a:pt x="518" y="87"/>
                  </a:cubicBezTo>
                  <a:cubicBezTo>
                    <a:pt x="458" y="28"/>
                    <a:pt x="382" y="1"/>
                    <a:pt x="30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5"/>
            <p:cNvSpPr/>
            <p:nvPr/>
          </p:nvSpPr>
          <p:spPr>
            <a:xfrm>
              <a:off x="4216900" y="3865850"/>
              <a:ext cx="17500" cy="15100"/>
            </a:xfrm>
            <a:custGeom>
              <a:avLst/>
              <a:gdLst/>
              <a:ahLst/>
              <a:cxnLst/>
              <a:rect l="l" t="t" r="r" b="b"/>
              <a:pathLst>
                <a:path w="700" h="604" extrusionOk="0">
                  <a:moveTo>
                    <a:pt x="396" y="0"/>
                  </a:moveTo>
                  <a:cubicBezTo>
                    <a:pt x="122" y="0"/>
                    <a:pt x="1" y="335"/>
                    <a:pt x="183" y="517"/>
                  </a:cubicBezTo>
                  <a:cubicBezTo>
                    <a:pt x="253" y="577"/>
                    <a:pt x="332" y="604"/>
                    <a:pt x="407" y="604"/>
                  </a:cubicBezTo>
                  <a:cubicBezTo>
                    <a:pt x="562" y="604"/>
                    <a:pt x="700" y="489"/>
                    <a:pt x="700" y="304"/>
                  </a:cubicBezTo>
                  <a:cubicBezTo>
                    <a:pt x="700" y="122"/>
                    <a:pt x="578" y="0"/>
                    <a:pt x="39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5"/>
            <p:cNvSpPr/>
            <p:nvPr/>
          </p:nvSpPr>
          <p:spPr>
            <a:xfrm>
              <a:off x="4368125" y="3865850"/>
              <a:ext cx="17500" cy="15100"/>
            </a:xfrm>
            <a:custGeom>
              <a:avLst/>
              <a:gdLst/>
              <a:ahLst/>
              <a:cxnLst/>
              <a:rect l="l" t="t" r="r" b="b"/>
              <a:pathLst>
                <a:path w="700" h="604" extrusionOk="0">
                  <a:moveTo>
                    <a:pt x="305" y="0"/>
                  </a:moveTo>
                  <a:cubicBezTo>
                    <a:pt x="122" y="0"/>
                    <a:pt x="1" y="122"/>
                    <a:pt x="1" y="304"/>
                  </a:cubicBezTo>
                  <a:cubicBezTo>
                    <a:pt x="1" y="489"/>
                    <a:pt x="138" y="604"/>
                    <a:pt x="293" y="604"/>
                  </a:cubicBezTo>
                  <a:cubicBezTo>
                    <a:pt x="369" y="604"/>
                    <a:pt x="448" y="577"/>
                    <a:pt x="517" y="517"/>
                  </a:cubicBezTo>
                  <a:cubicBezTo>
                    <a:pt x="700" y="335"/>
                    <a:pt x="578" y="0"/>
                    <a:pt x="30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5"/>
            <p:cNvSpPr/>
            <p:nvPr/>
          </p:nvSpPr>
          <p:spPr>
            <a:xfrm>
              <a:off x="4442600" y="3798975"/>
              <a:ext cx="7625" cy="7625"/>
            </a:xfrm>
            <a:custGeom>
              <a:avLst/>
              <a:gdLst/>
              <a:ahLst/>
              <a:cxnLst/>
              <a:rect l="l" t="t" r="r" b="b"/>
              <a:pathLst>
                <a:path w="305" h="305" extrusionOk="0">
                  <a:moveTo>
                    <a:pt x="0" y="1"/>
                  </a:moveTo>
                  <a:cubicBezTo>
                    <a:pt x="0" y="122"/>
                    <a:pt x="61" y="213"/>
                    <a:pt x="183" y="274"/>
                  </a:cubicBezTo>
                  <a:cubicBezTo>
                    <a:pt x="213" y="305"/>
                    <a:pt x="244" y="305"/>
                    <a:pt x="304" y="305"/>
                  </a:cubicBezTo>
                  <a:lnTo>
                    <a:pt x="30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5"/>
            <p:cNvSpPr/>
            <p:nvPr/>
          </p:nvSpPr>
          <p:spPr>
            <a:xfrm>
              <a:off x="4293650" y="3798975"/>
              <a:ext cx="15225" cy="7625"/>
            </a:xfrm>
            <a:custGeom>
              <a:avLst/>
              <a:gdLst/>
              <a:ahLst/>
              <a:cxnLst/>
              <a:rect l="l" t="t" r="r" b="b"/>
              <a:pathLst>
                <a:path w="609" h="305" extrusionOk="0">
                  <a:moveTo>
                    <a:pt x="31" y="1"/>
                  </a:moveTo>
                  <a:cubicBezTo>
                    <a:pt x="1" y="31"/>
                    <a:pt x="31" y="92"/>
                    <a:pt x="31" y="122"/>
                  </a:cubicBezTo>
                  <a:cubicBezTo>
                    <a:pt x="92" y="213"/>
                    <a:pt x="183" y="305"/>
                    <a:pt x="305" y="305"/>
                  </a:cubicBezTo>
                  <a:cubicBezTo>
                    <a:pt x="426" y="305"/>
                    <a:pt x="548" y="244"/>
                    <a:pt x="578" y="122"/>
                  </a:cubicBezTo>
                  <a:cubicBezTo>
                    <a:pt x="609" y="92"/>
                    <a:pt x="609" y="31"/>
                    <a:pt x="60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5"/>
            <p:cNvSpPr/>
            <p:nvPr/>
          </p:nvSpPr>
          <p:spPr>
            <a:xfrm>
              <a:off x="4145475" y="3494250"/>
              <a:ext cx="6875" cy="7625"/>
            </a:xfrm>
            <a:custGeom>
              <a:avLst/>
              <a:gdLst/>
              <a:ahLst/>
              <a:cxnLst/>
              <a:rect l="l" t="t" r="r" b="b"/>
              <a:pathLst>
                <a:path w="275" h="305" extrusionOk="0">
                  <a:moveTo>
                    <a:pt x="274" y="1"/>
                  </a:moveTo>
                  <a:cubicBezTo>
                    <a:pt x="153" y="1"/>
                    <a:pt x="62" y="92"/>
                    <a:pt x="1" y="183"/>
                  </a:cubicBezTo>
                  <a:cubicBezTo>
                    <a:pt x="1" y="214"/>
                    <a:pt x="1" y="275"/>
                    <a:pt x="1" y="305"/>
                  </a:cubicBezTo>
                  <a:lnTo>
                    <a:pt x="274" y="305"/>
                  </a:lnTo>
                  <a:lnTo>
                    <a:pt x="27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5"/>
            <p:cNvSpPr/>
            <p:nvPr/>
          </p:nvSpPr>
          <p:spPr>
            <a:xfrm>
              <a:off x="3996550" y="3494250"/>
              <a:ext cx="15225" cy="7625"/>
            </a:xfrm>
            <a:custGeom>
              <a:avLst/>
              <a:gdLst/>
              <a:ahLst/>
              <a:cxnLst/>
              <a:rect l="l" t="t" r="r" b="b"/>
              <a:pathLst>
                <a:path w="609" h="305" extrusionOk="0">
                  <a:moveTo>
                    <a:pt x="304" y="1"/>
                  </a:moveTo>
                  <a:cubicBezTo>
                    <a:pt x="183" y="1"/>
                    <a:pt x="61" y="92"/>
                    <a:pt x="31" y="183"/>
                  </a:cubicBezTo>
                  <a:cubicBezTo>
                    <a:pt x="0" y="214"/>
                    <a:pt x="0" y="275"/>
                    <a:pt x="0" y="305"/>
                  </a:cubicBezTo>
                  <a:lnTo>
                    <a:pt x="608" y="305"/>
                  </a:lnTo>
                  <a:cubicBezTo>
                    <a:pt x="608" y="275"/>
                    <a:pt x="578" y="214"/>
                    <a:pt x="578" y="183"/>
                  </a:cubicBezTo>
                  <a:cubicBezTo>
                    <a:pt x="517" y="92"/>
                    <a:pt x="426" y="1"/>
                    <a:pt x="30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5"/>
            <p:cNvSpPr/>
            <p:nvPr/>
          </p:nvSpPr>
          <p:spPr>
            <a:xfrm>
              <a:off x="4071000" y="3420450"/>
              <a:ext cx="17525" cy="14450"/>
            </a:xfrm>
            <a:custGeom>
              <a:avLst/>
              <a:gdLst/>
              <a:ahLst/>
              <a:cxnLst/>
              <a:rect l="l" t="t" r="r" b="b"/>
              <a:pathLst>
                <a:path w="701" h="578" extrusionOk="0">
                  <a:moveTo>
                    <a:pt x="259" y="1"/>
                  </a:moveTo>
                  <a:cubicBezTo>
                    <a:pt x="102" y="1"/>
                    <a:pt x="1" y="139"/>
                    <a:pt x="1" y="278"/>
                  </a:cubicBezTo>
                  <a:cubicBezTo>
                    <a:pt x="1" y="462"/>
                    <a:pt x="139" y="578"/>
                    <a:pt x="294" y="578"/>
                  </a:cubicBezTo>
                  <a:cubicBezTo>
                    <a:pt x="369" y="578"/>
                    <a:pt x="448" y="551"/>
                    <a:pt x="518" y="491"/>
                  </a:cubicBezTo>
                  <a:cubicBezTo>
                    <a:pt x="700" y="309"/>
                    <a:pt x="548" y="5"/>
                    <a:pt x="305" y="5"/>
                  </a:cubicBezTo>
                  <a:cubicBezTo>
                    <a:pt x="289" y="2"/>
                    <a:pt x="274" y="1"/>
                    <a:pt x="25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5"/>
            <p:cNvSpPr/>
            <p:nvPr/>
          </p:nvSpPr>
          <p:spPr>
            <a:xfrm>
              <a:off x="4145475" y="3501850"/>
              <a:ext cx="6875" cy="7625"/>
            </a:xfrm>
            <a:custGeom>
              <a:avLst/>
              <a:gdLst/>
              <a:ahLst/>
              <a:cxnLst/>
              <a:rect l="l" t="t" r="r" b="b"/>
              <a:pathLst>
                <a:path w="275" h="305" extrusionOk="0">
                  <a:moveTo>
                    <a:pt x="1" y="1"/>
                  </a:moveTo>
                  <a:cubicBezTo>
                    <a:pt x="1" y="183"/>
                    <a:pt x="122" y="305"/>
                    <a:pt x="274" y="305"/>
                  </a:cubicBezTo>
                  <a:lnTo>
                    <a:pt x="27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5"/>
            <p:cNvSpPr/>
            <p:nvPr/>
          </p:nvSpPr>
          <p:spPr>
            <a:xfrm>
              <a:off x="3996550" y="3501850"/>
              <a:ext cx="15225" cy="7625"/>
            </a:xfrm>
            <a:custGeom>
              <a:avLst/>
              <a:gdLst/>
              <a:ahLst/>
              <a:cxnLst/>
              <a:rect l="l" t="t" r="r" b="b"/>
              <a:pathLst>
                <a:path w="609" h="305" extrusionOk="0">
                  <a:moveTo>
                    <a:pt x="0" y="1"/>
                  </a:moveTo>
                  <a:cubicBezTo>
                    <a:pt x="0" y="183"/>
                    <a:pt x="122" y="305"/>
                    <a:pt x="304" y="305"/>
                  </a:cubicBezTo>
                  <a:cubicBezTo>
                    <a:pt x="456" y="305"/>
                    <a:pt x="608" y="183"/>
                    <a:pt x="60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5"/>
            <p:cNvSpPr/>
            <p:nvPr/>
          </p:nvSpPr>
          <p:spPr>
            <a:xfrm>
              <a:off x="4422075" y="3182700"/>
              <a:ext cx="230275" cy="506125"/>
            </a:xfrm>
            <a:custGeom>
              <a:avLst/>
              <a:gdLst/>
              <a:ahLst/>
              <a:cxnLst/>
              <a:rect l="l" t="t" r="r" b="b"/>
              <a:pathLst>
                <a:path w="9211" h="20245" fill="none" extrusionOk="0">
                  <a:moveTo>
                    <a:pt x="1" y="20244"/>
                  </a:moveTo>
                  <a:cubicBezTo>
                    <a:pt x="1217" y="20183"/>
                    <a:pt x="2372" y="19636"/>
                    <a:pt x="3192" y="18724"/>
                  </a:cubicBezTo>
                  <a:cubicBezTo>
                    <a:pt x="4469" y="17205"/>
                    <a:pt x="9211" y="1"/>
                    <a:pt x="9211" y="1"/>
                  </a:cubicBez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5"/>
            <p:cNvSpPr/>
            <p:nvPr/>
          </p:nvSpPr>
          <p:spPr>
            <a:xfrm>
              <a:off x="4625725" y="3161425"/>
              <a:ext cx="82850" cy="139100"/>
            </a:xfrm>
            <a:custGeom>
              <a:avLst/>
              <a:gdLst/>
              <a:ahLst/>
              <a:cxnLst/>
              <a:rect l="l" t="t" r="r" b="b"/>
              <a:pathLst>
                <a:path w="3314" h="5564" fill="none" extrusionOk="0">
                  <a:moveTo>
                    <a:pt x="1" y="5563"/>
                  </a:moveTo>
                  <a:lnTo>
                    <a:pt x="3314" y="1"/>
                  </a:ln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5"/>
            <p:cNvSpPr/>
            <p:nvPr/>
          </p:nvSpPr>
          <p:spPr>
            <a:xfrm>
              <a:off x="5147025" y="3109000"/>
              <a:ext cx="117050" cy="348050"/>
            </a:xfrm>
            <a:custGeom>
              <a:avLst/>
              <a:gdLst/>
              <a:ahLst/>
              <a:cxnLst/>
              <a:rect l="l" t="t" r="r" b="b"/>
              <a:pathLst>
                <a:path w="4682" h="13922" extrusionOk="0">
                  <a:moveTo>
                    <a:pt x="0" y="0"/>
                  </a:moveTo>
                  <a:cubicBezTo>
                    <a:pt x="1" y="2"/>
                    <a:pt x="1459" y="5290"/>
                    <a:pt x="1216" y="13922"/>
                  </a:cubicBezTo>
                  <a:lnTo>
                    <a:pt x="4681" y="12432"/>
                  </a:lnTo>
                  <a:lnTo>
                    <a:pt x="0" y="0"/>
                  </a:ln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5"/>
            <p:cNvSpPr/>
            <p:nvPr/>
          </p:nvSpPr>
          <p:spPr>
            <a:xfrm>
              <a:off x="4436525" y="3650800"/>
              <a:ext cx="65375" cy="212800"/>
            </a:xfrm>
            <a:custGeom>
              <a:avLst/>
              <a:gdLst/>
              <a:ahLst/>
              <a:cxnLst/>
              <a:rect l="l" t="t" r="r" b="b"/>
              <a:pathLst>
                <a:path w="2615" h="8512" fill="none" extrusionOk="0">
                  <a:moveTo>
                    <a:pt x="2614" y="0"/>
                  </a:moveTo>
                  <a:cubicBezTo>
                    <a:pt x="2614" y="0"/>
                    <a:pt x="0" y="4955"/>
                    <a:pt x="943" y="8511"/>
                  </a:cubicBez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5"/>
            <p:cNvSpPr/>
            <p:nvPr/>
          </p:nvSpPr>
          <p:spPr>
            <a:xfrm>
              <a:off x="4409925" y="3707025"/>
              <a:ext cx="44850" cy="183175"/>
            </a:xfrm>
            <a:custGeom>
              <a:avLst/>
              <a:gdLst/>
              <a:ahLst/>
              <a:cxnLst/>
              <a:rect l="l" t="t" r="r" b="b"/>
              <a:pathLst>
                <a:path w="1794" h="7327" fill="none" extrusionOk="0">
                  <a:moveTo>
                    <a:pt x="1794" y="1"/>
                  </a:moveTo>
                  <a:cubicBezTo>
                    <a:pt x="1794" y="1"/>
                    <a:pt x="0" y="4013"/>
                    <a:pt x="821" y="7326"/>
                  </a:cubicBez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5"/>
            <p:cNvSpPr/>
            <p:nvPr/>
          </p:nvSpPr>
          <p:spPr>
            <a:xfrm>
              <a:off x="4348375" y="3707025"/>
              <a:ext cx="106400" cy="103375"/>
            </a:xfrm>
            <a:custGeom>
              <a:avLst/>
              <a:gdLst/>
              <a:ahLst/>
              <a:cxnLst/>
              <a:rect l="l" t="t" r="r" b="b"/>
              <a:pathLst>
                <a:path w="4256" h="4135" fill="none" extrusionOk="0">
                  <a:moveTo>
                    <a:pt x="4256" y="1"/>
                  </a:moveTo>
                  <a:cubicBezTo>
                    <a:pt x="4256" y="1"/>
                    <a:pt x="821" y="1399"/>
                    <a:pt x="0" y="4135"/>
                  </a:cubicBezTo>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5"/>
            <p:cNvSpPr/>
            <p:nvPr/>
          </p:nvSpPr>
          <p:spPr>
            <a:xfrm>
              <a:off x="3982100" y="2759450"/>
              <a:ext cx="1439275" cy="1245475"/>
            </a:xfrm>
            <a:custGeom>
              <a:avLst/>
              <a:gdLst/>
              <a:ahLst/>
              <a:cxnLst/>
              <a:rect l="l" t="t" r="r" b="b"/>
              <a:pathLst>
                <a:path w="57571" h="49819" fill="none" extrusionOk="0">
                  <a:moveTo>
                    <a:pt x="39849" y="1247"/>
                  </a:moveTo>
                  <a:cubicBezTo>
                    <a:pt x="37965" y="183"/>
                    <a:pt x="35746" y="0"/>
                    <a:pt x="33709" y="730"/>
                  </a:cubicBezTo>
                  <a:cubicBezTo>
                    <a:pt x="32007" y="1307"/>
                    <a:pt x="30336" y="1976"/>
                    <a:pt x="28694" y="2736"/>
                  </a:cubicBezTo>
                  <a:cubicBezTo>
                    <a:pt x="25503" y="4286"/>
                    <a:pt x="20548" y="7812"/>
                    <a:pt x="19241" y="8998"/>
                  </a:cubicBezTo>
                  <a:cubicBezTo>
                    <a:pt x="17964" y="10183"/>
                    <a:pt x="16779" y="17052"/>
                    <a:pt x="16779" y="21065"/>
                  </a:cubicBezTo>
                  <a:cubicBezTo>
                    <a:pt x="16718" y="23709"/>
                    <a:pt x="16384" y="26323"/>
                    <a:pt x="15715" y="28907"/>
                  </a:cubicBezTo>
                  <a:cubicBezTo>
                    <a:pt x="16262" y="28907"/>
                    <a:pt x="17387" y="29393"/>
                    <a:pt x="9484" y="27782"/>
                  </a:cubicBezTo>
                  <a:cubicBezTo>
                    <a:pt x="7508" y="27326"/>
                    <a:pt x="5715" y="26323"/>
                    <a:pt x="4226" y="24925"/>
                  </a:cubicBezTo>
                  <a:cubicBezTo>
                    <a:pt x="2949" y="25229"/>
                    <a:pt x="1824" y="26049"/>
                    <a:pt x="1156" y="27174"/>
                  </a:cubicBezTo>
                  <a:cubicBezTo>
                    <a:pt x="548" y="28238"/>
                    <a:pt x="153" y="29393"/>
                    <a:pt x="1" y="30609"/>
                  </a:cubicBezTo>
                  <a:cubicBezTo>
                    <a:pt x="1" y="30609"/>
                    <a:pt x="3071" y="31430"/>
                    <a:pt x="3770" y="32129"/>
                  </a:cubicBezTo>
                  <a:cubicBezTo>
                    <a:pt x="4469" y="32858"/>
                    <a:pt x="13922" y="36445"/>
                    <a:pt x="15594" y="36810"/>
                  </a:cubicBezTo>
                  <a:cubicBezTo>
                    <a:pt x="16232" y="36961"/>
                    <a:pt x="16901" y="37083"/>
                    <a:pt x="17600" y="37144"/>
                  </a:cubicBezTo>
                  <a:lnTo>
                    <a:pt x="10973" y="37661"/>
                  </a:lnTo>
                  <a:cubicBezTo>
                    <a:pt x="10973" y="37661"/>
                    <a:pt x="8481" y="39180"/>
                    <a:pt x="8359" y="42858"/>
                  </a:cubicBezTo>
                  <a:cubicBezTo>
                    <a:pt x="8238" y="46536"/>
                    <a:pt x="10274" y="49819"/>
                    <a:pt x="10274" y="49819"/>
                  </a:cubicBezTo>
                  <a:lnTo>
                    <a:pt x="45473" y="49819"/>
                  </a:lnTo>
                  <a:cubicBezTo>
                    <a:pt x="45473" y="49819"/>
                    <a:pt x="47843" y="47691"/>
                    <a:pt x="48421" y="45442"/>
                  </a:cubicBezTo>
                  <a:cubicBezTo>
                    <a:pt x="49029" y="43223"/>
                    <a:pt x="47843" y="31703"/>
                    <a:pt x="47843" y="31703"/>
                  </a:cubicBezTo>
                  <a:cubicBezTo>
                    <a:pt x="47843" y="31703"/>
                    <a:pt x="56354" y="31460"/>
                    <a:pt x="56962" y="30183"/>
                  </a:cubicBezTo>
                  <a:cubicBezTo>
                    <a:pt x="57570" y="28876"/>
                    <a:pt x="56111" y="26505"/>
                    <a:pt x="54470" y="23922"/>
                  </a:cubicBezTo>
                  <a:cubicBezTo>
                    <a:pt x="52828" y="21308"/>
                    <a:pt x="49515" y="14226"/>
                    <a:pt x="47722" y="10548"/>
                  </a:cubicBezTo>
                  <a:cubicBezTo>
                    <a:pt x="45959" y="6900"/>
                    <a:pt x="45138" y="4529"/>
                    <a:pt x="41369" y="2159"/>
                  </a:cubicBezTo>
                  <a:cubicBezTo>
                    <a:pt x="40792" y="1794"/>
                    <a:pt x="40275" y="1490"/>
                    <a:pt x="39849" y="1247"/>
                  </a:cubicBezTo>
                  <a:close/>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5"/>
            <p:cNvSpPr/>
            <p:nvPr/>
          </p:nvSpPr>
          <p:spPr>
            <a:xfrm>
              <a:off x="4618125" y="2399250"/>
              <a:ext cx="561600" cy="658850"/>
            </a:xfrm>
            <a:custGeom>
              <a:avLst/>
              <a:gdLst/>
              <a:ahLst/>
              <a:cxnLst/>
              <a:rect l="l" t="t" r="r" b="b"/>
              <a:pathLst>
                <a:path w="22464" h="26354" extrusionOk="0">
                  <a:moveTo>
                    <a:pt x="11217" y="1"/>
                  </a:moveTo>
                  <a:lnTo>
                    <a:pt x="1" y="123"/>
                  </a:lnTo>
                  <a:cubicBezTo>
                    <a:pt x="1" y="123"/>
                    <a:pt x="1460" y="13253"/>
                    <a:pt x="1460" y="18208"/>
                  </a:cubicBezTo>
                  <a:lnTo>
                    <a:pt x="1460" y="26354"/>
                  </a:lnTo>
                  <a:lnTo>
                    <a:pt x="9758" y="25503"/>
                  </a:lnTo>
                  <a:lnTo>
                    <a:pt x="10791" y="20548"/>
                  </a:lnTo>
                  <a:lnTo>
                    <a:pt x="10913" y="24895"/>
                  </a:lnTo>
                  <a:lnTo>
                    <a:pt x="18086" y="23436"/>
                  </a:lnTo>
                  <a:lnTo>
                    <a:pt x="18086" y="20548"/>
                  </a:lnTo>
                  <a:lnTo>
                    <a:pt x="19971" y="23162"/>
                  </a:lnTo>
                  <a:lnTo>
                    <a:pt x="22463" y="22585"/>
                  </a:lnTo>
                  <a:cubicBezTo>
                    <a:pt x="22463" y="22585"/>
                    <a:pt x="17053" y="13101"/>
                    <a:pt x="14712" y="9302"/>
                  </a:cubicBezTo>
                  <a:cubicBezTo>
                    <a:pt x="12402" y="5503"/>
                    <a:pt x="11217" y="1"/>
                    <a:pt x="11217" y="1"/>
                  </a:cubicBez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5"/>
            <p:cNvSpPr/>
            <p:nvPr/>
          </p:nvSpPr>
          <p:spPr>
            <a:xfrm>
              <a:off x="4428150" y="2063850"/>
              <a:ext cx="569200" cy="476775"/>
            </a:xfrm>
            <a:custGeom>
              <a:avLst/>
              <a:gdLst/>
              <a:ahLst/>
              <a:cxnLst/>
              <a:rect l="l" t="t" r="r" b="b"/>
              <a:pathLst>
                <a:path w="22768" h="19071" extrusionOk="0">
                  <a:moveTo>
                    <a:pt x="10329" y="1"/>
                  </a:moveTo>
                  <a:cubicBezTo>
                    <a:pt x="10085" y="1"/>
                    <a:pt x="9852" y="32"/>
                    <a:pt x="9636" y="104"/>
                  </a:cubicBezTo>
                  <a:cubicBezTo>
                    <a:pt x="7873" y="681"/>
                    <a:pt x="5685" y="985"/>
                    <a:pt x="3800" y="3599"/>
                  </a:cubicBezTo>
                  <a:cubicBezTo>
                    <a:pt x="1916" y="6213"/>
                    <a:pt x="2037" y="6213"/>
                    <a:pt x="1186" y="8128"/>
                  </a:cubicBezTo>
                  <a:cubicBezTo>
                    <a:pt x="487" y="9526"/>
                    <a:pt x="92" y="11077"/>
                    <a:pt x="1" y="12657"/>
                  </a:cubicBezTo>
                  <a:cubicBezTo>
                    <a:pt x="1" y="12657"/>
                    <a:pt x="9636" y="16730"/>
                    <a:pt x="14013" y="17885"/>
                  </a:cubicBezTo>
                  <a:cubicBezTo>
                    <a:pt x="18390" y="19071"/>
                    <a:pt x="21004" y="19071"/>
                    <a:pt x="21004" y="19071"/>
                  </a:cubicBezTo>
                  <a:cubicBezTo>
                    <a:pt x="21399" y="17916"/>
                    <a:pt x="21764" y="16730"/>
                    <a:pt x="22038" y="15545"/>
                  </a:cubicBezTo>
                  <a:cubicBezTo>
                    <a:pt x="22311" y="14086"/>
                    <a:pt x="22767" y="11624"/>
                    <a:pt x="21886" y="9739"/>
                  </a:cubicBezTo>
                  <a:cubicBezTo>
                    <a:pt x="21004" y="7824"/>
                    <a:pt x="19971" y="4177"/>
                    <a:pt x="18238" y="3022"/>
                  </a:cubicBezTo>
                  <a:cubicBezTo>
                    <a:pt x="17023" y="2262"/>
                    <a:pt x="15685" y="1775"/>
                    <a:pt x="14287" y="1563"/>
                  </a:cubicBezTo>
                  <a:cubicBezTo>
                    <a:pt x="14287" y="1563"/>
                    <a:pt x="12049" y="1"/>
                    <a:pt x="103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5"/>
            <p:cNvSpPr/>
            <p:nvPr/>
          </p:nvSpPr>
          <p:spPr>
            <a:xfrm>
              <a:off x="4448675" y="2270850"/>
              <a:ext cx="533475" cy="181625"/>
            </a:xfrm>
            <a:custGeom>
              <a:avLst/>
              <a:gdLst/>
              <a:ahLst/>
              <a:cxnLst/>
              <a:rect l="l" t="t" r="r" b="b"/>
              <a:pathLst>
                <a:path w="21339" h="7265" extrusionOk="0">
                  <a:moveTo>
                    <a:pt x="274" y="0"/>
                  </a:moveTo>
                  <a:cubicBezTo>
                    <a:pt x="183" y="243"/>
                    <a:pt x="92" y="456"/>
                    <a:pt x="1" y="669"/>
                  </a:cubicBezTo>
                  <a:cubicBezTo>
                    <a:pt x="6779" y="3739"/>
                    <a:pt x="13891" y="5958"/>
                    <a:pt x="21217" y="7265"/>
                  </a:cubicBezTo>
                  <a:cubicBezTo>
                    <a:pt x="21247" y="7052"/>
                    <a:pt x="21308" y="6839"/>
                    <a:pt x="21338" y="6566"/>
                  </a:cubicBezTo>
                  <a:cubicBezTo>
                    <a:pt x="14074" y="5259"/>
                    <a:pt x="6992" y="3070"/>
                    <a:pt x="2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5"/>
            <p:cNvSpPr/>
            <p:nvPr/>
          </p:nvSpPr>
          <p:spPr>
            <a:xfrm>
              <a:off x="4465400" y="2117350"/>
              <a:ext cx="522075" cy="297125"/>
            </a:xfrm>
            <a:custGeom>
              <a:avLst/>
              <a:gdLst/>
              <a:ahLst/>
              <a:cxnLst/>
              <a:rect l="l" t="t" r="r" b="b"/>
              <a:pathLst>
                <a:path w="20883" h="11885" extrusionOk="0">
                  <a:moveTo>
                    <a:pt x="3830" y="942"/>
                  </a:moveTo>
                  <a:lnTo>
                    <a:pt x="3830" y="973"/>
                  </a:lnTo>
                  <a:cubicBezTo>
                    <a:pt x="4529" y="1338"/>
                    <a:pt x="5259" y="1702"/>
                    <a:pt x="6019" y="2006"/>
                  </a:cubicBezTo>
                  <a:cubicBezTo>
                    <a:pt x="5380" y="2523"/>
                    <a:pt x="4833" y="3070"/>
                    <a:pt x="4316" y="3648"/>
                  </a:cubicBezTo>
                  <a:cubicBezTo>
                    <a:pt x="3726" y="4327"/>
                    <a:pt x="2791" y="5322"/>
                    <a:pt x="2431" y="5322"/>
                  </a:cubicBezTo>
                  <a:cubicBezTo>
                    <a:pt x="2421" y="5322"/>
                    <a:pt x="2411" y="5321"/>
                    <a:pt x="2402" y="5319"/>
                  </a:cubicBezTo>
                  <a:cubicBezTo>
                    <a:pt x="2341" y="5319"/>
                    <a:pt x="2341" y="5319"/>
                    <a:pt x="2310" y="5289"/>
                  </a:cubicBezTo>
                  <a:cubicBezTo>
                    <a:pt x="2067" y="4772"/>
                    <a:pt x="2888" y="2675"/>
                    <a:pt x="3830" y="942"/>
                  </a:cubicBezTo>
                  <a:close/>
                  <a:moveTo>
                    <a:pt x="6809" y="2341"/>
                  </a:moveTo>
                  <a:lnTo>
                    <a:pt x="7204" y="2493"/>
                  </a:lnTo>
                  <a:cubicBezTo>
                    <a:pt x="7295" y="2645"/>
                    <a:pt x="7356" y="2827"/>
                    <a:pt x="7417" y="3040"/>
                  </a:cubicBezTo>
                  <a:cubicBezTo>
                    <a:pt x="7660" y="4225"/>
                    <a:pt x="7782" y="5411"/>
                    <a:pt x="7782" y="6626"/>
                  </a:cubicBezTo>
                  <a:cubicBezTo>
                    <a:pt x="7782" y="7052"/>
                    <a:pt x="7812" y="7447"/>
                    <a:pt x="7873" y="7873"/>
                  </a:cubicBezTo>
                  <a:cubicBezTo>
                    <a:pt x="5927" y="7174"/>
                    <a:pt x="4286" y="6474"/>
                    <a:pt x="2918" y="5867"/>
                  </a:cubicBezTo>
                  <a:cubicBezTo>
                    <a:pt x="3496" y="5593"/>
                    <a:pt x="4134" y="4894"/>
                    <a:pt x="4833" y="4134"/>
                  </a:cubicBezTo>
                  <a:cubicBezTo>
                    <a:pt x="5411" y="3465"/>
                    <a:pt x="6292" y="2493"/>
                    <a:pt x="6809" y="2341"/>
                  </a:cubicBezTo>
                  <a:close/>
                  <a:moveTo>
                    <a:pt x="8086" y="2797"/>
                  </a:moveTo>
                  <a:cubicBezTo>
                    <a:pt x="9566" y="3310"/>
                    <a:pt x="11077" y="3734"/>
                    <a:pt x="12587" y="4097"/>
                  </a:cubicBezTo>
                  <a:lnTo>
                    <a:pt x="12587" y="4097"/>
                  </a:lnTo>
                  <a:cubicBezTo>
                    <a:pt x="11868" y="4728"/>
                    <a:pt x="11209" y="5390"/>
                    <a:pt x="10639" y="6140"/>
                  </a:cubicBezTo>
                  <a:cubicBezTo>
                    <a:pt x="10000" y="6870"/>
                    <a:pt x="9058" y="7964"/>
                    <a:pt x="8754" y="7994"/>
                  </a:cubicBezTo>
                  <a:cubicBezTo>
                    <a:pt x="8541" y="7994"/>
                    <a:pt x="8511" y="7569"/>
                    <a:pt x="8511" y="6596"/>
                  </a:cubicBezTo>
                  <a:cubicBezTo>
                    <a:pt x="8481" y="5350"/>
                    <a:pt x="8359" y="4073"/>
                    <a:pt x="8086" y="2857"/>
                  </a:cubicBezTo>
                  <a:cubicBezTo>
                    <a:pt x="8086" y="2827"/>
                    <a:pt x="8086" y="2797"/>
                    <a:pt x="8086" y="2797"/>
                  </a:cubicBezTo>
                  <a:close/>
                  <a:moveTo>
                    <a:pt x="13461" y="4404"/>
                  </a:moveTo>
                  <a:cubicBezTo>
                    <a:pt x="13474" y="4404"/>
                    <a:pt x="13485" y="4405"/>
                    <a:pt x="13496" y="4408"/>
                  </a:cubicBezTo>
                  <a:cubicBezTo>
                    <a:pt x="13770" y="4864"/>
                    <a:pt x="13830" y="6110"/>
                    <a:pt x="13891" y="7204"/>
                  </a:cubicBezTo>
                  <a:cubicBezTo>
                    <a:pt x="13891" y="8085"/>
                    <a:pt x="13982" y="8937"/>
                    <a:pt x="14165" y="9788"/>
                  </a:cubicBezTo>
                  <a:cubicBezTo>
                    <a:pt x="12493" y="9362"/>
                    <a:pt x="10912" y="8876"/>
                    <a:pt x="9453" y="8389"/>
                  </a:cubicBezTo>
                  <a:cubicBezTo>
                    <a:pt x="10061" y="7842"/>
                    <a:pt x="10639" y="7234"/>
                    <a:pt x="11186" y="6596"/>
                  </a:cubicBezTo>
                  <a:cubicBezTo>
                    <a:pt x="11835" y="5829"/>
                    <a:pt x="13057" y="4404"/>
                    <a:pt x="13461" y="4404"/>
                  </a:cubicBezTo>
                  <a:close/>
                  <a:moveTo>
                    <a:pt x="14286" y="4438"/>
                  </a:moveTo>
                  <a:lnTo>
                    <a:pt x="14286" y="4438"/>
                  </a:lnTo>
                  <a:cubicBezTo>
                    <a:pt x="15168" y="4620"/>
                    <a:pt x="16080" y="4772"/>
                    <a:pt x="17083" y="4924"/>
                  </a:cubicBezTo>
                  <a:cubicBezTo>
                    <a:pt x="16840" y="5502"/>
                    <a:pt x="16657" y="6110"/>
                    <a:pt x="16536" y="6718"/>
                  </a:cubicBezTo>
                  <a:cubicBezTo>
                    <a:pt x="16232" y="7964"/>
                    <a:pt x="15776" y="9666"/>
                    <a:pt x="15168" y="10000"/>
                  </a:cubicBezTo>
                  <a:lnTo>
                    <a:pt x="15107" y="10031"/>
                  </a:lnTo>
                  <a:lnTo>
                    <a:pt x="14985" y="10000"/>
                  </a:lnTo>
                  <a:cubicBezTo>
                    <a:pt x="14712" y="9696"/>
                    <a:pt x="14651" y="8085"/>
                    <a:pt x="14621" y="7174"/>
                  </a:cubicBezTo>
                  <a:cubicBezTo>
                    <a:pt x="14590" y="6262"/>
                    <a:pt x="14499" y="5350"/>
                    <a:pt x="14286" y="4438"/>
                  </a:cubicBezTo>
                  <a:close/>
                  <a:moveTo>
                    <a:pt x="17751" y="5137"/>
                  </a:moveTo>
                  <a:cubicBezTo>
                    <a:pt x="18177" y="5745"/>
                    <a:pt x="18450" y="7356"/>
                    <a:pt x="18694" y="8663"/>
                  </a:cubicBezTo>
                  <a:cubicBezTo>
                    <a:pt x="18815" y="9423"/>
                    <a:pt x="18967" y="10152"/>
                    <a:pt x="19180" y="10912"/>
                  </a:cubicBezTo>
                  <a:cubicBezTo>
                    <a:pt x="18086" y="10699"/>
                    <a:pt x="16991" y="10487"/>
                    <a:pt x="15958" y="10244"/>
                  </a:cubicBezTo>
                  <a:cubicBezTo>
                    <a:pt x="16536" y="9514"/>
                    <a:pt x="16900" y="8116"/>
                    <a:pt x="17235" y="6870"/>
                  </a:cubicBezTo>
                  <a:cubicBezTo>
                    <a:pt x="17356" y="6292"/>
                    <a:pt x="17539" y="5684"/>
                    <a:pt x="17751" y="5137"/>
                  </a:cubicBezTo>
                  <a:close/>
                  <a:moveTo>
                    <a:pt x="3648" y="0"/>
                  </a:moveTo>
                  <a:cubicBezTo>
                    <a:pt x="3465" y="152"/>
                    <a:pt x="3283" y="335"/>
                    <a:pt x="3101" y="517"/>
                  </a:cubicBezTo>
                  <a:lnTo>
                    <a:pt x="3222" y="578"/>
                  </a:lnTo>
                  <a:cubicBezTo>
                    <a:pt x="2736" y="1459"/>
                    <a:pt x="1429" y="4043"/>
                    <a:pt x="1581" y="5259"/>
                  </a:cubicBezTo>
                  <a:cubicBezTo>
                    <a:pt x="1095" y="5015"/>
                    <a:pt x="669" y="4803"/>
                    <a:pt x="304" y="4620"/>
                  </a:cubicBezTo>
                  <a:cubicBezTo>
                    <a:pt x="213" y="4803"/>
                    <a:pt x="122" y="5015"/>
                    <a:pt x="0" y="5259"/>
                  </a:cubicBezTo>
                  <a:cubicBezTo>
                    <a:pt x="4681" y="7599"/>
                    <a:pt x="9605" y="9423"/>
                    <a:pt x="14681" y="10669"/>
                  </a:cubicBezTo>
                  <a:cubicBezTo>
                    <a:pt x="14803" y="10730"/>
                    <a:pt x="14925" y="10760"/>
                    <a:pt x="15077" y="10760"/>
                  </a:cubicBezTo>
                  <a:cubicBezTo>
                    <a:pt x="16870" y="11186"/>
                    <a:pt x="18785" y="11581"/>
                    <a:pt x="20791" y="11885"/>
                  </a:cubicBezTo>
                  <a:cubicBezTo>
                    <a:pt x="20821" y="11672"/>
                    <a:pt x="20852" y="11429"/>
                    <a:pt x="20852" y="11186"/>
                  </a:cubicBezTo>
                  <a:lnTo>
                    <a:pt x="20396" y="11125"/>
                  </a:lnTo>
                  <a:cubicBezTo>
                    <a:pt x="20578" y="10791"/>
                    <a:pt x="20761" y="10426"/>
                    <a:pt x="20882" y="10092"/>
                  </a:cubicBezTo>
                  <a:cubicBezTo>
                    <a:pt x="20882" y="9575"/>
                    <a:pt x="20821" y="9058"/>
                    <a:pt x="20700" y="8572"/>
                  </a:cubicBezTo>
                  <a:cubicBezTo>
                    <a:pt x="20487" y="9271"/>
                    <a:pt x="20183" y="10000"/>
                    <a:pt x="19849" y="10669"/>
                  </a:cubicBezTo>
                  <a:cubicBezTo>
                    <a:pt x="19636" y="9970"/>
                    <a:pt x="19484" y="9271"/>
                    <a:pt x="19393" y="8541"/>
                  </a:cubicBezTo>
                  <a:cubicBezTo>
                    <a:pt x="19210" y="7386"/>
                    <a:pt x="18937" y="6231"/>
                    <a:pt x="18542" y="5137"/>
                  </a:cubicBezTo>
                  <a:lnTo>
                    <a:pt x="18542" y="5137"/>
                  </a:lnTo>
                  <a:lnTo>
                    <a:pt x="19423" y="5259"/>
                  </a:lnTo>
                  <a:cubicBezTo>
                    <a:pt x="19332" y="4985"/>
                    <a:pt x="19210" y="4742"/>
                    <a:pt x="19119" y="4499"/>
                  </a:cubicBezTo>
                  <a:cubicBezTo>
                    <a:pt x="15168" y="4073"/>
                    <a:pt x="11308" y="3192"/>
                    <a:pt x="7599" y="1854"/>
                  </a:cubicBezTo>
                  <a:cubicBezTo>
                    <a:pt x="7478" y="1733"/>
                    <a:pt x="7356" y="1672"/>
                    <a:pt x="7204" y="1642"/>
                  </a:cubicBezTo>
                  <a:cubicBezTo>
                    <a:pt x="7143" y="1611"/>
                    <a:pt x="7052" y="1611"/>
                    <a:pt x="6961" y="1611"/>
                  </a:cubicBezTo>
                  <a:cubicBezTo>
                    <a:pt x="5836" y="1155"/>
                    <a:pt x="4712" y="639"/>
                    <a:pt x="36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5"/>
            <p:cNvSpPr/>
            <p:nvPr/>
          </p:nvSpPr>
          <p:spPr>
            <a:xfrm>
              <a:off x="4566450" y="2099100"/>
              <a:ext cx="371625" cy="117050"/>
            </a:xfrm>
            <a:custGeom>
              <a:avLst/>
              <a:gdLst/>
              <a:ahLst/>
              <a:cxnLst/>
              <a:rect l="l" t="t" r="r" b="b"/>
              <a:pathLst>
                <a:path w="14865" h="4682" extrusionOk="0">
                  <a:moveTo>
                    <a:pt x="639" y="1"/>
                  </a:moveTo>
                  <a:cubicBezTo>
                    <a:pt x="426" y="122"/>
                    <a:pt x="214" y="274"/>
                    <a:pt x="1" y="426"/>
                  </a:cubicBezTo>
                  <a:cubicBezTo>
                    <a:pt x="1855" y="1642"/>
                    <a:pt x="6779" y="4256"/>
                    <a:pt x="14864" y="4682"/>
                  </a:cubicBezTo>
                  <a:cubicBezTo>
                    <a:pt x="14743" y="4438"/>
                    <a:pt x="14621" y="4195"/>
                    <a:pt x="14500" y="3952"/>
                  </a:cubicBezTo>
                  <a:cubicBezTo>
                    <a:pt x="7235" y="3466"/>
                    <a:pt x="2615" y="1186"/>
                    <a:pt x="6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5"/>
            <p:cNvSpPr/>
            <p:nvPr/>
          </p:nvSpPr>
          <p:spPr>
            <a:xfrm>
              <a:off x="4428150" y="2052000"/>
              <a:ext cx="569200" cy="488625"/>
            </a:xfrm>
            <a:custGeom>
              <a:avLst/>
              <a:gdLst/>
              <a:ahLst/>
              <a:cxnLst/>
              <a:rect l="l" t="t" r="r" b="b"/>
              <a:pathLst>
                <a:path w="22768" h="19545" fill="none" extrusionOk="0">
                  <a:moveTo>
                    <a:pt x="1" y="13131"/>
                  </a:moveTo>
                  <a:cubicBezTo>
                    <a:pt x="1" y="13131"/>
                    <a:pt x="9636" y="17204"/>
                    <a:pt x="14013" y="18359"/>
                  </a:cubicBezTo>
                  <a:cubicBezTo>
                    <a:pt x="18390" y="19545"/>
                    <a:pt x="21004" y="19545"/>
                    <a:pt x="21004" y="19545"/>
                  </a:cubicBezTo>
                  <a:cubicBezTo>
                    <a:pt x="21399" y="18390"/>
                    <a:pt x="21764" y="17204"/>
                    <a:pt x="22038" y="16019"/>
                  </a:cubicBezTo>
                  <a:cubicBezTo>
                    <a:pt x="22311" y="14560"/>
                    <a:pt x="22767" y="12098"/>
                    <a:pt x="21886" y="10213"/>
                  </a:cubicBezTo>
                  <a:cubicBezTo>
                    <a:pt x="21004" y="8298"/>
                    <a:pt x="19971" y="4651"/>
                    <a:pt x="18238" y="3496"/>
                  </a:cubicBezTo>
                  <a:cubicBezTo>
                    <a:pt x="17023" y="2736"/>
                    <a:pt x="15685" y="2249"/>
                    <a:pt x="14287" y="2037"/>
                  </a:cubicBezTo>
                  <a:cubicBezTo>
                    <a:pt x="14287" y="2037"/>
                    <a:pt x="11369" y="0"/>
                    <a:pt x="9636" y="578"/>
                  </a:cubicBezTo>
                  <a:cubicBezTo>
                    <a:pt x="7873" y="1155"/>
                    <a:pt x="5685" y="1459"/>
                    <a:pt x="3800" y="4073"/>
                  </a:cubicBezTo>
                  <a:cubicBezTo>
                    <a:pt x="1916" y="6687"/>
                    <a:pt x="2037" y="6687"/>
                    <a:pt x="1186" y="8602"/>
                  </a:cubicBezTo>
                  <a:cubicBezTo>
                    <a:pt x="487" y="10000"/>
                    <a:pt x="92" y="11551"/>
                    <a:pt x="1" y="13131"/>
                  </a:cubicBezTo>
                  <a:close/>
                </a:path>
              </a:pathLst>
            </a:custGeom>
            <a:no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5"/>
            <p:cNvSpPr/>
            <p:nvPr/>
          </p:nvSpPr>
          <p:spPr>
            <a:xfrm>
              <a:off x="4198675" y="4059625"/>
              <a:ext cx="114775" cy="905050"/>
            </a:xfrm>
            <a:custGeom>
              <a:avLst/>
              <a:gdLst/>
              <a:ahLst/>
              <a:cxnLst/>
              <a:rect l="l" t="t" r="r" b="b"/>
              <a:pathLst>
                <a:path w="4591" h="36202" extrusionOk="0">
                  <a:moveTo>
                    <a:pt x="0" y="0"/>
                  </a:moveTo>
                  <a:lnTo>
                    <a:pt x="122" y="36201"/>
                  </a:lnTo>
                  <a:lnTo>
                    <a:pt x="1490" y="36201"/>
                  </a:lnTo>
                  <a:lnTo>
                    <a:pt x="4590" y="0"/>
                  </a:lnTo>
                  <a:close/>
                </a:path>
              </a:pathLst>
            </a:custGeom>
            <a:solidFill>
              <a:schemeClr val="accent5"/>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5"/>
            <p:cNvSpPr/>
            <p:nvPr/>
          </p:nvSpPr>
          <p:spPr>
            <a:xfrm>
              <a:off x="4198675" y="4059625"/>
              <a:ext cx="114775" cy="44100"/>
            </a:xfrm>
            <a:custGeom>
              <a:avLst/>
              <a:gdLst/>
              <a:ahLst/>
              <a:cxnLst/>
              <a:rect l="l" t="t" r="r" b="b"/>
              <a:pathLst>
                <a:path w="4591" h="1764" extrusionOk="0">
                  <a:moveTo>
                    <a:pt x="0" y="0"/>
                  </a:moveTo>
                  <a:lnTo>
                    <a:pt x="0" y="1763"/>
                  </a:lnTo>
                  <a:lnTo>
                    <a:pt x="4438" y="1763"/>
                  </a:lnTo>
                  <a:lnTo>
                    <a:pt x="4590" y="0"/>
                  </a:ln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5"/>
            <p:cNvSpPr/>
            <p:nvPr/>
          </p:nvSpPr>
          <p:spPr>
            <a:xfrm>
              <a:off x="4582425" y="4059625"/>
              <a:ext cx="104875" cy="905050"/>
            </a:xfrm>
            <a:custGeom>
              <a:avLst/>
              <a:gdLst/>
              <a:ahLst/>
              <a:cxnLst/>
              <a:rect l="l" t="t" r="r" b="b"/>
              <a:pathLst>
                <a:path w="4195" h="36202" extrusionOk="0">
                  <a:moveTo>
                    <a:pt x="0" y="0"/>
                  </a:moveTo>
                  <a:lnTo>
                    <a:pt x="122" y="36201"/>
                  </a:lnTo>
                  <a:lnTo>
                    <a:pt x="1368" y="36201"/>
                  </a:lnTo>
                  <a:lnTo>
                    <a:pt x="4195" y="0"/>
                  </a:ln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5"/>
            <p:cNvSpPr/>
            <p:nvPr/>
          </p:nvSpPr>
          <p:spPr>
            <a:xfrm>
              <a:off x="5133350" y="4059625"/>
              <a:ext cx="114750" cy="905050"/>
            </a:xfrm>
            <a:custGeom>
              <a:avLst/>
              <a:gdLst/>
              <a:ahLst/>
              <a:cxnLst/>
              <a:rect l="l" t="t" r="r" b="b"/>
              <a:pathLst>
                <a:path w="4590" h="36202" extrusionOk="0">
                  <a:moveTo>
                    <a:pt x="0" y="0"/>
                  </a:moveTo>
                  <a:lnTo>
                    <a:pt x="3100" y="36201"/>
                  </a:lnTo>
                  <a:lnTo>
                    <a:pt x="4468" y="36201"/>
                  </a:lnTo>
                  <a:lnTo>
                    <a:pt x="4590" y="0"/>
                  </a:lnTo>
                  <a:close/>
                </a:path>
              </a:pathLst>
            </a:custGeom>
            <a:solidFill>
              <a:schemeClr val="accent5"/>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5"/>
            <p:cNvSpPr/>
            <p:nvPr/>
          </p:nvSpPr>
          <p:spPr>
            <a:xfrm>
              <a:off x="5132575" y="4059625"/>
              <a:ext cx="115525" cy="44100"/>
            </a:xfrm>
            <a:custGeom>
              <a:avLst/>
              <a:gdLst/>
              <a:ahLst/>
              <a:cxnLst/>
              <a:rect l="l" t="t" r="r" b="b"/>
              <a:pathLst>
                <a:path w="4621" h="1764" extrusionOk="0">
                  <a:moveTo>
                    <a:pt x="1" y="0"/>
                  </a:moveTo>
                  <a:lnTo>
                    <a:pt x="153" y="1763"/>
                  </a:lnTo>
                  <a:lnTo>
                    <a:pt x="4590" y="1763"/>
                  </a:lnTo>
                  <a:lnTo>
                    <a:pt x="4621" y="0"/>
                  </a:ln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5"/>
            <p:cNvSpPr/>
            <p:nvPr/>
          </p:nvSpPr>
          <p:spPr>
            <a:xfrm>
              <a:off x="4612050" y="4059625"/>
              <a:ext cx="114775" cy="905050"/>
            </a:xfrm>
            <a:custGeom>
              <a:avLst/>
              <a:gdLst/>
              <a:ahLst/>
              <a:cxnLst/>
              <a:rect l="l" t="t" r="r" b="b"/>
              <a:pathLst>
                <a:path w="4591" h="36202" extrusionOk="0">
                  <a:moveTo>
                    <a:pt x="1" y="0"/>
                  </a:moveTo>
                  <a:lnTo>
                    <a:pt x="3101" y="36201"/>
                  </a:lnTo>
                  <a:lnTo>
                    <a:pt x="4469" y="36201"/>
                  </a:lnTo>
                  <a:lnTo>
                    <a:pt x="4590" y="0"/>
                  </a:lnTo>
                  <a:close/>
                </a:path>
              </a:pathLst>
            </a:custGeom>
            <a:solidFill>
              <a:schemeClr val="accent5"/>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5"/>
            <p:cNvSpPr/>
            <p:nvPr/>
          </p:nvSpPr>
          <p:spPr>
            <a:xfrm>
              <a:off x="4612050" y="4059625"/>
              <a:ext cx="114775" cy="44100"/>
            </a:xfrm>
            <a:custGeom>
              <a:avLst/>
              <a:gdLst/>
              <a:ahLst/>
              <a:cxnLst/>
              <a:rect l="l" t="t" r="r" b="b"/>
              <a:pathLst>
                <a:path w="4591" h="1764" extrusionOk="0">
                  <a:moveTo>
                    <a:pt x="1" y="0"/>
                  </a:moveTo>
                  <a:lnTo>
                    <a:pt x="153" y="1763"/>
                  </a:lnTo>
                  <a:lnTo>
                    <a:pt x="4590" y="1763"/>
                  </a:lnTo>
                  <a:lnTo>
                    <a:pt x="4590" y="0"/>
                  </a:lnTo>
                  <a:close/>
                </a:path>
              </a:pathLst>
            </a:custGeom>
            <a:solidFill>
              <a:schemeClr val="accent5"/>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5"/>
            <p:cNvSpPr/>
            <p:nvPr/>
          </p:nvSpPr>
          <p:spPr>
            <a:xfrm>
              <a:off x="4170550" y="4003400"/>
              <a:ext cx="1107950" cy="66875"/>
            </a:xfrm>
            <a:custGeom>
              <a:avLst/>
              <a:gdLst/>
              <a:ahLst/>
              <a:cxnLst/>
              <a:rect l="l" t="t" r="r" b="b"/>
              <a:pathLst>
                <a:path w="44318" h="2675" extrusionOk="0">
                  <a:moveTo>
                    <a:pt x="1" y="0"/>
                  </a:moveTo>
                  <a:lnTo>
                    <a:pt x="1" y="2675"/>
                  </a:lnTo>
                  <a:lnTo>
                    <a:pt x="44318" y="2675"/>
                  </a:lnTo>
                  <a:lnTo>
                    <a:pt x="44318" y="0"/>
                  </a:lnTo>
                  <a:close/>
                </a:path>
              </a:pathLst>
            </a:custGeom>
            <a:solidFill>
              <a:schemeClr val="accent5"/>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5"/>
            <p:cNvSpPr/>
            <p:nvPr/>
          </p:nvSpPr>
          <p:spPr>
            <a:xfrm>
              <a:off x="4620425" y="4003400"/>
              <a:ext cx="658075" cy="66875"/>
            </a:xfrm>
            <a:custGeom>
              <a:avLst/>
              <a:gdLst/>
              <a:ahLst/>
              <a:cxnLst/>
              <a:rect l="l" t="t" r="r" b="b"/>
              <a:pathLst>
                <a:path w="26323" h="2675" extrusionOk="0">
                  <a:moveTo>
                    <a:pt x="0" y="0"/>
                  </a:moveTo>
                  <a:lnTo>
                    <a:pt x="0" y="2675"/>
                  </a:lnTo>
                  <a:lnTo>
                    <a:pt x="26323" y="2675"/>
                  </a:lnTo>
                  <a:lnTo>
                    <a:pt x="26323" y="0"/>
                  </a:lnTo>
                  <a:close/>
                </a:path>
              </a:pathLst>
            </a:custGeom>
            <a:solidFill>
              <a:schemeClr val="accent5"/>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5"/>
            <p:cNvSpPr/>
            <p:nvPr/>
          </p:nvSpPr>
          <p:spPr>
            <a:xfrm>
              <a:off x="4170550" y="3931925"/>
              <a:ext cx="1107950" cy="71500"/>
            </a:xfrm>
            <a:custGeom>
              <a:avLst/>
              <a:gdLst/>
              <a:ahLst/>
              <a:cxnLst/>
              <a:rect l="l" t="t" r="r" b="b"/>
              <a:pathLst>
                <a:path w="44318" h="2860" extrusionOk="0">
                  <a:moveTo>
                    <a:pt x="39105" y="1"/>
                  </a:moveTo>
                  <a:cubicBezTo>
                    <a:pt x="39070" y="1"/>
                    <a:pt x="39034" y="1"/>
                    <a:pt x="38998" y="2"/>
                  </a:cubicBezTo>
                  <a:lnTo>
                    <a:pt x="5198" y="2"/>
                  </a:lnTo>
                  <a:cubicBezTo>
                    <a:pt x="5167" y="1"/>
                    <a:pt x="5135" y="1"/>
                    <a:pt x="5104" y="1"/>
                  </a:cubicBezTo>
                  <a:cubicBezTo>
                    <a:pt x="3254" y="1"/>
                    <a:pt x="1502" y="878"/>
                    <a:pt x="396" y="2342"/>
                  </a:cubicBezTo>
                  <a:lnTo>
                    <a:pt x="1" y="2859"/>
                  </a:lnTo>
                  <a:lnTo>
                    <a:pt x="44318" y="2859"/>
                  </a:lnTo>
                  <a:lnTo>
                    <a:pt x="43497" y="1917"/>
                  </a:lnTo>
                  <a:cubicBezTo>
                    <a:pt x="42366" y="697"/>
                    <a:pt x="40769" y="1"/>
                    <a:pt x="39105" y="1"/>
                  </a:cubicBez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5"/>
            <p:cNvSpPr/>
            <p:nvPr/>
          </p:nvSpPr>
          <p:spPr>
            <a:xfrm>
              <a:off x="4598400" y="3191825"/>
              <a:ext cx="738625" cy="810075"/>
            </a:xfrm>
            <a:custGeom>
              <a:avLst/>
              <a:gdLst/>
              <a:ahLst/>
              <a:cxnLst/>
              <a:rect l="l" t="t" r="r" b="b"/>
              <a:pathLst>
                <a:path w="29545" h="32403" extrusionOk="0">
                  <a:moveTo>
                    <a:pt x="3378" y="0"/>
                  </a:moveTo>
                  <a:cubicBezTo>
                    <a:pt x="1519" y="0"/>
                    <a:pt x="0" y="1477"/>
                    <a:pt x="60" y="3222"/>
                  </a:cubicBezTo>
                  <a:lnTo>
                    <a:pt x="1124" y="32402"/>
                  </a:lnTo>
                  <a:lnTo>
                    <a:pt x="26565" y="32402"/>
                  </a:lnTo>
                  <a:lnTo>
                    <a:pt x="29392" y="3526"/>
                  </a:lnTo>
                  <a:cubicBezTo>
                    <a:pt x="29544" y="1733"/>
                    <a:pt x="28024" y="122"/>
                    <a:pt x="26049" y="122"/>
                  </a:cubicBezTo>
                  <a:lnTo>
                    <a:pt x="3434" y="1"/>
                  </a:lnTo>
                  <a:cubicBezTo>
                    <a:pt x="3415" y="0"/>
                    <a:pt x="3396" y="0"/>
                    <a:pt x="3378" y="0"/>
                  </a:cubicBezTo>
                  <a:close/>
                </a:path>
              </a:pathLst>
            </a:custGeom>
            <a:solidFill>
              <a:srgbClr val="263238"/>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5"/>
            <p:cNvSpPr/>
            <p:nvPr/>
          </p:nvSpPr>
          <p:spPr>
            <a:xfrm>
              <a:off x="4641700" y="3191825"/>
              <a:ext cx="738625" cy="810075"/>
            </a:xfrm>
            <a:custGeom>
              <a:avLst/>
              <a:gdLst/>
              <a:ahLst/>
              <a:cxnLst/>
              <a:rect l="l" t="t" r="r" b="b"/>
              <a:pathLst>
                <a:path w="29545" h="32403" extrusionOk="0">
                  <a:moveTo>
                    <a:pt x="3377" y="0"/>
                  </a:moveTo>
                  <a:cubicBezTo>
                    <a:pt x="1490" y="0"/>
                    <a:pt x="1" y="1477"/>
                    <a:pt x="61" y="3222"/>
                  </a:cubicBezTo>
                  <a:lnTo>
                    <a:pt x="1125" y="32402"/>
                  </a:lnTo>
                  <a:lnTo>
                    <a:pt x="25472" y="32402"/>
                  </a:lnTo>
                  <a:lnTo>
                    <a:pt x="29362" y="3526"/>
                  </a:lnTo>
                  <a:cubicBezTo>
                    <a:pt x="29545" y="1733"/>
                    <a:pt x="27995" y="122"/>
                    <a:pt x="26049" y="122"/>
                  </a:cubicBezTo>
                  <a:lnTo>
                    <a:pt x="3435" y="1"/>
                  </a:lnTo>
                  <a:cubicBezTo>
                    <a:pt x="3416" y="0"/>
                    <a:pt x="3396" y="0"/>
                    <a:pt x="3377" y="0"/>
                  </a:cubicBezTo>
                  <a:close/>
                </a:path>
              </a:pathLst>
            </a:custGeom>
            <a:solidFill>
              <a:schemeClr val="accent5"/>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5"/>
            <p:cNvSpPr/>
            <p:nvPr/>
          </p:nvSpPr>
          <p:spPr>
            <a:xfrm>
              <a:off x="4672850" y="3191075"/>
              <a:ext cx="737875" cy="810825"/>
            </a:xfrm>
            <a:custGeom>
              <a:avLst/>
              <a:gdLst/>
              <a:ahLst/>
              <a:cxnLst/>
              <a:rect l="l" t="t" r="r" b="b"/>
              <a:pathLst>
                <a:path w="29515" h="32433" extrusionOk="0">
                  <a:moveTo>
                    <a:pt x="3405" y="0"/>
                  </a:moveTo>
                  <a:cubicBezTo>
                    <a:pt x="1520" y="0"/>
                    <a:pt x="0" y="1459"/>
                    <a:pt x="61" y="3252"/>
                  </a:cubicBezTo>
                  <a:lnTo>
                    <a:pt x="1095" y="32432"/>
                  </a:lnTo>
                  <a:lnTo>
                    <a:pt x="24226" y="32432"/>
                  </a:lnTo>
                  <a:lnTo>
                    <a:pt x="29332" y="3556"/>
                  </a:lnTo>
                  <a:cubicBezTo>
                    <a:pt x="29515" y="1763"/>
                    <a:pt x="27995" y="152"/>
                    <a:pt x="26049" y="152"/>
                  </a:cubicBezTo>
                  <a:lnTo>
                    <a:pt x="3405" y="0"/>
                  </a:lnTo>
                  <a:close/>
                </a:path>
              </a:pathLst>
            </a:custGeom>
            <a:solidFill>
              <a:schemeClr val="accent5"/>
            </a:solidFill>
            <a:ln w="106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14"/>
        <p:cNvGrpSpPr/>
        <p:nvPr/>
      </p:nvGrpSpPr>
      <p:grpSpPr>
        <a:xfrm>
          <a:off x="0" y="0"/>
          <a:ext cx="0" cy="0"/>
          <a:chOff x="0" y="0"/>
          <a:chExt cx="0" cy="0"/>
        </a:xfrm>
      </p:grpSpPr>
      <p:sp>
        <p:nvSpPr>
          <p:cNvPr id="1715" name="Google Shape;1715;p45"/>
          <p:cNvSpPr txBox="1">
            <a:spLocks noGrp="1"/>
          </p:cNvSpPr>
          <p:nvPr>
            <p:ph type="title"/>
          </p:nvPr>
        </p:nvSpPr>
        <p:spPr>
          <a:xfrm>
            <a:off x="3114750" y="130849"/>
            <a:ext cx="2914500" cy="94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t>References</a:t>
            </a:r>
            <a:endParaRPr sz="3600" dirty="0"/>
          </a:p>
        </p:txBody>
      </p:sp>
      <p:sp>
        <p:nvSpPr>
          <p:cNvPr id="14" name="Google Shape;1524;p39">
            <a:extLst>
              <a:ext uri="{FF2B5EF4-FFF2-40B4-BE49-F238E27FC236}">
                <a16:creationId xmlns:a16="http://schemas.microsoft.com/office/drawing/2014/main" id="{29555939-0B53-1EEA-5F5F-E55CF2575CBB}"/>
              </a:ext>
            </a:extLst>
          </p:cNvPr>
          <p:cNvSpPr txBox="1">
            <a:spLocks noGrp="1"/>
          </p:cNvSpPr>
          <p:nvPr>
            <p:ph type="subTitle" idx="1"/>
          </p:nvPr>
        </p:nvSpPr>
        <p:spPr>
          <a:xfrm>
            <a:off x="426720" y="929768"/>
            <a:ext cx="8011886" cy="3149557"/>
          </a:xfrm>
          <a:prstGeom prst="rect">
            <a:avLst/>
          </a:prstGeom>
        </p:spPr>
        <p:txBody>
          <a:bodyPr spcFirstLastPara="1" wrap="square" lIns="91425" tIns="91425" rIns="91425" bIns="91425" anchor="t" anchorCtr="0">
            <a:noAutofit/>
          </a:bodyPr>
          <a:lstStyle/>
          <a:p>
            <a:pPr marL="171450" lvl="0" indent="-171450" algn="l" rtl="0">
              <a:lnSpc>
                <a:spcPct val="150000"/>
              </a:lnSpc>
              <a:spcBef>
                <a:spcPts val="0"/>
              </a:spcBef>
              <a:spcAft>
                <a:spcPts val="0"/>
              </a:spcAft>
              <a:buClr>
                <a:schemeClr val="bg1"/>
              </a:buClr>
              <a:buFont typeface="Arial" panose="020B0604020202020204" pitchFamily="34" charset="0"/>
              <a:buChar char="•"/>
            </a:pPr>
            <a:r>
              <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sym typeface="Plus Jakarta Sans"/>
              </a:rPr>
              <a:t>California Department of Education. (2022, September 30). Asset-Based Pedagogies. Retrieved from </a:t>
            </a:r>
            <a:r>
              <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sym typeface="Plus Jakarta Sans"/>
                <a:hlinkClick r:id="rId3">
                  <a:extLst>
                    <a:ext uri="{A12FA001-AC4F-418D-AE19-62706E023703}">
                      <ahyp:hlinkClr xmlns:ahyp="http://schemas.microsoft.com/office/drawing/2018/hyperlinkcolor" val="tx"/>
                    </a:ext>
                  </a:extLst>
                </a:hlinkClick>
              </a:rPr>
              <a:t>https://www.cde.ca.gov/pd/ee/assetbasedpedagogies.asp</a:t>
            </a:r>
            <a:r>
              <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sym typeface="Plus Jakarta Sans"/>
              </a:rPr>
              <a:t> </a:t>
            </a:r>
          </a:p>
          <a:p>
            <a:pPr marL="171450" lvl="0" indent="-171450" algn="l" rtl="0">
              <a:lnSpc>
                <a:spcPct val="150000"/>
              </a:lnSpc>
              <a:spcBef>
                <a:spcPts val="0"/>
              </a:spcBef>
              <a:spcAft>
                <a:spcPts val="0"/>
              </a:spcAft>
              <a:buClr>
                <a:schemeClr val="bg1"/>
              </a:buClr>
              <a:buFont typeface="Arial" panose="020B0604020202020204" pitchFamily="34" charset="0"/>
              <a:buChar char="•"/>
            </a:pPr>
            <a:endPar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sym typeface="Plus Jakarta Sans"/>
            </a:endParaRPr>
          </a:p>
          <a:p>
            <a:pPr marL="171450" lvl="0" indent="-171450" algn="l" rtl="0">
              <a:lnSpc>
                <a:spcPct val="150000"/>
              </a:lnSpc>
              <a:spcBef>
                <a:spcPts val="0"/>
              </a:spcBef>
              <a:spcAft>
                <a:spcPts val="0"/>
              </a:spcAft>
              <a:buClr>
                <a:schemeClr val="bg1"/>
              </a:buClr>
              <a:buFont typeface="Arial" panose="020B0604020202020204" pitchFamily="34" charset="0"/>
              <a:buChar char="•"/>
            </a:pPr>
            <a:r>
              <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sym typeface="Plus Jakarta Sans"/>
              </a:rPr>
              <a:t>Caufield, M. (2021). The SIFT Method. In W. Butler, A. Sargent &amp; K. Smith (Eds.), </a:t>
            </a:r>
            <a:r>
              <a:rPr lang="en-US" sz="1200" b="1" i="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sym typeface="Plus Jakarta Sans"/>
              </a:rPr>
              <a:t>Introduction to College Research</a:t>
            </a:r>
            <a:r>
              <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sym typeface="Plus Jakarta Sans"/>
              </a:rPr>
              <a:t>. </a:t>
            </a:r>
            <a:r>
              <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sym typeface="Plus Jakarta Sans"/>
                <a:hlinkClick r:id="rId4"/>
              </a:rPr>
              <a:t>https://oer.pressbooks.pub/collegeresearch/chapter/the-sift-method/</a:t>
            </a:r>
            <a:r>
              <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sym typeface="Plus Jakarta Sans"/>
              </a:rPr>
              <a:t> </a:t>
            </a:r>
            <a:br>
              <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sym typeface="Plus Jakarta Sans"/>
              </a:rPr>
            </a:br>
            <a:endPar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sym typeface="Plus Jakarta Sans"/>
            </a:endParaRPr>
          </a:p>
          <a:p>
            <a:pPr marL="171450" lvl="0" indent="-171450" algn="l" rtl="0">
              <a:lnSpc>
                <a:spcPct val="150000"/>
              </a:lnSpc>
              <a:spcBef>
                <a:spcPts val="0"/>
              </a:spcBef>
              <a:spcAft>
                <a:spcPts val="0"/>
              </a:spcAft>
              <a:buClr>
                <a:schemeClr val="bg1"/>
              </a:buClr>
              <a:buFont typeface="Arial" panose="020B0604020202020204" pitchFamily="34" charset="0"/>
              <a:buChar char="•"/>
            </a:pPr>
            <a:r>
              <a:rPr lang="en-US" sz="1200" b="1"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sym typeface="Plus Jakarta Sans"/>
              </a:rPr>
              <a:t>Chittooran</a:t>
            </a:r>
            <a:r>
              <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sym typeface="Plus Jakarta Sans"/>
              </a:rPr>
              <a:t>, M. M. (2018). Scaffolding. In B. Frey (Ed.), The </a:t>
            </a:r>
            <a:r>
              <a:rPr lang="en-US" sz="1200" b="1" i="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sym typeface="Plus Jakarta Sans"/>
              </a:rPr>
              <a:t>SAGE Encyclopedia of Educational Research, Measurement, and Evaluation</a:t>
            </a:r>
            <a:r>
              <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sym typeface="Plus Jakarta Sans"/>
              </a:rPr>
              <a:t>. Sage Publications. Retrieved from </a:t>
            </a:r>
            <a:r>
              <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sym typeface="Plus Jakarta Sans"/>
                <a:hlinkClick r:id="rId5">
                  <a:extLst>
                    <a:ext uri="{A12FA001-AC4F-418D-AE19-62706E023703}">
                      <ahyp:hlinkClr xmlns:ahyp="http://schemas.microsoft.com/office/drawing/2018/hyperlinkcolor" val="tx"/>
                    </a:ext>
                  </a:extLst>
                </a:hlinkClick>
              </a:rPr>
              <a:t>https://search.credoreference.com/articles/Qm9va0FydGljbGU6NDY3MDkwMg==</a:t>
            </a:r>
            <a:r>
              <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sym typeface="Plus Jakarta Sans"/>
              </a:rPr>
              <a:t>.</a:t>
            </a:r>
            <a:br>
              <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sym typeface="Plus Jakarta Sans"/>
              </a:rPr>
            </a:br>
            <a:endPar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sym typeface="Plus Jakarta Sans"/>
            </a:endParaRPr>
          </a:p>
          <a:p>
            <a:pPr marL="171450" lvl="0" indent="-171450" algn="l" rtl="0">
              <a:lnSpc>
                <a:spcPct val="150000"/>
              </a:lnSpc>
              <a:spcBef>
                <a:spcPts val="0"/>
              </a:spcBef>
              <a:spcAft>
                <a:spcPts val="0"/>
              </a:spcAft>
              <a:buClr>
                <a:schemeClr val="bg1"/>
              </a:buClr>
              <a:buFont typeface="Arial" panose="020B0604020202020204" pitchFamily="34" charset="0"/>
              <a:buChar char="•"/>
            </a:pPr>
            <a:r>
              <a:rPr lang="en-US" sz="1200" b="1"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sym typeface="Plus Jakarta Sans"/>
              </a:rPr>
              <a:t>Tewell</a:t>
            </a:r>
            <a:r>
              <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sym typeface="Plus Jakarta Sans"/>
              </a:rPr>
              <a:t>, E. (2020). The problem with grit: Dismantling deficit thinking in library instruction. </a:t>
            </a:r>
            <a:r>
              <a:rPr lang="en-US" sz="1200" b="1" i="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sym typeface="Plus Jakarta Sans"/>
              </a:rPr>
              <a:t>Portal: Libraries and the Academy, 20</a:t>
            </a:r>
            <a:r>
              <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sym typeface="Plus Jakarta Sans"/>
              </a:rPr>
              <a:t>(1). </a:t>
            </a:r>
            <a:r>
              <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sym typeface="Plus Jakarta Sans"/>
                <a:hlinkClick r:id="rId6"/>
              </a:rPr>
              <a:t>https://doi.org/10.1353/pla.2020.0007</a:t>
            </a:r>
            <a:r>
              <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sym typeface="Plus Jakarta Sans"/>
              </a:rPr>
              <a:t> </a:t>
            </a:r>
          </a:p>
          <a:p>
            <a:pPr marL="171450" lvl="0" indent="-171450" algn="l" rtl="0">
              <a:lnSpc>
                <a:spcPct val="150000"/>
              </a:lnSpc>
              <a:spcBef>
                <a:spcPts val="0"/>
              </a:spcBef>
              <a:spcAft>
                <a:spcPts val="0"/>
              </a:spcAft>
              <a:buClr>
                <a:schemeClr val="bg1"/>
              </a:buClr>
              <a:buFont typeface="Arial" panose="020B0604020202020204" pitchFamily="34" charset="0"/>
              <a:buChar char="•"/>
            </a:pPr>
            <a:endPar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sym typeface="Plus Jakarta Sans"/>
            </a:endParaRPr>
          </a:p>
          <a:p>
            <a:pPr marL="171450" lvl="0" indent="-171450" algn="l" rtl="0">
              <a:lnSpc>
                <a:spcPct val="150000"/>
              </a:lnSpc>
              <a:spcBef>
                <a:spcPts val="0"/>
              </a:spcBef>
              <a:spcAft>
                <a:spcPts val="0"/>
              </a:spcAft>
              <a:buClr>
                <a:schemeClr val="bg1"/>
              </a:buClr>
              <a:buFont typeface="Arial" panose="020B0604020202020204" pitchFamily="34" charset="0"/>
              <a:buChar char="•"/>
            </a:pPr>
            <a:r>
              <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sym typeface="Plus Jakarta Sans"/>
              </a:rPr>
              <a:t>Zelick, S. &amp; Webster, K. (2022). The doctor will see you meow: Contextual authority via problem based learning (and cat memes). LOEX 2022, Ypsilanti, MI. </a:t>
            </a:r>
            <a:r>
              <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sym typeface="Plus Jakarta Sans"/>
                <a:hlinkClick r:id="rId7"/>
              </a:rPr>
              <a:t>https://loexconference.org/2022/breakout-session-materials/</a:t>
            </a:r>
            <a:r>
              <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sym typeface="Plus Jakarta Sans"/>
              </a:rPr>
              <a:t> </a:t>
            </a:r>
          </a:p>
        </p:txBody>
      </p:sp>
    </p:spTree>
    <p:extLst>
      <p:ext uri="{BB962C8B-B14F-4D97-AF65-F5344CB8AC3E}">
        <p14:creationId xmlns:p14="http://schemas.microsoft.com/office/powerpoint/2010/main" val="2449211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88"/>
        <p:cNvGrpSpPr/>
        <p:nvPr/>
      </p:nvGrpSpPr>
      <p:grpSpPr>
        <a:xfrm>
          <a:off x="0" y="0"/>
          <a:ext cx="0" cy="0"/>
          <a:chOff x="0" y="0"/>
          <a:chExt cx="0" cy="0"/>
        </a:xfrm>
      </p:grpSpPr>
      <p:sp>
        <p:nvSpPr>
          <p:cNvPr id="3289" name="Google Shape;3289;p64"/>
          <p:cNvSpPr txBox="1">
            <a:spLocks noGrp="1"/>
          </p:cNvSpPr>
          <p:nvPr>
            <p:ph type="title"/>
          </p:nvPr>
        </p:nvSpPr>
        <p:spPr>
          <a:xfrm>
            <a:off x="2766150" y="710950"/>
            <a:ext cx="3611700" cy="68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Thanks!</a:t>
            </a:r>
            <a:endParaRPr dirty="0"/>
          </a:p>
        </p:txBody>
      </p:sp>
      <p:sp>
        <p:nvSpPr>
          <p:cNvPr id="3290" name="Google Shape;3290;p64"/>
          <p:cNvSpPr txBox="1">
            <a:spLocks noGrp="1"/>
          </p:cNvSpPr>
          <p:nvPr>
            <p:ph type="subTitle" idx="1"/>
          </p:nvPr>
        </p:nvSpPr>
        <p:spPr>
          <a:xfrm>
            <a:off x="2334300" y="2149350"/>
            <a:ext cx="4475400" cy="84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Brittany O’Neill</a:t>
            </a:r>
          </a:p>
          <a:p>
            <a:pPr marL="0" lvl="0" indent="0" algn="ctr" rtl="0">
              <a:spcBef>
                <a:spcPts val="0"/>
              </a:spcBef>
              <a:spcAft>
                <a:spcPts val="0"/>
              </a:spcAft>
              <a:buNone/>
            </a:pPr>
            <a:r>
              <a:rPr lang="en-US" dirty="0"/>
              <a:t>Information Literacy Librarian</a:t>
            </a:r>
          </a:p>
          <a:p>
            <a:pPr marL="0" lvl="0" indent="0" algn="ctr" rtl="0">
              <a:spcBef>
                <a:spcPts val="0"/>
              </a:spcBef>
              <a:spcAft>
                <a:spcPts val="0"/>
              </a:spcAft>
              <a:buNone/>
            </a:pPr>
            <a:r>
              <a:rPr lang="en-US" dirty="0"/>
              <a:t>University of North Carolina Wilmington</a:t>
            </a:r>
          </a:p>
          <a:p>
            <a:pPr marL="0" lvl="0" indent="0" algn="ctr" rtl="0">
              <a:spcBef>
                <a:spcPts val="0"/>
              </a:spcBef>
              <a:spcAft>
                <a:spcPts val="0"/>
              </a:spcAft>
              <a:buNone/>
            </a:pPr>
            <a:r>
              <a:rPr lang="en-US" dirty="0">
                <a:hlinkClick r:id="rId3"/>
              </a:rPr>
              <a:t>oneillb@uncw.edu</a:t>
            </a:r>
            <a:endParaRPr lang="en-US" dirty="0"/>
          </a:p>
          <a:p>
            <a:pPr marL="0" lvl="0" indent="0" algn="ctr" rtl="0">
              <a:spcBef>
                <a:spcPts val="0"/>
              </a:spcBef>
              <a:spcAft>
                <a:spcPts val="0"/>
              </a:spcAft>
              <a:buNone/>
            </a:pPr>
            <a:endParaRPr dirty="0"/>
          </a:p>
        </p:txBody>
      </p:sp>
      <p:sp>
        <p:nvSpPr>
          <p:cNvPr id="3291" name="Google Shape;3291;p64"/>
          <p:cNvSpPr txBox="1">
            <a:spLocks noGrp="1"/>
          </p:cNvSpPr>
          <p:nvPr>
            <p:ph type="subTitle" idx="2"/>
          </p:nvPr>
        </p:nvSpPr>
        <p:spPr>
          <a:xfrm>
            <a:off x="2793750" y="1553325"/>
            <a:ext cx="3556500" cy="340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t>Do you have any questions?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34"/>
          <p:cNvSpPr txBox="1">
            <a:spLocks noGrp="1"/>
          </p:cNvSpPr>
          <p:nvPr>
            <p:ph type="title"/>
          </p:nvPr>
        </p:nvSpPr>
        <p:spPr>
          <a:xfrm>
            <a:off x="713225" y="155300"/>
            <a:ext cx="4383600" cy="61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a:t>Information Literacy is a Shared Responsibility</a:t>
            </a:r>
          </a:p>
        </p:txBody>
      </p:sp>
      <p:grpSp>
        <p:nvGrpSpPr>
          <p:cNvPr id="803" name="Google Shape;803;p34"/>
          <p:cNvGrpSpPr/>
          <p:nvPr/>
        </p:nvGrpSpPr>
        <p:grpSpPr>
          <a:xfrm>
            <a:off x="6173584" y="1058138"/>
            <a:ext cx="2945885" cy="2989062"/>
            <a:chOff x="1985750" y="959450"/>
            <a:chExt cx="3646800" cy="3700250"/>
          </a:xfrm>
        </p:grpSpPr>
        <p:sp>
          <p:nvSpPr>
            <p:cNvPr id="804" name="Google Shape;804;p34"/>
            <p:cNvSpPr/>
            <p:nvPr/>
          </p:nvSpPr>
          <p:spPr>
            <a:xfrm>
              <a:off x="4763575" y="1805000"/>
              <a:ext cx="646425" cy="568825"/>
            </a:xfrm>
            <a:custGeom>
              <a:avLst/>
              <a:gdLst/>
              <a:ahLst/>
              <a:cxnLst/>
              <a:rect l="l" t="t" r="r" b="b"/>
              <a:pathLst>
                <a:path w="25857" h="22753" extrusionOk="0">
                  <a:moveTo>
                    <a:pt x="25617" y="0"/>
                  </a:moveTo>
                  <a:cubicBezTo>
                    <a:pt x="25525" y="0"/>
                    <a:pt x="25433" y="53"/>
                    <a:pt x="25419" y="170"/>
                  </a:cubicBezTo>
                  <a:lnTo>
                    <a:pt x="22083" y="22353"/>
                  </a:lnTo>
                  <a:cubicBezTo>
                    <a:pt x="20148" y="22319"/>
                    <a:pt x="5171" y="22052"/>
                    <a:pt x="4737" y="22052"/>
                  </a:cubicBezTo>
                  <a:cubicBezTo>
                    <a:pt x="4337" y="22052"/>
                    <a:pt x="3003" y="22019"/>
                    <a:pt x="2469" y="21485"/>
                  </a:cubicBezTo>
                  <a:cubicBezTo>
                    <a:pt x="1968" y="20985"/>
                    <a:pt x="734" y="19284"/>
                    <a:pt x="434" y="18883"/>
                  </a:cubicBezTo>
                  <a:lnTo>
                    <a:pt x="4804" y="704"/>
                  </a:lnTo>
                  <a:cubicBezTo>
                    <a:pt x="4837" y="604"/>
                    <a:pt x="4770" y="470"/>
                    <a:pt x="4637" y="470"/>
                  </a:cubicBezTo>
                  <a:cubicBezTo>
                    <a:pt x="4619" y="464"/>
                    <a:pt x="4601" y="462"/>
                    <a:pt x="4582" y="462"/>
                  </a:cubicBezTo>
                  <a:cubicBezTo>
                    <a:pt x="4494" y="462"/>
                    <a:pt x="4404" y="521"/>
                    <a:pt x="4404" y="604"/>
                  </a:cubicBezTo>
                  <a:lnTo>
                    <a:pt x="0" y="18883"/>
                  </a:lnTo>
                  <a:cubicBezTo>
                    <a:pt x="0" y="18950"/>
                    <a:pt x="0" y="18983"/>
                    <a:pt x="34" y="19050"/>
                  </a:cubicBezTo>
                  <a:cubicBezTo>
                    <a:pt x="100" y="19150"/>
                    <a:pt x="1501" y="21118"/>
                    <a:pt x="2169" y="21785"/>
                  </a:cubicBezTo>
                  <a:cubicBezTo>
                    <a:pt x="2836" y="22453"/>
                    <a:pt x="4303" y="22453"/>
                    <a:pt x="4737" y="22453"/>
                  </a:cubicBezTo>
                  <a:cubicBezTo>
                    <a:pt x="5204" y="22453"/>
                    <a:pt x="22083" y="22753"/>
                    <a:pt x="22250" y="22753"/>
                  </a:cubicBezTo>
                  <a:cubicBezTo>
                    <a:pt x="22350" y="22753"/>
                    <a:pt x="22450" y="22686"/>
                    <a:pt x="22483" y="22586"/>
                  </a:cubicBezTo>
                  <a:lnTo>
                    <a:pt x="25819" y="237"/>
                  </a:lnTo>
                  <a:cubicBezTo>
                    <a:pt x="25856" y="87"/>
                    <a:pt x="25736" y="0"/>
                    <a:pt x="2561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4"/>
            <p:cNvSpPr/>
            <p:nvPr/>
          </p:nvSpPr>
          <p:spPr>
            <a:xfrm>
              <a:off x="4929525" y="1729175"/>
              <a:ext cx="47550" cy="11700"/>
            </a:xfrm>
            <a:custGeom>
              <a:avLst/>
              <a:gdLst/>
              <a:ahLst/>
              <a:cxnLst/>
              <a:rect l="l" t="t" r="r" b="b"/>
              <a:pathLst>
                <a:path w="1902" h="468" extrusionOk="0">
                  <a:moveTo>
                    <a:pt x="234" y="1"/>
                  </a:moveTo>
                  <a:cubicBezTo>
                    <a:pt x="134" y="34"/>
                    <a:pt x="34" y="101"/>
                    <a:pt x="34" y="234"/>
                  </a:cubicBezTo>
                  <a:cubicBezTo>
                    <a:pt x="0" y="334"/>
                    <a:pt x="101" y="434"/>
                    <a:pt x="234" y="434"/>
                  </a:cubicBezTo>
                  <a:lnTo>
                    <a:pt x="1602" y="468"/>
                  </a:lnTo>
                  <a:lnTo>
                    <a:pt x="1635" y="468"/>
                  </a:lnTo>
                  <a:cubicBezTo>
                    <a:pt x="1902" y="468"/>
                    <a:pt x="1902" y="34"/>
                    <a:pt x="1635" y="34"/>
                  </a:cubicBezTo>
                  <a:lnTo>
                    <a:pt x="23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4"/>
            <p:cNvSpPr/>
            <p:nvPr/>
          </p:nvSpPr>
          <p:spPr>
            <a:xfrm>
              <a:off x="4786925" y="1730850"/>
              <a:ext cx="568750" cy="560425"/>
            </a:xfrm>
            <a:custGeom>
              <a:avLst/>
              <a:gdLst/>
              <a:ahLst/>
              <a:cxnLst/>
              <a:rect l="l" t="t" r="r" b="b"/>
              <a:pathLst>
                <a:path w="22750" h="22417" extrusionOk="0">
                  <a:moveTo>
                    <a:pt x="9040" y="0"/>
                  </a:moveTo>
                  <a:cubicBezTo>
                    <a:pt x="8907" y="0"/>
                    <a:pt x="8840" y="100"/>
                    <a:pt x="8807" y="201"/>
                  </a:cubicBezTo>
                  <a:cubicBezTo>
                    <a:pt x="8807" y="334"/>
                    <a:pt x="8907" y="434"/>
                    <a:pt x="9007" y="434"/>
                  </a:cubicBezTo>
                  <a:lnTo>
                    <a:pt x="22283" y="668"/>
                  </a:lnTo>
                  <a:lnTo>
                    <a:pt x="18447" y="21916"/>
                  </a:lnTo>
                  <a:lnTo>
                    <a:pt x="201" y="21983"/>
                  </a:lnTo>
                  <a:cubicBezTo>
                    <a:pt x="67" y="21983"/>
                    <a:pt x="0" y="22083"/>
                    <a:pt x="0" y="22183"/>
                  </a:cubicBezTo>
                  <a:cubicBezTo>
                    <a:pt x="0" y="22316"/>
                    <a:pt x="67" y="22416"/>
                    <a:pt x="201" y="22416"/>
                  </a:cubicBezTo>
                  <a:lnTo>
                    <a:pt x="18614" y="22350"/>
                  </a:lnTo>
                  <a:cubicBezTo>
                    <a:pt x="18714" y="22350"/>
                    <a:pt x="18814" y="22283"/>
                    <a:pt x="18814" y="22183"/>
                  </a:cubicBezTo>
                  <a:lnTo>
                    <a:pt x="22750" y="501"/>
                  </a:lnTo>
                  <a:cubicBezTo>
                    <a:pt x="22750" y="434"/>
                    <a:pt x="22717" y="367"/>
                    <a:pt x="22683" y="334"/>
                  </a:cubicBezTo>
                  <a:cubicBezTo>
                    <a:pt x="22650" y="267"/>
                    <a:pt x="22583" y="267"/>
                    <a:pt x="22550" y="267"/>
                  </a:cubicBezTo>
                  <a:lnTo>
                    <a:pt x="9040"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4"/>
            <p:cNvSpPr/>
            <p:nvPr/>
          </p:nvSpPr>
          <p:spPr>
            <a:xfrm>
              <a:off x="4811950" y="1805025"/>
              <a:ext cx="571250" cy="542950"/>
            </a:xfrm>
            <a:custGeom>
              <a:avLst/>
              <a:gdLst/>
              <a:ahLst/>
              <a:cxnLst/>
              <a:rect l="l" t="t" r="r" b="b"/>
              <a:pathLst>
                <a:path w="22850" h="21718" extrusionOk="0">
                  <a:moveTo>
                    <a:pt x="21230" y="1"/>
                  </a:moveTo>
                  <a:cubicBezTo>
                    <a:pt x="21190" y="1"/>
                    <a:pt x="21151" y="12"/>
                    <a:pt x="21115" y="36"/>
                  </a:cubicBezTo>
                  <a:cubicBezTo>
                    <a:pt x="21048" y="102"/>
                    <a:pt x="21015" y="236"/>
                    <a:pt x="21082" y="336"/>
                  </a:cubicBezTo>
                  <a:lnTo>
                    <a:pt x="22383" y="2137"/>
                  </a:lnTo>
                  <a:lnTo>
                    <a:pt x="19214" y="21251"/>
                  </a:lnTo>
                  <a:lnTo>
                    <a:pt x="1835" y="20817"/>
                  </a:lnTo>
                  <a:lnTo>
                    <a:pt x="400" y="19216"/>
                  </a:lnTo>
                  <a:cubicBezTo>
                    <a:pt x="350" y="19183"/>
                    <a:pt x="292" y="19166"/>
                    <a:pt x="238" y="19166"/>
                  </a:cubicBezTo>
                  <a:cubicBezTo>
                    <a:pt x="184" y="19166"/>
                    <a:pt x="134" y="19183"/>
                    <a:pt x="100" y="19216"/>
                  </a:cubicBezTo>
                  <a:cubicBezTo>
                    <a:pt x="0" y="19283"/>
                    <a:pt x="0" y="19416"/>
                    <a:pt x="100" y="19516"/>
                  </a:cubicBezTo>
                  <a:lnTo>
                    <a:pt x="1601" y="21184"/>
                  </a:lnTo>
                  <a:cubicBezTo>
                    <a:pt x="1635" y="21217"/>
                    <a:pt x="1701" y="21251"/>
                    <a:pt x="1768" y="21251"/>
                  </a:cubicBezTo>
                  <a:lnTo>
                    <a:pt x="19414" y="21718"/>
                  </a:lnTo>
                  <a:cubicBezTo>
                    <a:pt x="19514" y="21718"/>
                    <a:pt x="19614" y="21651"/>
                    <a:pt x="19647" y="21518"/>
                  </a:cubicBezTo>
                  <a:lnTo>
                    <a:pt x="22850" y="2170"/>
                  </a:lnTo>
                  <a:cubicBezTo>
                    <a:pt x="22850" y="2104"/>
                    <a:pt x="22850" y="2037"/>
                    <a:pt x="22816" y="2004"/>
                  </a:cubicBezTo>
                  <a:lnTo>
                    <a:pt x="21415" y="102"/>
                  </a:lnTo>
                  <a:cubicBezTo>
                    <a:pt x="21372" y="38"/>
                    <a:pt x="21301" y="1"/>
                    <a:pt x="2123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4"/>
            <p:cNvSpPr/>
            <p:nvPr/>
          </p:nvSpPr>
          <p:spPr>
            <a:xfrm>
              <a:off x="4852800" y="2313775"/>
              <a:ext cx="106775" cy="207675"/>
            </a:xfrm>
            <a:custGeom>
              <a:avLst/>
              <a:gdLst/>
              <a:ahLst/>
              <a:cxnLst/>
              <a:rect l="l" t="t" r="r" b="b"/>
              <a:pathLst>
                <a:path w="4271" h="8307" extrusionOk="0">
                  <a:moveTo>
                    <a:pt x="1702" y="0"/>
                  </a:moveTo>
                  <a:lnTo>
                    <a:pt x="1" y="7872"/>
                  </a:lnTo>
                  <a:lnTo>
                    <a:pt x="1802" y="5537"/>
                  </a:lnTo>
                  <a:lnTo>
                    <a:pt x="3303" y="8306"/>
                  </a:lnTo>
                  <a:cubicBezTo>
                    <a:pt x="3303" y="8306"/>
                    <a:pt x="3403" y="5838"/>
                    <a:pt x="3637" y="3936"/>
                  </a:cubicBezTo>
                  <a:cubicBezTo>
                    <a:pt x="3837" y="2002"/>
                    <a:pt x="4270" y="0"/>
                    <a:pt x="427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4"/>
            <p:cNvSpPr/>
            <p:nvPr/>
          </p:nvSpPr>
          <p:spPr>
            <a:xfrm>
              <a:off x="1999925" y="1985175"/>
              <a:ext cx="497050" cy="433700"/>
            </a:xfrm>
            <a:custGeom>
              <a:avLst/>
              <a:gdLst/>
              <a:ahLst/>
              <a:cxnLst/>
              <a:rect l="l" t="t" r="r" b="b"/>
              <a:pathLst>
                <a:path w="19882" h="17348" extrusionOk="0">
                  <a:moveTo>
                    <a:pt x="12848" y="0"/>
                  </a:moveTo>
                  <a:cubicBezTo>
                    <a:pt x="12814" y="0"/>
                    <a:pt x="12779" y="11"/>
                    <a:pt x="12743" y="35"/>
                  </a:cubicBezTo>
                  <a:lnTo>
                    <a:pt x="168" y="6406"/>
                  </a:lnTo>
                  <a:cubicBezTo>
                    <a:pt x="68" y="6473"/>
                    <a:pt x="1" y="6606"/>
                    <a:pt x="68" y="6706"/>
                  </a:cubicBezTo>
                  <a:cubicBezTo>
                    <a:pt x="111" y="6771"/>
                    <a:pt x="168" y="6808"/>
                    <a:pt x="230" y="6808"/>
                  </a:cubicBezTo>
                  <a:cubicBezTo>
                    <a:pt x="263" y="6808"/>
                    <a:pt x="299" y="6797"/>
                    <a:pt x="334" y="6773"/>
                  </a:cubicBezTo>
                  <a:lnTo>
                    <a:pt x="12777" y="502"/>
                  </a:lnTo>
                  <a:cubicBezTo>
                    <a:pt x="13611" y="1703"/>
                    <a:pt x="18714" y="9141"/>
                    <a:pt x="18848" y="9375"/>
                  </a:cubicBezTo>
                  <a:cubicBezTo>
                    <a:pt x="19248" y="9942"/>
                    <a:pt x="19448" y="10375"/>
                    <a:pt x="19381" y="10642"/>
                  </a:cubicBezTo>
                  <a:cubicBezTo>
                    <a:pt x="19215" y="11309"/>
                    <a:pt x="19048" y="11943"/>
                    <a:pt x="18814" y="12577"/>
                  </a:cubicBezTo>
                  <a:lnTo>
                    <a:pt x="8007" y="16947"/>
                  </a:lnTo>
                  <a:cubicBezTo>
                    <a:pt x="7906" y="16980"/>
                    <a:pt x="7873" y="17114"/>
                    <a:pt x="7906" y="17214"/>
                  </a:cubicBezTo>
                  <a:cubicBezTo>
                    <a:pt x="7940" y="17280"/>
                    <a:pt x="8007" y="17347"/>
                    <a:pt x="8107" y="17347"/>
                  </a:cubicBezTo>
                  <a:cubicBezTo>
                    <a:pt x="8107" y="17347"/>
                    <a:pt x="8140" y="17347"/>
                    <a:pt x="8173" y="17314"/>
                  </a:cubicBezTo>
                  <a:lnTo>
                    <a:pt x="19048" y="12944"/>
                  </a:lnTo>
                  <a:cubicBezTo>
                    <a:pt x="19114" y="12911"/>
                    <a:pt x="19148" y="12877"/>
                    <a:pt x="19181" y="12811"/>
                  </a:cubicBezTo>
                  <a:cubicBezTo>
                    <a:pt x="19215" y="12744"/>
                    <a:pt x="19715" y="11276"/>
                    <a:pt x="19815" y="10709"/>
                  </a:cubicBezTo>
                  <a:cubicBezTo>
                    <a:pt x="19882" y="10175"/>
                    <a:pt x="19515" y="9542"/>
                    <a:pt x="19215" y="9108"/>
                  </a:cubicBezTo>
                  <a:cubicBezTo>
                    <a:pt x="19048" y="8908"/>
                    <a:pt x="13077" y="202"/>
                    <a:pt x="13010" y="101"/>
                  </a:cubicBezTo>
                  <a:cubicBezTo>
                    <a:pt x="12967" y="37"/>
                    <a:pt x="12910" y="0"/>
                    <a:pt x="1284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4"/>
            <p:cNvSpPr/>
            <p:nvPr/>
          </p:nvSpPr>
          <p:spPr>
            <a:xfrm>
              <a:off x="2117900" y="2393075"/>
              <a:ext cx="25500" cy="28300"/>
            </a:xfrm>
            <a:custGeom>
              <a:avLst/>
              <a:gdLst/>
              <a:ahLst/>
              <a:cxnLst/>
              <a:rect l="l" t="t" r="r" b="b"/>
              <a:pathLst>
                <a:path w="1020" h="1132" extrusionOk="0">
                  <a:moveTo>
                    <a:pt x="294" y="0"/>
                  </a:moveTo>
                  <a:cubicBezTo>
                    <a:pt x="150" y="0"/>
                    <a:pt x="1" y="165"/>
                    <a:pt x="119" y="331"/>
                  </a:cubicBezTo>
                  <a:lnTo>
                    <a:pt x="619" y="1031"/>
                  </a:lnTo>
                  <a:cubicBezTo>
                    <a:pt x="652" y="1098"/>
                    <a:pt x="719" y="1131"/>
                    <a:pt x="786" y="1131"/>
                  </a:cubicBezTo>
                  <a:cubicBezTo>
                    <a:pt x="819" y="1131"/>
                    <a:pt x="886" y="1131"/>
                    <a:pt x="919" y="1098"/>
                  </a:cubicBezTo>
                  <a:cubicBezTo>
                    <a:pt x="986" y="1031"/>
                    <a:pt x="1019" y="898"/>
                    <a:pt x="953" y="798"/>
                  </a:cubicBezTo>
                  <a:lnTo>
                    <a:pt x="452" y="97"/>
                  </a:lnTo>
                  <a:cubicBezTo>
                    <a:pt x="413" y="29"/>
                    <a:pt x="354" y="0"/>
                    <a:pt x="29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4"/>
            <p:cNvSpPr/>
            <p:nvPr/>
          </p:nvSpPr>
          <p:spPr>
            <a:xfrm>
              <a:off x="1985750" y="2050750"/>
              <a:ext cx="490375" cy="330600"/>
            </a:xfrm>
            <a:custGeom>
              <a:avLst/>
              <a:gdLst/>
              <a:ahLst/>
              <a:cxnLst/>
              <a:rect l="l" t="t" r="r" b="b"/>
              <a:pathLst>
                <a:path w="19615" h="13224" extrusionOk="0">
                  <a:moveTo>
                    <a:pt x="12656" y="0"/>
                  </a:moveTo>
                  <a:cubicBezTo>
                    <a:pt x="12630" y="0"/>
                    <a:pt x="12603" y="5"/>
                    <a:pt x="12576" y="14"/>
                  </a:cubicBezTo>
                  <a:lnTo>
                    <a:pt x="134" y="5851"/>
                  </a:lnTo>
                  <a:cubicBezTo>
                    <a:pt x="67" y="5884"/>
                    <a:pt x="34" y="5951"/>
                    <a:pt x="1" y="5985"/>
                  </a:cubicBezTo>
                  <a:cubicBezTo>
                    <a:pt x="1" y="6051"/>
                    <a:pt x="1" y="6118"/>
                    <a:pt x="34" y="6185"/>
                  </a:cubicBezTo>
                  <a:lnTo>
                    <a:pt x="4804" y="13123"/>
                  </a:lnTo>
                  <a:cubicBezTo>
                    <a:pt x="4838" y="13190"/>
                    <a:pt x="4904" y="13223"/>
                    <a:pt x="4971" y="13223"/>
                  </a:cubicBezTo>
                  <a:cubicBezTo>
                    <a:pt x="5004" y="13223"/>
                    <a:pt x="5038" y="13223"/>
                    <a:pt x="5071" y="13190"/>
                  </a:cubicBezTo>
                  <a:cubicBezTo>
                    <a:pt x="5171" y="13123"/>
                    <a:pt x="5204" y="12990"/>
                    <a:pt x="5138" y="12889"/>
                  </a:cubicBezTo>
                  <a:lnTo>
                    <a:pt x="501" y="6151"/>
                  </a:lnTo>
                  <a:lnTo>
                    <a:pt x="12610" y="481"/>
                  </a:lnTo>
                  <a:lnTo>
                    <a:pt x="19214" y="9687"/>
                  </a:lnTo>
                  <a:cubicBezTo>
                    <a:pt x="19258" y="9752"/>
                    <a:pt x="19328" y="9789"/>
                    <a:pt x="19391" y="9789"/>
                  </a:cubicBezTo>
                  <a:cubicBezTo>
                    <a:pt x="19426" y="9789"/>
                    <a:pt x="19458" y="9778"/>
                    <a:pt x="19481" y="9754"/>
                  </a:cubicBezTo>
                  <a:cubicBezTo>
                    <a:pt x="19581" y="9654"/>
                    <a:pt x="19615" y="9554"/>
                    <a:pt x="19548" y="9454"/>
                  </a:cubicBezTo>
                  <a:lnTo>
                    <a:pt x="12843" y="80"/>
                  </a:lnTo>
                  <a:cubicBezTo>
                    <a:pt x="12794" y="31"/>
                    <a:pt x="12728" y="0"/>
                    <a:pt x="1265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4"/>
            <p:cNvSpPr/>
            <p:nvPr/>
          </p:nvSpPr>
          <p:spPr>
            <a:xfrm>
              <a:off x="2023275" y="2006550"/>
              <a:ext cx="452025" cy="273875"/>
            </a:xfrm>
            <a:custGeom>
              <a:avLst/>
              <a:gdLst/>
              <a:ahLst/>
              <a:cxnLst/>
              <a:rect l="l" t="t" r="r" b="b"/>
              <a:pathLst>
                <a:path w="18081" h="10955" extrusionOk="0">
                  <a:moveTo>
                    <a:pt x="11694" y="1"/>
                  </a:moveTo>
                  <a:cubicBezTo>
                    <a:pt x="11665" y="1"/>
                    <a:pt x="11636" y="5"/>
                    <a:pt x="11609" y="14"/>
                  </a:cubicBezTo>
                  <a:lnTo>
                    <a:pt x="601" y="5418"/>
                  </a:lnTo>
                  <a:cubicBezTo>
                    <a:pt x="568" y="5418"/>
                    <a:pt x="535" y="5484"/>
                    <a:pt x="501" y="5518"/>
                  </a:cubicBezTo>
                  <a:lnTo>
                    <a:pt x="34" y="6919"/>
                  </a:lnTo>
                  <a:cubicBezTo>
                    <a:pt x="1" y="7019"/>
                    <a:pt x="34" y="7152"/>
                    <a:pt x="168" y="7185"/>
                  </a:cubicBezTo>
                  <a:cubicBezTo>
                    <a:pt x="185" y="7191"/>
                    <a:pt x="203" y="7194"/>
                    <a:pt x="221" y="7194"/>
                  </a:cubicBezTo>
                  <a:cubicBezTo>
                    <a:pt x="302" y="7194"/>
                    <a:pt x="380" y="7134"/>
                    <a:pt x="434" y="7052"/>
                  </a:cubicBezTo>
                  <a:lnTo>
                    <a:pt x="868" y="5751"/>
                  </a:lnTo>
                  <a:lnTo>
                    <a:pt x="11642" y="481"/>
                  </a:lnTo>
                  <a:lnTo>
                    <a:pt x="17613" y="9420"/>
                  </a:lnTo>
                  <a:lnTo>
                    <a:pt x="17347" y="10688"/>
                  </a:lnTo>
                  <a:cubicBezTo>
                    <a:pt x="17313" y="10788"/>
                    <a:pt x="17380" y="10921"/>
                    <a:pt x="17513" y="10955"/>
                  </a:cubicBezTo>
                  <a:lnTo>
                    <a:pt x="17547" y="10955"/>
                  </a:lnTo>
                  <a:cubicBezTo>
                    <a:pt x="17647" y="10955"/>
                    <a:pt x="17747" y="10888"/>
                    <a:pt x="17780" y="10788"/>
                  </a:cubicBezTo>
                  <a:lnTo>
                    <a:pt x="18080" y="9420"/>
                  </a:lnTo>
                  <a:cubicBezTo>
                    <a:pt x="18080" y="9354"/>
                    <a:pt x="18080" y="9320"/>
                    <a:pt x="18047" y="9254"/>
                  </a:cubicBezTo>
                  <a:lnTo>
                    <a:pt x="11876" y="80"/>
                  </a:lnTo>
                  <a:cubicBezTo>
                    <a:pt x="11852" y="32"/>
                    <a:pt x="11773" y="1"/>
                    <a:pt x="1169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4"/>
            <p:cNvSpPr/>
            <p:nvPr/>
          </p:nvSpPr>
          <p:spPr>
            <a:xfrm>
              <a:off x="2423575" y="2131125"/>
              <a:ext cx="138450" cy="95925"/>
            </a:xfrm>
            <a:custGeom>
              <a:avLst/>
              <a:gdLst/>
              <a:ahLst/>
              <a:cxnLst/>
              <a:rect l="l" t="t" r="r" b="b"/>
              <a:pathLst>
                <a:path w="5538" h="3837" extrusionOk="0">
                  <a:moveTo>
                    <a:pt x="4570" y="1"/>
                  </a:moveTo>
                  <a:cubicBezTo>
                    <a:pt x="4570" y="1"/>
                    <a:pt x="3303" y="835"/>
                    <a:pt x="2235" y="1435"/>
                  </a:cubicBezTo>
                  <a:cubicBezTo>
                    <a:pt x="1168" y="2002"/>
                    <a:pt x="0" y="2536"/>
                    <a:pt x="0" y="2536"/>
                  </a:cubicBezTo>
                  <a:lnTo>
                    <a:pt x="934" y="3837"/>
                  </a:lnTo>
                  <a:lnTo>
                    <a:pt x="5538" y="1836"/>
                  </a:lnTo>
                  <a:lnTo>
                    <a:pt x="3703" y="1769"/>
                  </a:lnTo>
                  <a:lnTo>
                    <a:pt x="45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4"/>
            <p:cNvSpPr/>
            <p:nvPr/>
          </p:nvSpPr>
          <p:spPr>
            <a:xfrm>
              <a:off x="2169225" y="2440525"/>
              <a:ext cx="909825" cy="781425"/>
            </a:xfrm>
            <a:custGeom>
              <a:avLst/>
              <a:gdLst/>
              <a:ahLst/>
              <a:cxnLst/>
              <a:rect l="l" t="t" r="r" b="b"/>
              <a:pathLst>
                <a:path w="36393" h="31257" extrusionOk="0">
                  <a:moveTo>
                    <a:pt x="28387" y="0"/>
                  </a:moveTo>
                  <a:lnTo>
                    <a:pt x="27720" y="67"/>
                  </a:lnTo>
                  <a:cubicBezTo>
                    <a:pt x="27587" y="67"/>
                    <a:pt x="27520" y="167"/>
                    <a:pt x="27520" y="267"/>
                  </a:cubicBezTo>
                  <a:cubicBezTo>
                    <a:pt x="27520" y="401"/>
                    <a:pt x="27620" y="467"/>
                    <a:pt x="27753" y="467"/>
                  </a:cubicBezTo>
                  <a:lnTo>
                    <a:pt x="28287" y="434"/>
                  </a:lnTo>
                  <a:lnTo>
                    <a:pt x="35893" y="12509"/>
                  </a:lnTo>
                  <a:lnTo>
                    <a:pt x="20548" y="17246"/>
                  </a:lnTo>
                  <a:cubicBezTo>
                    <a:pt x="20515" y="17246"/>
                    <a:pt x="20482" y="17279"/>
                    <a:pt x="20482" y="17313"/>
                  </a:cubicBezTo>
                  <a:lnTo>
                    <a:pt x="7873" y="30689"/>
                  </a:lnTo>
                  <a:lnTo>
                    <a:pt x="501" y="16546"/>
                  </a:lnTo>
                  <a:lnTo>
                    <a:pt x="1168" y="16212"/>
                  </a:lnTo>
                  <a:cubicBezTo>
                    <a:pt x="1372" y="16096"/>
                    <a:pt x="1245" y="15827"/>
                    <a:pt x="1054" y="15827"/>
                  </a:cubicBezTo>
                  <a:cubicBezTo>
                    <a:pt x="1027" y="15827"/>
                    <a:pt x="997" y="15832"/>
                    <a:pt x="968" y="15845"/>
                  </a:cubicBezTo>
                  <a:lnTo>
                    <a:pt x="100" y="16279"/>
                  </a:lnTo>
                  <a:cubicBezTo>
                    <a:pt x="67" y="16279"/>
                    <a:pt x="34" y="16345"/>
                    <a:pt x="0" y="16379"/>
                  </a:cubicBezTo>
                  <a:cubicBezTo>
                    <a:pt x="0" y="16446"/>
                    <a:pt x="0" y="16479"/>
                    <a:pt x="0" y="16546"/>
                  </a:cubicBezTo>
                  <a:lnTo>
                    <a:pt x="7639" y="31156"/>
                  </a:lnTo>
                  <a:cubicBezTo>
                    <a:pt x="7672" y="31189"/>
                    <a:pt x="7739" y="31256"/>
                    <a:pt x="7806" y="31256"/>
                  </a:cubicBezTo>
                  <a:lnTo>
                    <a:pt x="7839" y="31256"/>
                  </a:lnTo>
                  <a:cubicBezTo>
                    <a:pt x="7873" y="31256"/>
                    <a:pt x="7939" y="31223"/>
                    <a:pt x="7973" y="31189"/>
                  </a:cubicBezTo>
                  <a:lnTo>
                    <a:pt x="20715" y="17646"/>
                  </a:lnTo>
                  <a:lnTo>
                    <a:pt x="36260" y="12843"/>
                  </a:lnTo>
                  <a:cubicBezTo>
                    <a:pt x="36293" y="12810"/>
                    <a:pt x="36360" y="12776"/>
                    <a:pt x="36393" y="12709"/>
                  </a:cubicBezTo>
                  <a:cubicBezTo>
                    <a:pt x="36393" y="12643"/>
                    <a:pt x="36393" y="12576"/>
                    <a:pt x="36393" y="12543"/>
                  </a:cubicBezTo>
                  <a:lnTo>
                    <a:pt x="28587" y="100"/>
                  </a:lnTo>
                  <a:cubicBezTo>
                    <a:pt x="28554" y="34"/>
                    <a:pt x="28487" y="0"/>
                    <a:pt x="2838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4"/>
            <p:cNvSpPr/>
            <p:nvPr/>
          </p:nvSpPr>
          <p:spPr>
            <a:xfrm>
              <a:off x="2180900" y="2524400"/>
              <a:ext cx="476700" cy="647500"/>
            </a:xfrm>
            <a:custGeom>
              <a:avLst/>
              <a:gdLst/>
              <a:ahLst/>
              <a:cxnLst/>
              <a:rect l="l" t="t" r="r" b="b"/>
              <a:pathLst>
                <a:path w="19068" h="25900" extrusionOk="0">
                  <a:moveTo>
                    <a:pt x="10997" y="429"/>
                  </a:moveTo>
                  <a:cubicBezTo>
                    <a:pt x="11286" y="429"/>
                    <a:pt x="11579" y="457"/>
                    <a:pt x="11875" y="515"/>
                  </a:cubicBezTo>
                  <a:lnTo>
                    <a:pt x="18413" y="12323"/>
                  </a:lnTo>
                  <a:cubicBezTo>
                    <a:pt x="18316" y="12316"/>
                    <a:pt x="18204" y="12311"/>
                    <a:pt x="18083" y="12311"/>
                  </a:cubicBezTo>
                  <a:cubicBezTo>
                    <a:pt x="17088" y="12311"/>
                    <a:pt x="15420" y="12640"/>
                    <a:pt x="14944" y="14692"/>
                  </a:cubicBezTo>
                  <a:cubicBezTo>
                    <a:pt x="14344" y="17360"/>
                    <a:pt x="11509" y="20896"/>
                    <a:pt x="10174" y="22564"/>
                  </a:cubicBezTo>
                  <a:lnTo>
                    <a:pt x="10007" y="22764"/>
                  </a:lnTo>
                  <a:cubicBezTo>
                    <a:pt x="9274" y="23665"/>
                    <a:pt x="8440" y="24565"/>
                    <a:pt x="7572" y="25366"/>
                  </a:cubicBezTo>
                  <a:lnTo>
                    <a:pt x="501" y="11823"/>
                  </a:lnTo>
                  <a:cubicBezTo>
                    <a:pt x="1134" y="11256"/>
                    <a:pt x="4070" y="8587"/>
                    <a:pt x="5571" y="5051"/>
                  </a:cubicBezTo>
                  <a:cubicBezTo>
                    <a:pt x="6810" y="2100"/>
                    <a:pt x="8781" y="429"/>
                    <a:pt x="10997" y="429"/>
                  </a:cubicBezTo>
                  <a:close/>
                  <a:moveTo>
                    <a:pt x="10987" y="1"/>
                  </a:moveTo>
                  <a:cubicBezTo>
                    <a:pt x="8604" y="1"/>
                    <a:pt x="6481" y="1769"/>
                    <a:pt x="5171" y="4885"/>
                  </a:cubicBezTo>
                  <a:cubicBezTo>
                    <a:pt x="3570" y="8787"/>
                    <a:pt x="134" y="11589"/>
                    <a:pt x="100" y="11623"/>
                  </a:cubicBezTo>
                  <a:cubicBezTo>
                    <a:pt x="34" y="11656"/>
                    <a:pt x="0" y="11790"/>
                    <a:pt x="34" y="11856"/>
                  </a:cubicBezTo>
                  <a:lnTo>
                    <a:pt x="7339" y="25800"/>
                  </a:lnTo>
                  <a:cubicBezTo>
                    <a:pt x="7372" y="25866"/>
                    <a:pt x="7439" y="25900"/>
                    <a:pt x="7506" y="25900"/>
                  </a:cubicBezTo>
                  <a:lnTo>
                    <a:pt x="7539" y="25900"/>
                  </a:lnTo>
                  <a:cubicBezTo>
                    <a:pt x="7572" y="25900"/>
                    <a:pt x="7639" y="25900"/>
                    <a:pt x="7672" y="25866"/>
                  </a:cubicBezTo>
                  <a:cubicBezTo>
                    <a:pt x="8640" y="24966"/>
                    <a:pt x="9540" y="24032"/>
                    <a:pt x="10341" y="23031"/>
                  </a:cubicBezTo>
                  <a:lnTo>
                    <a:pt x="10508" y="22831"/>
                  </a:lnTo>
                  <a:cubicBezTo>
                    <a:pt x="11875" y="21130"/>
                    <a:pt x="14711" y="17560"/>
                    <a:pt x="15378" y="14792"/>
                  </a:cubicBezTo>
                  <a:cubicBezTo>
                    <a:pt x="15794" y="13010"/>
                    <a:pt x="17206" y="12737"/>
                    <a:pt x="18065" y="12737"/>
                  </a:cubicBezTo>
                  <a:cubicBezTo>
                    <a:pt x="18445" y="12737"/>
                    <a:pt x="18716" y="12790"/>
                    <a:pt x="18747" y="12790"/>
                  </a:cubicBezTo>
                  <a:cubicBezTo>
                    <a:pt x="18774" y="12799"/>
                    <a:pt x="18800" y="12803"/>
                    <a:pt x="18824" y="12803"/>
                  </a:cubicBezTo>
                  <a:cubicBezTo>
                    <a:pt x="18979" y="12803"/>
                    <a:pt x="19067" y="12634"/>
                    <a:pt x="18981" y="12490"/>
                  </a:cubicBezTo>
                  <a:lnTo>
                    <a:pt x="12176" y="215"/>
                  </a:lnTo>
                  <a:cubicBezTo>
                    <a:pt x="12176" y="181"/>
                    <a:pt x="12109" y="148"/>
                    <a:pt x="12042" y="115"/>
                  </a:cubicBezTo>
                  <a:cubicBezTo>
                    <a:pt x="11686" y="38"/>
                    <a:pt x="11334" y="1"/>
                    <a:pt x="1098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4"/>
            <p:cNvSpPr/>
            <p:nvPr/>
          </p:nvSpPr>
          <p:spPr>
            <a:xfrm>
              <a:off x="2476100" y="2410500"/>
              <a:ext cx="562925" cy="433675"/>
            </a:xfrm>
            <a:custGeom>
              <a:avLst/>
              <a:gdLst/>
              <a:ahLst/>
              <a:cxnLst/>
              <a:rect l="l" t="t" r="r" b="b"/>
              <a:pathLst>
                <a:path w="22517" h="17347" extrusionOk="0">
                  <a:moveTo>
                    <a:pt x="14578" y="501"/>
                  </a:moveTo>
                  <a:lnTo>
                    <a:pt x="21950" y="12576"/>
                  </a:lnTo>
                  <a:cubicBezTo>
                    <a:pt x="20849" y="13043"/>
                    <a:pt x="19715" y="13443"/>
                    <a:pt x="18547" y="13777"/>
                  </a:cubicBezTo>
                  <a:cubicBezTo>
                    <a:pt x="17124" y="14222"/>
                    <a:pt x="15597" y="14326"/>
                    <a:pt x="14174" y="14326"/>
                  </a:cubicBezTo>
                  <a:cubicBezTo>
                    <a:pt x="13462" y="14326"/>
                    <a:pt x="12777" y="14300"/>
                    <a:pt x="12143" y="14277"/>
                  </a:cubicBezTo>
                  <a:cubicBezTo>
                    <a:pt x="11759" y="14261"/>
                    <a:pt x="11367" y="14252"/>
                    <a:pt x="10975" y="14252"/>
                  </a:cubicBezTo>
                  <a:cubicBezTo>
                    <a:pt x="10583" y="14252"/>
                    <a:pt x="10191" y="14261"/>
                    <a:pt x="9808" y="14277"/>
                  </a:cubicBezTo>
                  <a:cubicBezTo>
                    <a:pt x="8207" y="14411"/>
                    <a:pt x="7306" y="15912"/>
                    <a:pt x="6972" y="16679"/>
                  </a:cubicBezTo>
                  <a:lnTo>
                    <a:pt x="401" y="4837"/>
                  </a:lnTo>
                  <a:cubicBezTo>
                    <a:pt x="901" y="2836"/>
                    <a:pt x="3303" y="1935"/>
                    <a:pt x="8140" y="1902"/>
                  </a:cubicBezTo>
                  <a:cubicBezTo>
                    <a:pt x="12043" y="1902"/>
                    <a:pt x="13977" y="901"/>
                    <a:pt x="14578" y="501"/>
                  </a:cubicBezTo>
                  <a:close/>
                  <a:moveTo>
                    <a:pt x="14678" y="1"/>
                  </a:moveTo>
                  <a:cubicBezTo>
                    <a:pt x="14611" y="1"/>
                    <a:pt x="14544" y="1"/>
                    <a:pt x="14511" y="34"/>
                  </a:cubicBezTo>
                  <a:cubicBezTo>
                    <a:pt x="14478" y="67"/>
                    <a:pt x="12676" y="1502"/>
                    <a:pt x="8173" y="1502"/>
                  </a:cubicBezTo>
                  <a:cubicBezTo>
                    <a:pt x="3036" y="1502"/>
                    <a:pt x="501" y="2536"/>
                    <a:pt x="1" y="4837"/>
                  </a:cubicBezTo>
                  <a:cubicBezTo>
                    <a:pt x="1" y="4871"/>
                    <a:pt x="1" y="4904"/>
                    <a:pt x="1" y="4971"/>
                  </a:cubicBezTo>
                  <a:lnTo>
                    <a:pt x="6806" y="17246"/>
                  </a:lnTo>
                  <a:cubicBezTo>
                    <a:pt x="6839" y="17313"/>
                    <a:pt x="6906" y="17346"/>
                    <a:pt x="7006" y="17346"/>
                  </a:cubicBezTo>
                  <a:lnTo>
                    <a:pt x="7039" y="17346"/>
                  </a:lnTo>
                  <a:cubicBezTo>
                    <a:pt x="7106" y="17313"/>
                    <a:pt x="7173" y="17280"/>
                    <a:pt x="7206" y="17180"/>
                  </a:cubicBezTo>
                  <a:cubicBezTo>
                    <a:pt x="7206" y="17180"/>
                    <a:pt x="8040" y="14844"/>
                    <a:pt x="9841" y="14678"/>
                  </a:cubicBezTo>
                  <a:cubicBezTo>
                    <a:pt x="10225" y="14661"/>
                    <a:pt x="10608" y="14653"/>
                    <a:pt x="10992" y="14653"/>
                  </a:cubicBezTo>
                  <a:cubicBezTo>
                    <a:pt x="11376" y="14653"/>
                    <a:pt x="11759" y="14661"/>
                    <a:pt x="12143" y="14678"/>
                  </a:cubicBezTo>
                  <a:cubicBezTo>
                    <a:pt x="12839" y="14713"/>
                    <a:pt x="13589" y="14748"/>
                    <a:pt x="14363" y="14748"/>
                  </a:cubicBezTo>
                  <a:cubicBezTo>
                    <a:pt x="15780" y="14748"/>
                    <a:pt x="17279" y="14630"/>
                    <a:pt x="18681" y="14177"/>
                  </a:cubicBezTo>
                  <a:cubicBezTo>
                    <a:pt x="21816" y="13177"/>
                    <a:pt x="22350" y="12810"/>
                    <a:pt x="22383" y="12810"/>
                  </a:cubicBezTo>
                  <a:cubicBezTo>
                    <a:pt x="22483" y="12743"/>
                    <a:pt x="22517" y="12643"/>
                    <a:pt x="22450" y="12543"/>
                  </a:cubicBezTo>
                  <a:lnTo>
                    <a:pt x="14811" y="101"/>
                  </a:lnTo>
                  <a:cubicBezTo>
                    <a:pt x="14778" y="34"/>
                    <a:pt x="14745" y="1"/>
                    <a:pt x="1467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4"/>
            <p:cNvSpPr/>
            <p:nvPr/>
          </p:nvSpPr>
          <p:spPr>
            <a:xfrm>
              <a:off x="2496125" y="2867200"/>
              <a:ext cx="173475" cy="180450"/>
            </a:xfrm>
            <a:custGeom>
              <a:avLst/>
              <a:gdLst/>
              <a:ahLst/>
              <a:cxnLst/>
              <a:rect l="l" t="t" r="r" b="b"/>
              <a:pathLst>
                <a:path w="6939" h="7218" extrusionOk="0">
                  <a:moveTo>
                    <a:pt x="6680" y="0"/>
                  </a:moveTo>
                  <a:cubicBezTo>
                    <a:pt x="6654" y="0"/>
                    <a:pt x="6629" y="4"/>
                    <a:pt x="6605" y="12"/>
                  </a:cubicBezTo>
                  <a:cubicBezTo>
                    <a:pt x="5738" y="413"/>
                    <a:pt x="4937" y="946"/>
                    <a:pt x="4237" y="1547"/>
                  </a:cubicBezTo>
                  <a:cubicBezTo>
                    <a:pt x="3403" y="2347"/>
                    <a:pt x="2669" y="3215"/>
                    <a:pt x="2068" y="4182"/>
                  </a:cubicBezTo>
                  <a:cubicBezTo>
                    <a:pt x="1501" y="4983"/>
                    <a:pt x="868" y="5883"/>
                    <a:pt x="67" y="6884"/>
                  </a:cubicBezTo>
                  <a:cubicBezTo>
                    <a:pt x="0" y="6984"/>
                    <a:pt x="0" y="7117"/>
                    <a:pt x="100" y="7184"/>
                  </a:cubicBezTo>
                  <a:cubicBezTo>
                    <a:pt x="134" y="7217"/>
                    <a:pt x="167" y="7217"/>
                    <a:pt x="234" y="7217"/>
                  </a:cubicBezTo>
                  <a:cubicBezTo>
                    <a:pt x="301" y="7217"/>
                    <a:pt x="367" y="7184"/>
                    <a:pt x="401" y="7151"/>
                  </a:cubicBezTo>
                  <a:cubicBezTo>
                    <a:pt x="1201" y="6117"/>
                    <a:pt x="1835" y="5216"/>
                    <a:pt x="2402" y="4449"/>
                  </a:cubicBezTo>
                  <a:cubicBezTo>
                    <a:pt x="3002" y="3515"/>
                    <a:pt x="3703" y="2648"/>
                    <a:pt x="4504" y="1847"/>
                  </a:cubicBezTo>
                  <a:cubicBezTo>
                    <a:pt x="5204" y="1280"/>
                    <a:pt x="5938" y="780"/>
                    <a:pt x="6772" y="413"/>
                  </a:cubicBezTo>
                  <a:cubicBezTo>
                    <a:pt x="6872" y="346"/>
                    <a:pt x="6939" y="246"/>
                    <a:pt x="6872" y="146"/>
                  </a:cubicBezTo>
                  <a:cubicBezTo>
                    <a:pt x="6846" y="44"/>
                    <a:pt x="6763" y="0"/>
                    <a:pt x="668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4"/>
            <p:cNvSpPr/>
            <p:nvPr/>
          </p:nvSpPr>
          <p:spPr>
            <a:xfrm>
              <a:off x="2690425" y="2747000"/>
              <a:ext cx="341200" cy="105500"/>
            </a:xfrm>
            <a:custGeom>
              <a:avLst/>
              <a:gdLst/>
              <a:ahLst/>
              <a:cxnLst/>
              <a:rect l="l" t="t" r="r" b="b"/>
              <a:pathLst>
                <a:path w="13648" h="4220" extrusionOk="0">
                  <a:moveTo>
                    <a:pt x="13359" y="1"/>
                  </a:moveTo>
                  <a:cubicBezTo>
                    <a:pt x="13334" y="1"/>
                    <a:pt x="13306" y="6"/>
                    <a:pt x="13277" y="17"/>
                  </a:cubicBezTo>
                  <a:cubicBezTo>
                    <a:pt x="10308" y="1218"/>
                    <a:pt x="7172" y="1918"/>
                    <a:pt x="3970" y="2085"/>
                  </a:cubicBezTo>
                  <a:lnTo>
                    <a:pt x="3203" y="2152"/>
                  </a:lnTo>
                  <a:cubicBezTo>
                    <a:pt x="2002" y="2318"/>
                    <a:pt x="868" y="2952"/>
                    <a:pt x="67" y="3886"/>
                  </a:cubicBezTo>
                  <a:cubicBezTo>
                    <a:pt x="1" y="3986"/>
                    <a:pt x="34" y="4120"/>
                    <a:pt x="101" y="4187"/>
                  </a:cubicBezTo>
                  <a:cubicBezTo>
                    <a:pt x="167" y="4220"/>
                    <a:pt x="201" y="4220"/>
                    <a:pt x="234" y="4220"/>
                  </a:cubicBezTo>
                  <a:cubicBezTo>
                    <a:pt x="301" y="4220"/>
                    <a:pt x="367" y="4187"/>
                    <a:pt x="401" y="4153"/>
                  </a:cubicBezTo>
                  <a:cubicBezTo>
                    <a:pt x="1135" y="3286"/>
                    <a:pt x="2135" y="2719"/>
                    <a:pt x="3236" y="2585"/>
                  </a:cubicBezTo>
                  <a:lnTo>
                    <a:pt x="4003" y="2519"/>
                  </a:lnTo>
                  <a:cubicBezTo>
                    <a:pt x="7239" y="2318"/>
                    <a:pt x="10408" y="1618"/>
                    <a:pt x="13410" y="417"/>
                  </a:cubicBezTo>
                  <a:cubicBezTo>
                    <a:pt x="13648" y="328"/>
                    <a:pt x="13568" y="1"/>
                    <a:pt x="1335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4"/>
            <p:cNvSpPr/>
            <p:nvPr/>
          </p:nvSpPr>
          <p:spPr>
            <a:xfrm>
              <a:off x="2241775" y="2613975"/>
              <a:ext cx="256875" cy="255200"/>
            </a:xfrm>
            <a:custGeom>
              <a:avLst/>
              <a:gdLst/>
              <a:ahLst/>
              <a:cxnLst/>
              <a:rect l="l" t="t" r="r" b="b"/>
              <a:pathLst>
                <a:path w="10275" h="10208" extrusionOk="0">
                  <a:moveTo>
                    <a:pt x="10074" y="1"/>
                  </a:moveTo>
                  <a:cubicBezTo>
                    <a:pt x="8173" y="1"/>
                    <a:pt x="6438" y="1368"/>
                    <a:pt x="4103" y="4737"/>
                  </a:cubicBezTo>
                  <a:cubicBezTo>
                    <a:pt x="2869" y="6539"/>
                    <a:pt x="1535" y="8240"/>
                    <a:pt x="134" y="9874"/>
                  </a:cubicBezTo>
                  <a:cubicBezTo>
                    <a:pt x="0" y="10008"/>
                    <a:pt x="100" y="10208"/>
                    <a:pt x="267" y="10208"/>
                  </a:cubicBezTo>
                  <a:cubicBezTo>
                    <a:pt x="334" y="10208"/>
                    <a:pt x="401" y="10208"/>
                    <a:pt x="434" y="10141"/>
                  </a:cubicBezTo>
                  <a:cubicBezTo>
                    <a:pt x="1868" y="8507"/>
                    <a:pt x="3203" y="6772"/>
                    <a:pt x="4437" y="5004"/>
                  </a:cubicBezTo>
                  <a:cubicBezTo>
                    <a:pt x="6705" y="1735"/>
                    <a:pt x="8340" y="434"/>
                    <a:pt x="10074" y="434"/>
                  </a:cubicBezTo>
                  <a:cubicBezTo>
                    <a:pt x="10174" y="434"/>
                    <a:pt x="10274" y="334"/>
                    <a:pt x="10274" y="234"/>
                  </a:cubicBezTo>
                  <a:cubicBezTo>
                    <a:pt x="10274" y="101"/>
                    <a:pt x="10174" y="1"/>
                    <a:pt x="1007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4"/>
            <p:cNvSpPr/>
            <p:nvPr/>
          </p:nvSpPr>
          <p:spPr>
            <a:xfrm>
              <a:off x="2275975" y="2668175"/>
              <a:ext cx="256025" cy="255225"/>
            </a:xfrm>
            <a:custGeom>
              <a:avLst/>
              <a:gdLst/>
              <a:ahLst/>
              <a:cxnLst/>
              <a:rect l="l" t="t" r="r" b="b"/>
              <a:pathLst>
                <a:path w="10241" h="10209" extrusionOk="0">
                  <a:moveTo>
                    <a:pt x="10041" y="1"/>
                  </a:moveTo>
                  <a:cubicBezTo>
                    <a:pt x="8139" y="1"/>
                    <a:pt x="6405" y="1369"/>
                    <a:pt x="4070" y="4738"/>
                  </a:cubicBezTo>
                  <a:cubicBezTo>
                    <a:pt x="2835" y="6506"/>
                    <a:pt x="1501" y="8240"/>
                    <a:pt x="100" y="9875"/>
                  </a:cubicBezTo>
                  <a:cubicBezTo>
                    <a:pt x="0" y="9941"/>
                    <a:pt x="0" y="10075"/>
                    <a:pt x="100" y="10142"/>
                  </a:cubicBezTo>
                  <a:cubicBezTo>
                    <a:pt x="133" y="10175"/>
                    <a:pt x="200" y="10208"/>
                    <a:pt x="234" y="10208"/>
                  </a:cubicBezTo>
                  <a:cubicBezTo>
                    <a:pt x="300" y="10208"/>
                    <a:pt x="367" y="10175"/>
                    <a:pt x="400" y="10142"/>
                  </a:cubicBezTo>
                  <a:cubicBezTo>
                    <a:pt x="1835" y="8507"/>
                    <a:pt x="3169" y="6772"/>
                    <a:pt x="4403" y="4971"/>
                  </a:cubicBezTo>
                  <a:cubicBezTo>
                    <a:pt x="6671" y="1735"/>
                    <a:pt x="8306" y="435"/>
                    <a:pt x="10041" y="435"/>
                  </a:cubicBezTo>
                  <a:cubicBezTo>
                    <a:pt x="10141" y="435"/>
                    <a:pt x="10241" y="334"/>
                    <a:pt x="10241" y="201"/>
                  </a:cubicBezTo>
                  <a:cubicBezTo>
                    <a:pt x="10241" y="101"/>
                    <a:pt x="10141" y="1"/>
                    <a:pt x="1004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4"/>
            <p:cNvSpPr/>
            <p:nvPr/>
          </p:nvSpPr>
          <p:spPr>
            <a:xfrm>
              <a:off x="2308475" y="2722400"/>
              <a:ext cx="256875" cy="255200"/>
            </a:xfrm>
            <a:custGeom>
              <a:avLst/>
              <a:gdLst/>
              <a:ahLst/>
              <a:cxnLst/>
              <a:rect l="l" t="t" r="r" b="b"/>
              <a:pathLst>
                <a:path w="10275" h="10208" extrusionOk="0">
                  <a:moveTo>
                    <a:pt x="10041" y="0"/>
                  </a:moveTo>
                  <a:cubicBezTo>
                    <a:pt x="8173" y="0"/>
                    <a:pt x="6439" y="1368"/>
                    <a:pt x="4071" y="4737"/>
                  </a:cubicBezTo>
                  <a:cubicBezTo>
                    <a:pt x="2836" y="6505"/>
                    <a:pt x="1535" y="8206"/>
                    <a:pt x="101" y="9841"/>
                  </a:cubicBezTo>
                  <a:cubicBezTo>
                    <a:pt x="1" y="9974"/>
                    <a:pt x="101" y="10174"/>
                    <a:pt x="268" y="10207"/>
                  </a:cubicBezTo>
                  <a:cubicBezTo>
                    <a:pt x="335" y="10207"/>
                    <a:pt x="368" y="10174"/>
                    <a:pt x="401" y="10141"/>
                  </a:cubicBezTo>
                  <a:cubicBezTo>
                    <a:pt x="1836" y="8473"/>
                    <a:pt x="3170" y="6772"/>
                    <a:pt x="4404" y="4970"/>
                  </a:cubicBezTo>
                  <a:cubicBezTo>
                    <a:pt x="6672" y="1735"/>
                    <a:pt x="8307" y="400"/>
                    <a:pt x="10041" y="400"/>
                  </a:cubicBezTo>
                  <a:cubicBezTo>
                    <a:pt x="10175" y="400"/>
                    <a:pt x="10275" y="300"/>
                    <a:pt x="10275" y="200"/>
                  </a:cubicBezTo>
                  <a:cubicBezTo>
                    <a:pt x="10242" y="67"/>
                    <a:pt x="10175" y="0"/>
                    <a:pt x="1004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4"/>
            <p:cNvSpPr/>
            <p:nvPr/>
          </p:nvSpPr>
          <p:spPr>
            <a:xfrm>
              <a:off x="2342675" y="2775750"/>
              <a:ext cx="256050" cy="255225"/>
            </a:xfrm>
            <a:custGeom>
              <a:avLst/>
              <a:gdLst/>
              <a:ahLst/>
              <a:cxnLst/>
              <a:rect l="l" t="t" r="r" b="b"/>
              <a:pathLst>
                <a:path w="10242" h="10209" extrusionOk="0">
                  <a:moveTo>
                    <a:pt x="10041" y="1"/>
                  </a:moveTo>
                  <a:cubicBezTo>
                    <a:pt x="8140" y="1"/>
                    <a:pt x="6405" y="1369"/>
                    <a:pt x="4037" y="4738"/>
                  </a:cubicBezTo>
                  <a:cubicBezTo>
                    <a:pt x="2836" y="6539"/>
                    <a:pt x="1502" y="8240"/>
                    <a:pt x="101" y="9875"/>
                  </a:cubicBezTo>
                  <a:cubicBezTo>
                    <a:pt x="1" y="9941"/>
                    <a:pt x="1" y="10075"/>
                    <a:pt x="101" y="10175"/>
                  </a:cubicBezTo>
                  <a:cubicBezTo>
                    <a:pt x="134" y="10208"/>
                    <a:pt x="167" y="10208"/>
                    <a:pt x="234" y="10208"/>
                  </a:cubicBezTo>
                  <a:cubicBezTo>
                    <a:pt x="301" y="10208"/>
                    <a:pt x="334" y="10208"/>
                    <a:pt x="401" y="10142"/>
                  </a:cubicBezTo>
                  <a:cubicBezTo>
                    <a:pt x="1835" y="8507"/>
                    <a:pt x="3170" y="6773"/>
                    <a:pt x="4404" y="4971"/>
                  </a:cubicBezTo>
                  <a:cubicBezTo>
                    <a:pt x="6672" y="1736"/>
                    <a:pt x="8273" y="435"/>
                    <a:pt x="10041" y="435"/>
                  </a:cubicBezTo>
                  <a:cubicBezTo>
                    <a:pt x="10141" y="435"/>
                    <a:pt x="10241" y="335"/>
                    <a:pt x="10241" y="234"/>
                  </a:cubicBezTo>
                  <a:cubicBezTo>
                    <a:pt x="10241" y="101"/>
                    <a:pt x="10141" y="1"/>
                    <a:pt x="1004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4"/>
            <p:cNvSpPr/>
            <p:nvPr/>
          </p:nvSpPr>
          <p:spPr>
            <a:xfrm>
              <a:off x="2545325" y="2490250"/>
              <a:ext cx="307100" cy="109575"/>
            </a:xfrm>
            <a:custGeom>
              <a:avLst/>
              <a:gdLst/>
              <a:ahLst/>
              <a:cxnLst/>
              <a:rect l="l" t="t" r="r" b="b"/>
              <a:pathLst>
                <a:path w="12284" h="4383" extrusionOk="0">
                  <a:moveTo>
                    <a:pt x="12012" y="1"/>
                  </a:moveTo>
                  <a:cubicBezTo>
                    <a:pt x="11929" y="1"/>
                    <a:pt x="11847" y="44"/>
                    <a:pt x="11809" y="146"/>
                  </a:cubicBezTo>
                  <a:cubicBezTo>
                    <a:pt x="11409" y="1414"/>
                    <a:pt x="8240" y="2148"/>
                    <a:pt x="3369" y="2148"/>
                  </a:cubicBezTo>
                  <a:cubicBezTo>
                    <a:pt x="801" y="2148"/>
                    <a:pt x="34" y="4116"/>
                    <a:pt x="34" y="4116"/>
                  </a:cubicBezTo>
                  <a:cubicBezTo>
                    <a:pt x="0" y="4216"/>
                    <a:pt x="67" y="4349"/>
                    <a:pt x="167" y="4383"/>
                  </a:cubicBezTo>
                  <a:lnTo>
                    <a:pt x="234" y="4383"/>
                  </a:lnTo>
                  <a:cubicBezTo>
                    <a:pt x="334" y="4383"/>
                    <a:pt x="401" y="4349"/>
                    <a:pt x="434" y="4249"/>
                  </a:cubicBezTo>
                  <a:cubicBezTo>
                    <a:pt x="501" y="4182"/>
                    <a:pt x="1101" y="2581"/>
                    <a:pt x="3403" y="2581"/>
                  </a:cubicBezTo>
                  <a:cubicBezTo>
                    <a:pt x="6405" y="2581"/>
                    <a:pt x="11575" y="2281"/>
                    <a:pt x="12242" y="280"/>
                  </a:cubicBezTo>
                  <a:cubicBezTo>
                    <a:pt x="12284" y="115"/>
                    <a:pt x="12147" y="1"/>
                    <a:pt x="1201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4"/>
            <p:cNvSpPr/>
            <p:nvPr/>
          </p:nvSpPr>
          <p:spPr>
            <a:xfrm>
              <a:off x="2582850" y="2552050"/>
              <a:ext cx="314425" cy="110325"/>
            </a:xfrm>
            <a:custGeom>
              <a:avLst/>
              <a:gdLst/>
              <a:ahLst/>
              <a:cxnLst/>
              <a:rect l="l" t="t" r="r" b="b"/>
              <a:pathLst>
                <a:path w="12577" h="4413" extrusionOk="0">
                  <a:moveTo>
                    <a:pt x="12343" y="1"/>
                  </a:moveTo>
                  <a:cubicBezTo>
                    <a:pt x="12293" y="1"/>
                    <a:pt x="12243" y="26"/>
                    <a:pt x="12209" y="76"/>
                  </a:cubicBezTo>
                  <a:cubicBezTo>
                    <a:pt x="10575" y="1677"/>
                    <a:pt x="8006" y="2478"/>
                    <a:pt x="4537" y="2478"/>
                  </a:cubicBezTo>
                  <a:cubicBezTo>
                    <a:pt x="1335" y="2478"/>
                    <a:pt x="134" y="4012"/>
                    <a:pt x="67" y="4079"/>
                  </a:cubicBezTo>
                  <a:cubicBezTo>
                    <a:pt x="0" y="4146"/>
                    <a:pt x="0" y="4279"/>
                    <a:pt x="101" y="4346"/>
                  </a:cubicBezTo>
                  <a:cubicBezTo>
                    <a:pt x="134" y="4379"/>
                    <a:pt x="201" y="4412"/>
                    <a:pt x="234" y="4412"/>
                  </a:cubicBezTo>
                  <a:cubicBezTo>
                    <a:pt x="301" y="4412"/>
                    <a:pt x="367" y="4379"/>
                    <a:pt x="401" y="4346"/>
                  </a:cubicBezTo>
                  <a:cubicBezTo>
                    <a:pt x="401" y="4346"/>
                    <a:pt x="1568" y="2945"/>
                    <a:pt x="4537" y="2945"/>
                  </a:cubicBezTo>
                  <a:cubicBezTo>
                    <a:pt x="8140" y="2945"/>
                    <a:pt x="10808" y="2044"/>
                    <a:pt x="12476" y="376"/>
                  </a:cubicBezTo>
                  <a:cubicBezTo>
                    <a:pt x="12576" y="276"/>
                    <a:pt x="12576" y="143"/>
                    <a:pt x="12476" y="76"/>
                  </a:cubicBezTo>
                  <a:cubicBezTo>
                    <a:pt x="12443" y="26"/>
                    <a:pt x="12393" y="1"/>
                    <a:pt x="1234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4"/>
            <p:cNvSpPr/>
            <p:nvPr/>
          </p:nvSpPr>
          <p:spPr>
            <a:xfrm>
              <a:off x="2607875" y="2610325"/>
              <a:ext cx="314400" cy="113750"/>
            </a:xfrm>
            <a:custGeom>
              <a:avLst/>
              <a:gdLst/>
              <a:ahLst/>
              <a:cxnLst/>
              <a:rect l="l" t="t" r="r" b="b"/>
              <a:pathLst>
                <a:path w="12576" h="4550" extrusionOk="0">
                  <a:moveTo>
                    <a:pt x="12355" y="0"/>
                  </a:moveTo>
                  <a:cubicBezTo>
                    <a:pt x="12306" y="0"/>
                    <a:pt x="12254" y="17"/>
                    <a:pt x="12209" y="47"/>
                  </a:cubicBezTo>
                  <a:cubicBezTo>
                    <a:pt x="10574" y="1247"/>
                    <a:pt x="7539" y="1981"/>
                    <a:pt x="4036" y="1981"/>
                  </a:cubicBezTo>
                  <a:cubicBezTo>
                    <a:pt x="3976" y="1979"/>
                    <a:pt x="3917" y="1978"/>
                    <a:pt x="3857" y="1978"/>
                  </a:cubicBezTo>
                  <a:cubicBezTo>
                    <a:pt x="2259" y="1978"/>
                    <a:pt x="805" y="2835"/>
                    <a:pt x="34" y="4250"/>
                  </a:cubicBezTo>
                  <a:cubicBezTo>
                    <a:pt x="0" y="4350"/>
                    <a:pt x="34" y="4483"/>
                    <a:pt x="134" y="4550"/>
                  </a:cubicBezTo>
                  <a:lnTo>
                    <a:pt x="234" y="4550"/>
                  </a:lnTo>
                  <a:cubicBezTo>
                    <a:pt x="300" y="4550"/>
                    <a:pt x="400" y="4516"/>
                    <a:pt x="434" y="4450"/>
                  </a:cubicBezTo>
                  <a:cubicBezTo>
                    <a:pt x="1106" y="3169"/>
                    <a:pt x="2424" y="2411"/>
                    <a:pt x="3856" y="2411"/>
                  </a:cubicBezTo>
                  <a:cubicBezTo>
                    <a:pt x="3916" y="2411"/>
                    <a:pt x="3976" y="2412"/>
                    <a:pt x="4036" y="2415"/>
                  </a:cubicBezTo>
                  <a:cubicBezTo>
                    <a:pt x="5771" y="2415"/>
                    <a:pt x="10007" y="2215"/>
                    <a:pt x="12476" y="380"/>
                  </a:cubicBezTo>
                  <a:cubicBezTo>
                    <a:pt x="12542" y="313"/>
                    <a:pt x="12576" y="180"/>
                    <a:pt x="12509" y="80"/>
                  </a:cubicBezTo>
                  <a:cubicBezTo>
                    <a:pt x="12472" y="25"/>
                    <a:pt x="12415" y="0"/>
                    <a:pt x="1235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4"/>
            <p:cNvSpPr/>
            <p:nvPr/>
          </p:nvSpPr>
          <p:spPr>
            <a:xfrm>
              <a:off x="2637050" y="2663900"/>
              <a:ext cx="320725" cy="106050"/>
            </a:xfrm>
            <a:custGeom>
              <a:avLst/>
              <a:gdLst/>
              <a:ahLst/>
              <a:cxnLst/>
              <a:rect l="l" t="t" r="r" b="b"/>
              <a:pathLst>
                <a:path w="12829" h="4242" extrusionOk="0">
                  <a:moveTo>
                    <a:pt x="12530" y="1"/>
                  </a:moveTo>
                  <a:cubicBezTo>
                    <a:pt x="12492" y="1"/>
                    <a:pt x="12452" y="12"/>
                    <a:pt x="12410" y="38"/>
                  </a:cubicBezTo>
                  <a:cubicBezTo>
                    <a:pt x="9574" y="1173"/>
                    <a:pt x="6572" y="1840"/>
                    <a:pt x="3537" y="2007"/>
                  </a:cubicBezTo>
                  <a:cubicBezTo>
                    <a:pt x="601" y="2173"/>
                    <a:pt x="34" y="3908"/>
                    <a:pt x="34" y="3975"/>
                  </a:cubicBezTo>
                  <a:cubicBezTo>
                    <a:pt x="1" y="4075"/>
                    <a:pt x="67" y="4208"/>
                    <a:pt x="167" y="4241"/>
                  </a:cubicBezTo>
                  <a:lnTo>
                    <a:pt x="234" y="4241"/>
                  </a:lnTo>
                  <a:cubicBezTo>
                    <a:pt x="301" y="4241"/>
                    <a:pt x="401" y="4175"/>
                    <a:pt x="434" y="4108"/>
                  </a:cubicBezTo>
                  <a:cubicBezTo>
                    <a:pt x="434" y="4041"/>
                    <a:pt x="935" y="2574"/>
                    <a:pt x="3570" y="2440"/>
                  </a:cubicBezTo>
                  <a:cubicBezTo>
                    <a:pt x="6639" y="2273"/>
                    <a:pt x="9708" y="1573"/>
                    <a:pt x="12576" y="405"/>
                  </a:cubicBezTo>
                  <a:cubicBezTo>
                    <a:pt x="12829" y="321"/>
                    <a:pt x="12727" y="1"/>
                    <a:pt x="1253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4"/>
            <p:cNvSpPr/>
            <p:nvPr/>
          </p:nvSpPr>
          <p:spPr>
            <a:xfrm>
              <a:off x="4227350" y="959450"/>
              <a:ext cx="612975" cy="592950"/>
            </a:xfrm>
            <a:custGeom>
              <a:avLst/>
              <a:gdLst/>
              <a:ahLst/>
              <a:cxnLst/>
              <a:rect l="l" t="t" r="r" b="b"/>
              <a:pathLst>
                <a:path w="24519" h="23718" extrusionOk="0">
                  <a:moveTo>
                    <a:pt x="8607" y="1"/>
                  </a:moveTo>
                  <a:cubicBezTo>
                    <a:pt x="8574" y="1"/>
                    <a:pt x="8507" y="34"/>
                    <a:pt x="8473" y="68"/>
                  </a:cubicBezTo>
                  <a:lnTo>
                    <a:pt x="67" y="7673"/>
                  </a:lnTo>
                  <a:cubicBezTo>
                    <a:pt x="34" y="7707"/>
                    <a:pt x="1" y="7773"/>
                    <a:pt x="1" y="7840"/>
                  </a:cubicBezTo>
                  <a:cubicBezTo>
                    <a:pt x="1" y="7907"/>
                    <a:pt x="67" y="7973"/>
                    <a:pt x="101" y="8007"/>
                  </a:cubicBezTo>
                  <a:lnTo>
                    <a:pt x="11342" y="14144"/>
                  </a:lnTo>
                  <a:lnTo>
                    <a:pt x="17213" y="23618"/>
                  </a:lnTo>
                  <a:cubicBezTo>
                    <a:pt x="17246" y="23685"/>
                    <a:pt x="17313" y="23718"/>
                    <a:pt x="17380" y="23718"/>
                  </a:cubicBezTo>
                  <a:cubicBezTo>
                    <a:pt x="17413" y="23718"/>
                    <a:pt x="17480" y="23685"/>
                    <a:pt x="17513" y="23651"/>
                  </a:cubicBezTo>
                  <a:lnTo>
                    <a:pt x="24452" y="16313"/>
                  </a:lnTo>
                  <a:cubicBezTo>
                    <a:pt x="24518" y="16246"/>
                    <a:pt x="24518" y="16179"/>
                    <a:pt x="24485" y="16113"/>
                  </a:cubicBezTo>
                  <a:lnTo>
                    <a:pt x="24351" y="15646"/>
                  </a:lnTo>
                  <a:cubicBezTo>
                    <a:pt x="24313" y="15544"/>
                    <a:pt x="24231" y="15500"/>
                    <a:pt x="24150" y="15500"/>
                  </a:cubicBezTo>
                  <a:cubicBezTo>
                    <a:pt x="24019" y="15500"/>
                    <a:pt x="23889" y="15614"/>
                    <a:pt x="23951" y="15779"/>
                  </a:cubicBezTo>
                  <a:lnTo>
                    <a:pt x="24051" y="16113"/>
                  </a:lnTo>
                  <a:lnTo>
                    <a:pt x="17413" y="23184"/>
                  </a:lnTo>
                  <a:lnTo>
                    <a:pt x="11642" y="13878"/>
                  </a:lnTo>
                  <a:cubicBezTo>
                    <a:pt x="11642" y="13844"/>
                    <a:pt x="11609" y="13811"/>
                    <a:pt x="11576" y="13778"/>
                  </a:cubicBezTo>
                  <a:lnTo>
                    <a:pt x="568" y="7773"/>
                  </a:lnTo>
                  <a:lnTo>
                    <a:pt x="8574" y="535"/>
                  </a:lnTo>
                  <a:lnTo>
                    <a:pt x="8874" y="868"/>
                  </a:lnTo>
                  <a:cubicBezTo>
                    <a:pt x="8922" y="908"/>
                    <a:pt x="8973" y="925"/>
                    <a:pt x="9023" y="925"/>
                  </a:cubicBezTo>
                  <a:cubicBezTo>
                    <a:pt x="9179" y="925"/>
                    <a:pt x="9309" y="754"/>
                    <a:pt x="9207" y="601"/>
                  </a:cubicBezTo>
                  <a:lnTo>
                    <a:pt x="8774" y="101"/>
                  </a:lnTo>
                  <a:cubicBezTo>
                    <a:pt x="8707" y="34"/>
                    <a:pt x="8674" y="34"/>
                    <a:pt x="860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4"/>
            <p:cNvSpPr/>
            <p:nvPr/>
          </p:nvSpPr>
          <p:spPr>
            <a:xfrm>
              <a:off x="4260725" y="962375"/>
              <a:ext cx="452825" cy="323175"/>
            </a:xfrm>
            <a:custGeom>
              <a:avLst/>
              <a:gdLst/>
              <a:ahLst/>
              <a:cxnLst/>
              <a:rect l="l" t="t" r="r" b="b"/>
              <a:pathLst>
                <a:path w="18113" h="12927" extrusionOk="0">
                  <a:moveTo>
                    <a:pt x="8273" y="451"/>
                  </a:moveTo>
                  <a:cubicBezTo>
                    <a:pt x="9874" y="1552"/>
                    <a:pt x="11708" y="2319"/>
                    <a:pt x="13643" y="2653"/>
                  </a:cubicBezTo>
                  <a:cubicBezTo>
                    <a:pt x="16112" y="3020"/>
                    <a:pt x="17579" y="4220"/>
                    <a:pt x="17713" y="5988"/>
                  </a:cubicBezTo>
                  <a:lnTo>
                    <a:pt x="11041" y="12293"/>
                  </a:lnTo>
                  <a:cubicBezTo>
                    <a:pt x="10911" y="11247"/>
                    <a:pt x="10011" y="10457"/>
                    <a:pt x="8971" y="10457"/>
                  </a:cubicBezTo>
                  <a:cubicBezTo>
                    <a:pt x="8949" y="10457"/>
                    <a:pt x="8928" y="10458"/>
                    <a:pt x="8906" y="10458"/>
                  </a:cubicBezTo>
                  <a:lnTo>
                    <a:pt x="8840" y="10458"/>
                  </a:lnTo>
                  <a:cubicBezTo>
                    <a:pt x="8816" y="10459"/>
                    <a:pt x="8791" y="10459"/>
                    <a:pt x="8767" y="10459"/>
                  </a:cubicBezTo>
                  <a:cubicBezTo>
                    <a:pt x="6899" y="10459"/>
                    <a:pt x="4152" y="9216"/>
                    <a:pt x="2802" y="8624"/>
                  </a:cubicBezTo>
                  <a:lnTo>
                    <a:pt x="2669" y="8557"/>
                  </a:lnTo>
                  <a:cubicBezTo>
                    <a:pt x="1935" y="8257"/>
                    <a:pt x="1234" y="7856"/>
                    <a:pt x="567" y="7456"/>
                  </a:cubicBezTo>
                  <a:lnTo>
                    <a:pt x="8273" y="451"/>
                  </a:lnTo>
                  <a:close/>
                  <a:moveTo>
                    <a:pt x="8239" y="1"/>
                  </a:moveTo>
                  <a:cubicBezTo>
                    <a:pt x="8189" y="1"/>
                    <a:pt x="8139" y="17"/>
                    <a:pt x="8106" y="51"/>
                  </a:cubicBezTo>
                  <a:lnTo>
                    <a:pt x="100" y="7356"/>
                  </a:lnTo>
                  <a:cubicBezTo>
                    <a:pt x="33" y="7389"/>
                    <a:pt x="0" y="7456"/>
                    <a:pt x="33" y="7523"/>
                  </a:cubicBezTo>
                  <a:cubicBezTo>
                    <a:pt x="33" y="7590"/>
                    <a:pt x="67" y="7623"/>
                    <a:pt x="100" y="7656"/>
                  </a:cubicBezTo>
                  <a:cubicBezTo>
                    <a:pt x="867" y="8157"/>
                    <a:pt x="1668" y="8590"/>
                    <a:pt x="2468" y="8957"/>
                  </a:cubicBezTo>
                  <a:lnTo>
                    <a:pt x="2635" y="9024"/>
                  </a:lnTo>
                  <a:cubicBezTo>
                    <a:pt x="3986" y="9617"/>
                    <a:pt x="6799" y="10892"/>
                    <a:pt x="8765" y="10892"/>
                  </a:cubicBezTo>
                  <a:cubicBezTo>
                    <a:pt x="8790" y="10892"/>
                    <a:pt x="8815" y="10892"/>
                    <a:pt x="8840" y="10892"/>
                  </a:cubicBezTo>
                  <a:cubicBezTo>
                    <a:pt x="8871" y="10891"/>
                    <a:pt x="8902" y="10890"/>
                    <a:pt x="8933" y="10890"/>
                  </a:cubicBezTo>
                  <a:cubicBezTo>
                    <a:pt x="10611" y="10890"/>
                    <a:pt x="10708" y="12661"/>
                    <a:pt x="10708" y="12727"/>
                  </a:cubicBezTo>
                  <a:cubicBezTo>
                    <a:pt x="10708" y="12827"/>
                    <a:pt x="10741" y="12893"/>
                    <a:pt x="10841" y="12927"/>
                  </a:cubicBezTo>
                  <a:lnTo>
                    <a:pt x="10908" y="12927"/>
                  </a:lnTo>
                  <a:cubicBezTo>
                    <a:pt x="10941" y="12927"/>
                    <a:pt x="11008" y="12927"/>
                    <a:pt x="11075" y="12893"/>
                  </a:cubicBezTo>
                  <a:lnTo>
                    <a:pt x="18046" y="6222"/>
                  </a:lnTo>
                  <a:cubicBezTo>
                    <a:pt x="18080" y="6189"/>
                    <a:pt x="18113" y="6122"/>
                    <a:pt x="18113" y="6055"/>
                  </a:cubicBezTo>
                  <a:cubicBezTo>
                    <a:pt x="18013" y="4054"/>
                    <a:pt x="16378" y="2653"/>
                    <a:pt x="13676" y="2252"/>
                  </a:cubicBezTo>
                  <a:cubicBezTo>
                    <a:pt x="11775" y="1919"/>
                    <a:pt x="9974" y="1152"/>
                    <a:pt x="8373" y="51"/>
                  </a:cubicBezTo>
                  <a:cubicBezTo>
                    <a:pt x="8339" y="17"/>
                    <a:pt x="8289" y="1"/>
                    <a:pt x="823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4"/>
            <p:cNvSpPr/>
            <p:nvPr/>
          </p:nvSpPr>
          <p:spPr>
            <a:xfrm>
              <a:off x="4527575" y="1109450"/>
              <a:ext cx="325250" cy="411275"/>
            </a:xfrm>
            <a:custGeom>
              <a:avLst/>
              <a:gdLst/>
              <a:ahLst/>
              <a:cxnLst/>
              <a:rect l="l" t="t" r="r" b="b"/>
              <a:pathLst>
                <a:path w="13010" h="16451" extrusionOk="0">
                  <a:moveTo>
                    <a:pt x="7339" y="406"/>
                  </a:moveTo>
                  <a:cubicBezTo>
                    <a:pt x="8673" y="406"/>
                    <a:pt x="9707" y="1873"/>
                    <a:pt x="10508" y="5009"/>
                  </a:cubicBezTo>
                  <a:cubicBezTo>
                    <a:pt x="11142" y="7477"/>
                    <a:pt x="12109" y="8645"/>
                    <a:pt x="12509" y="9012"/>
                  </a:cubicBezTo>
                  <a:lnTo>
                    <a:pt x="5871" y="15917"/>
                  </a:lnTo>
                  <a:cubicBezTo>
                    <a:pt x="5404" y="15283"/>
                    <a:pt x="4937" y="14616"/>
                    <a:pt x="4537" y="13915"/>
                  </a:cubicBezTo>
                  <a:cubicBezTo>
                    <a:pt x="3736" y="12648"/>
                    <a:pt x="3369" y="11047"/>
                    <a:pt x="3103" y="9779"/>
                  </a:cubicBezTo>
                  <a:cubicBezTo>
                    <a:pt x="3002" y="9245"/>
                    <a:pt x="2836" y="8712"/>
                    <a:pt x="2669" y="8211"/>
                  </a:cubicBezTo>
                  <a:cubicBezTo>
                    <a:pt x="2335" y="7210"/>
                    <a:pt x="1268" y="6844"/>
                    <a:pt x="667" y="6710"/>
                  </a:cubicBezTo>
                  <a:lnTo>
                    <a:pt x="7339" y="406"/>
                  </a:lnTo>
                  <a:close/>
                  <a:moveTo>
                    <a:pt x="7354" y="1"/>
                  </a:moveTo>
                  <a:cubicBezTo>
                    <a:pt x="7305" y="1"/>
                    <a:pt x="7255" y="2"/>
                    <a:pt x="7205" y="5"/>
                  </a:cubicBezTo>
                  <a:cubicBezTo>
                    <a:pt x="7139" y="5"/>
                    <a:pt x="7105" y="5"/>
                    <a:pt x="7072" y="39"/>
                  </a:cubicBezTo>
                  <a:lnTo>
                    <a:pt x="67" y="6710"/>
                  </a:lnTo>
                  <a:cubicBezTo>
                    <a:pt x="0" y="6743"/>
                    <a:pt x="0" y="6844"/>
                    <a:pt x="34" y="6910"/>
                  </a:cubicBezTo>
                  <a:cubicBezTo>
                    <a:pt x="34" y="7010"/>
                    <a:pt x="134" y="7044"/>
                    <a:pt x="200" y="7044"/>
                  </a:cubicBezTo>
                  <a:cubicBezTo>
                    <a:pt x="234" y="7077"/>
                    <a:pt x="1868" y="7177"/>
                    <a:pt x="2302" y="8345"/>
                  </a:cubicBezTo>
                  <a:cubicBezTo>
                    <a:pt x="2435" y="8845"/>
                    <a:pt x="2569" y="9345"/>
                    <a:pt x="2669" y="9879"/>
                  </a:cubicBezTo>
                  <a:cubicBezTo>
                    <a:pt x="2969" y="11180"/>
                    <a:pt x="3336" y="12814"/>
                    <a:pt x="4170" y="14149"/>
                  </a:cubicBezTo>
                  <a:cubicBezTo>
                    <a:pt x="5337" y="16050"/>
                    <a:pt x="5671" y="16350"/>
                    <a:pt x="5704" y="16384"/>
                  </a:cubicBezTo>
                  <a:cubicBezTo>
                    <a:pt x="5738" y="16417"/>
                    <a:pt x="5804" y="16450"/>
                    <a:pt x="5838" y="16450"/>
                  </a:cubicBezTo>
                  <a:cubicBezTo>
                    <a:pt x="5905" y="16417"/>
                    <a:pt x="5971" y="16384"/>
                    <a:pt x="6005" y="16350"/>
                  </a:cubicBezTo>
                  <a:lnTo>
                    <a:pt x="12943" y="9145"/>
                  </a:lnTo>
                  <a:cubicBezTo>
                    <a:pt x="12976" y="9112"/>
                    <a:pt x="13010" y="9045"/>
                    <a:pt x="13010" y="8978"/>
                  </a:cubicBezTo>
                  <a:cubicBezTo>
                    <a:pt x="13010" y="8912"/>
                    <a:pt x="12976" y="8878"/>
                    <a:pt x="12910" y="8845"/>
                  </a:cubicBezTo>
                  <a:cubicBezTo>
                    <a:pt x="12910" y="8812"/>
                    <a:pt x="11642" y="7878"/>
                    <a:pt x="10875" y="4909"/>
                  </a:cubicBezTo>
                  <a:cubicBezTo>
                    <a:pt x="10002" y="1546"/>
                    <a:pt x="8909" y="1"/>
                    <a:pt x="735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4"/>
            <p:cNvSpPr/>
            <p:nvPr/>
          </p:nvSpPr>
          <p:spPr>
            <a:xfrm>
              <a:off x="4366625" y="1210650"/>
              <a:ext cx="152625" cy="89075"/>
            </a:xfrm>
            <a:custGeom>
              <a:avLst/>
              <a:gdLst/>
              <a:ahLst/>
              <a:cxnLst/>
              <a:rect l="l" t="t" r="r" b="b"/>
              <a:pathLst>
                <a:path w="6105" h="3563" extrusionOk="0">
                  <a:moveTo>
                    <a:pt x="212" y="0"/>
                  </a:moveTo>
                  <a:cubicBezTo>
                    <a:pt x="134" y="0"/>
                    <a:pt x="58" y="55"/>
                    <a:pt x="34" y="127"/>
                  </a:cubicBezTo>
                  <a:cubicBezTo>
                    <a:pt x="0" y="227"/>
                    <a:pt x="34" y="360"/>
                    <a:pt x="134" y="394"/>
                  </a:cubicBezTo>
                  <a:cubicBezTo>
                    <a:pt x="968" y="761"/>
                    <a:pt x="1668" y="1028"/>
                    <a:pt x="2302" y="1261"/>
                  </a:cubicBezTo>
                  <a:cubicBezTo>
                    <a:pt x="3003" y="1528"/>
                    <a:pt x="3703" y="1828"/>
                    <a:pt x="4370" y="2228"/>
                  </a:cubicBezTo>
                  <a:cubicBezTo>
                    <a:pt x="4871" y="2562"/>
                    <a:pt x="5304" y="2996"/>
                    <a:pt x="5704" y="3463"/>
                  </a:cubicBezTo>
                  <a:cubicBezTo>
                    <a:pt x="5738" y="3529"/>
                    <a:pt x="5805" y="3563"/>
                    <a:pt x="5871" y="3563"/>
                  </a:cubicBezTo>
                  <a:cubicBezTo>
                    <a:pt x="5905" y="3563"/>
                    <a:pt x="5971" y="3529"/>
                    <a:pt x="6005" y="3496"/>
                  </a:cubicBezTo>
                  <a:cubicBezTo>
                    <a:pt x="6071" y="3429"/>
                    <a:pt x="6105" y="3296"/>
                    <a:pt x="6038" y="3196"/>
                  </a:cubicBezTo>
                  <a:cubicBezTo>
                    <a:pt x="5604" y="2695"/>
                    <a:pt x="5137" y="2262"/>
                    <a:pt x="4604" y="1895"/>
                  </a:cubicBezTo>
                  <a:cubicBezTo>
                    <a:pt x="3903" y="1461"/>
                    <a:pt x="3203" y="1128"/>
                    <a:pt x="2435" y="894"/>
                  </a:cubicBezTo>
                  <a:cubicBezTo>
                    <a:pt x="1835" y="661"/>
                    <a:pt x="1135" y="394"/>
                    <a:pt x="301" y="27"/>
                  </a:cubicBezTo>
                  <a:cubicBezTo>
                    <a:pt x="273" y="8"/>
                    <a:pt x="242" y="0"/>
                    <a:pt x="21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4"/>
            <p:cNvSpPr/>
            <p:nvPr/>
          </p:nvSpPr>
          <p:spPr>
            <a:xfrm>
              <a:off x="4527025" y="1306325"/>
              <a:ext cx="134825" cy="212725"/>
            </a:xfrm>
            <a:custGeom>
              <a:avLst/>
              <a:gdLst/>
              <a:ahLst/>
              <a:cxnLst/>
              <a:rect l="l" t="t" r="r" b="b"/>
              <a:pathLst>
                <a:path w="5393" h="8509" extrusionOk="0">
                  <a:moveTo>
                    <a:pt x="309" y="0"/>
                  </a:moveTo>
                  <a:cubicBezTo>
                    <a:pt x="107" y="0"/>
                    <a:pt x="1" y="346"/>
                    <a:pt x="256" y="403"/>
                  </a:cubicBezTo>
                  <a:cubicBezTo>
                    <a:pt x="923" y="736"/>
                    <a:pt x="1490" y="1304"/>
                    <a:pt x="1757" y="2004"/>
                  </a:cubicBezTo>
                  <a:cubicBezTo>
                    <a:pt x="1824" y="2137"/>
                    <a:pt x="1890" y="2304"/>
                    <a:pt x="1924" y="2471"/>
                  </a:cubicBezTo>
                  <a:cubicBezTo>
                    <a:pt x="2624" y="4606"/>
                    <a:pt x="3658" y="6607"/>
                    <a:pt x="4993" y="8409"/>
                  </a:cubicBezTo>
                  <a:cubicBezTo>
                    <a:pt x="5026" y="8475"/>
                    <a:pt x="5093" y="8475"/>
                    <a:pt x="5159" y="8509"/>
                  </a:cubicBezTo>
                  <a:cubicBezTo>
                    <a:pt x="5193" y="8509"/>
                    <a:pt x="5226" y="8475"/>
                    <a:pt x="5259" y="8475"/>
                  </a:cubicBezTo>
                  <a:cubicBezTo>
                    <a:pt x="5359" y="8409"/>
                    <a:pt x="5393" y="8275"/>
                    <a:pt x="5326" y="8175"/>
                  </a:cubicBezTo>
                  <a:cubicBezTo>
                    <a:pt x="4025" y="6407"/>
                    <a:pt x="2991" y="4439"/>
                    <a:pt x="2324" y="2338"/>
                  </a:cubicBezTo>
                  <a:cubicBezTo>
                    <a:pt x="2257" y="2171"/>
                    <a:pt x="2224" y="2004"/>
                    <a:pt x="2157" y="1871"/>
                  </a:cubicBezTo>
                  <a:cubicBezTo>
                    <a:pt x="1824" y="1037"/>
                    <a:pt x="1223" y="403"/>
                    <a:pt x="423" y="36"/>
                  </a:cubicBezTo>
                  <a:cubicBezTo>
                    <a:pt x="383" y="11"/>
                    <a:pt x="344" y="0"/>
                    <a:pt x="30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4"/>
            <p:cNvSpPr/>
            <p:nvPr/>
          </p:nvSpPr>
          <p:spPr>
            <a:xfrm>
              <a:off x="4438550" y="1011325"/>
              <a:ext cx="219150" cy="131625"/>
            </a:xfrm>
            <a:custGeom>
              <a:avLst/>
              <a:gdLst/>
              <a:ahLst/>
              <a:cxnLst/>
              <a:rect l="l" t="t" r="r" b="b"/>
              <a:pathLst>
                <a:path w="8766" h="5265" extrusionOk="0">
                  <a:moveTo>
                    <a:pt x="329" y="1"/>
                  </a:moveTo>
                  <a:cubicBezTo>
                    <a:pt x="137" y="1"/>
                    <a:pt x="1" y="308"/>
                    <a:pt x="259" y="394"/>
                  </a:cubicBezTo>
                  <a:cubicBezTo>
                    <a:pt x="1593" y="1062"/>
                    <a:pt x="2961" y="1662"/>
                    <a:pt x="4395" y="2162"/>
                  </a:cubicBezTo>
                  <a:cubicBezTo>
                    <a:pt x="6897" y="3130"/>
                    <a:pt x="8065" y="3964"/>
                    <a:pt x="8331" y="5098"/>
                  </a:cubicBezTo>
                  <a:cubicBezTo>
                    <a:pt x="8365" y="5198"/>
                    <a:pt x="8465" y="5231"/>
                    <a:pt x="8532" y="5265"/>
                  </a:cubicBezTo>
                  <a:lnTo>
                    <a:pt x="8598" y="5231"/>
                  </a:lnTo>
                  <a:cubicBezTo>
                    <a:pt x="8698" y="5198"/>
                    <a:pt x="8765" y="5098"/>
                    <a:pt x="8765" y="4998"/>
                  </a:cubicBezTo>
                  <a:cubicBezTo>
                    <a:pt x="8431" y="3697"/>
                    <a:pt x="7197" y="2763"/>
                    <a:pt x="4529" y="1795"/>
                  </a:cubicBezTo>
                  <a:cubicBezTo>
                    <a:pt x="3128" y="1262"/>
                    <a:pt x="1760" y="695"/>
                    <a:pt x="426" y="27"/>
                  </a:cubicBezTo>
                  <a:cubicBezTo>
                    <a:pt x="393" y="9"/>
                    <a:pt x="360" y="1"/>
                    <a:pt x="32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4"/>
            <p:cNvSpPr/>
            <p:nvPr/>
          </p:nvSpPr>
          <p:spPr>
            <a:xfrm>
              <a:off x="4408600" y="1042700"/>
              <a:ext cx="219075" cy="131100"/>
            </a:xfrm>
            <a:custGeom>
              <a:avLst/>
              <a:gdLst/>
              <a:ahLst/>
              <a:cxnLst/>
              <a:rect l="l" t="t" r="r" b="b"/>
              <a:pathLst>
                <a:path w="8763" h="5244" extrusionOk="0">
                  <a:moveTo>
                    <a:pt x="308" y="0"/>
                  </a:moveTo>
                  <a:cubicBezTo>
                    <a:pt x="125" y="0"/>
                    <a:pt x="1" y="296"/>
                    <a:pt x="223" y="407"/>
                  </a:cubicBezTo>
                  <a:cubicBezTo>
                    <a:pt x="1590" y="1074"/>
                    <a:pt x="2958" y="1675"/>
                    <a:pt x="4359" y="2175"/>
                  </a:cubicBezTo>
                  <a:cubicBezTo>
                    <a:pt x="6894" y="3109"/>
                    <a:pt x="8028" y="3976"/>
                    <a:pt x="8329" y="5110"/>
                  </a:cubicBezTo>
                  <a:cubicBezTo>
                    <a:pt x="8362" y="5177"/>
                    <a:pt x="8429" y="5244"/>
                    <a:pt x="8529" y="5244"/>
                  </a:cubicBezTo>
                  <a:lnTo>
                    <a:pt x="8595" y="5244"/>
                  </a:lnTo>
                  <a:cubicBezTo>
                    <a:pt x="8695" y="5210"/>
                    <a:pt x="8762" y="5077"/>
                    <a:pt x="8729" y="4977"/>
                  </a:cubicBezTo>
                  <a:cubicBezTo>
                    <a:pt x="8395" y="3709"/>
                    <a:pt x="7194" y="2775"/>
                    <a:pt x="4526" y="1775"/>
                  </a:cubicBezTo>
                  <a:cubicBezTo>
                    <a:pt x="3125" y="1274"/>
                    <a:pt x="1757" y="707"/>
                    <a:pt x="423" y="40"/>
                  </a:cubicBezTo>
                  <a:cubicBezTo>
                    <a:pt x="384" y="12"/>
                    <a:pt x="345" y="0"/>
                    <a:pt x="30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4"/>
            <p:cNvSpPr/>
            <p:nvPr/>
          </p:nvSpPr>
          <p:spPr>
            <a:xfrm>
              <a:off x="4379175" y="1074650"/>
              <a:ext cx="218475" cy="130850"/>
            </a:xfrm>
            <a:custGeom>
              <a:avLst/>
              <a:gdLst/>
              <a:ahLst/>
              <a:cxnLst/>
              <a:rect l="l" t="t" r="r" b="b"/>
              <a:pathLst>
                <a:path w="8739" h="5234" extrusionOk="0">
                  <a:moveTo>
                    <a:pt x="298" y="1"/>
                  </a:moveTo>
                  <a:cubicBezTo>
                    <a:pt x="115" y="1"/>
                    <a:pt x="0" y="283"/>
                    <a:pt x="199" y="397"/>
                  </a:cubicBezTo>
                  <a:cubicBezTo>
                    <a:pt x="1567" y="1064"/>
                    <a:pt x="2934" y="1631"/>
                    <a:pt x="4335" y="2165"/>
                  </a:cubicBezTo>
                  <a:cubicBezTo>
                    <a:pt x="6870" y="3099"/>
                    <a:pt x="8004" y="3932"/>
                    <a:pt x="8305" y="5067"/>
                  </a:cubicBezTo>
                  <a:cubicBezTo>
                    <a:pt x="8338" y="5167"/>
                    <a:pt x="8405" y="5233"/>
                    <a:pt x="8505" y="5233"/>
                  </a:cubicBezTo>
                  <a:lnTo>
                    <a:pt x="8572" y="5233"/>
                  </a:lnTo>
                  <a:cubicBezTo>
                    <a:pt x="8672" y="5200"/>
                    <a:pt x="8738" y="5067"/>
                    <a:pt x="8705" y="4967"/>
                  </a:cubicBezTo>
                  <a:cubicBezTo>
                    <a:pt x="8371" y="3666"/>
                    <a:pt x="7171" y="2765"/>
                    <a:pt x="4502" y="1764"/>
                  </a:cubicBezTo>
                  <a:cubicBezTo>
                    <a:pt x="3101" y="1264"/>
                    <a:pt x="1733" y="663"/>
                    <a:pt x="399" y="30"/>
                  </a:cubicBezTo>
                  <a:cubicBezTo>
                    <a:pt x="364" y="10"/>
                    <a:pt x="330" y="1"/>
                    <a:pt x="29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4"/>
            <p:cNvSpPr/>
            <p:nvPr/>
          </p:nvSpPr>
          <p:spPr>
            <a:xfrm>
              <a:off x="4350775" y="1105925"/>
              <a:ext cx="216850" cy="131250"/>
            </a:xfrm>
            <a:custGeom>
              <a:avLst/>
              <a:gdLst/>
              <a:ahLst/>
              <a:cxnLst/>
              <a:rect l="l" t="t" r="r" b="b"/>
              <a:pathLst>
                <a:path w="8674" h="5250" extrusionOk="0">
                  <a:moveTo>
                    <a:pt x="255" y="0"/>
                  </a:moveTo>
                  <a:cubicBezTo>
                    <a:pt x="174" y="0"/>
                    <a:pt x="92" y="38"/>
                    <a:pt x="67" y="113"/>
                  </a:cubicBezTo>
                  <a:cubicBezTo>
                    <a:pt x="1" y="213"/>
                    <a:pt x="34" y="346"/>
                    <a:pt x="134" y="380"/>
                  </a:cubicBezTo>
                  <a:cubicBezTo>
                    <a:pt x="1468" y="1047"/>
                    <a:pt x="2869" y="1647"/>
                    <a:pt x="4270" y="2148"/>
                  </a:cubicBezTo>
                  <a:cubicBezTo>
                    <a:pt x="6805" y="3115"/>
                    <a:pt x="7940" y="3949"/>
                    <a:pt x="8240" y="5083"/>
                  </a:cubicBezTo>
                  <a:cubicBezTo>
                    <a:pt x="8273" y="5183"/>
                    <a:pt x="8340" y="5217"/>
                    <a:pt x="8440" y="5250"/>
                  </a:cubicBezTo>
                  <a:lnTo>
                    <a:pt x="8507" y="5217"/>
                  </a:lnTo>
                  <a:cubicBezTo>
                    <a:pt x="8607" y="5183"/>
                    <a:pt x="8673" y="5083"/>
                    <a:pt x="8640" y="4983"/>
                  </a:cubicBezTo>
                  <a:cubicBezTo>
                    <a:pt x="8307" y="3682"/>
                    <a:pt x="7072" y="2748"/>
                    <a:pt x="4437" y="1781"/>
                  </a:cubicBezTo>
                  <a:cubicBezTo>
                    <a:pt x="3036" y="1247"/>
                    <a:pt x="1668" y="680"/>
                    <a:pt x="334" y="13"/>
                  </a:cubicBezTo>
                  <a:cubicBezTo>
                    <a:pt x="309" y="5"/>
                    <a:pt x="282" y="0"/>
                    <a:pt x="25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4"/>
            <p:cNvSpPr/>
            <p:nvPr/>
          </p:nvSpPr>
          <p:spPr>
            <a:xfrm>
              <a:off x="4673500" y="1166275"/>
              <a:ext cx="128450" cy="189325"/>
            </a:xfrm>
            <a:custGeom>
              <a:avLst/>
              <a:gdLst/>
              <a:ahLst/>
              <a:cxnLst/>
              <a:rect l="l" t="t" r="r" b="b"/>
              <a:pathLst>
                <a:path w="5138" h="7573" extrusionOk="0">
                  <a:moveTo>
                    <a:pt x="234" y="1"/>
                  </a:moveTo>
                  <a:cubicBezTo>
                    <a:pt x="134" y="1"/>
                    <a:pt x="34" y="67"/>
                    <a:pt x="34" y="201"/>
                  </a:cubicBezTo>
                  <a:cubicBezTo>
                    <a:pt x="1" y="301"/>
                    <a:pt x="101" y="401"/>
                    <a:pt x="201" y="434"/>
                  </a:cubicBezTo>
                  <a:cubicBezTo>
                    <a:pt x="268" y="434"/>
                    <a:pt x="1402" y="568"/>
                    <a:pt x="1769" y="2035"/>
                  </a:cubicBezTo>
                  <a:cubicBezTo>
                    <a:pt x="2436" y="4504"/>
                    <a:pt x="3503" y="7473"/>
                    <a:pt x="4904" y="7573"/>
                  </a:cubicBezTo>
                  <a:cubicBezTo>
                    <a:pt x="5004" y="7573"/>
                    <a:pt x="5104" y="7473"/>
                    <a:pt x="5138" y="7373"/>
                  </a:cubicBezTo>
                  <a:cubicBezTo>
                    <a:pt x="5138" y="7272"/>
                    <a:pt x="5038" y="7172"/>
                    <a:pt x="4938" y="7139"/>
                  </a:cubicBezTo>
                  <a:cubicBezTo>
                    <a:pt x="4037" y="7106"/>
                    <a:pt x="3036" y="5138"/>
                    <a:pt x="2202" y="1935"/>
                  </a:cubicBezTo>
                  <a:cubicBezTo>
                    <a:pt x="1735" y="167"/>
                    <a:pt x="301" y="1"/>
                    <a:pt x="2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4"/>
            <p:cNvSpPr/>
            <p:nvPr/>
          </p:nvSpPr>
          <p:spPr>
            <a:xfrm>
              <a:off x="4636500" y="1201925"/>
              <a:ext cx="132100" cy="194550"/>
            </a:xfrm>
            <a:custGeom>
              <a:avLst/>
              <a:gdLst/>
              <a:ahLst/>
              <a:cxnLst/>
              <a:rect l="l" t="t" r="r" b="b"/>
              <a:pathLst>
                <a:path w="5284" h="7782" extrusionOk="0">
                  <a:moveTo>
                    <a:pt x="319" y="0"/>
                  </a:moveTo>
                  <a:cubicBezTo>
                    <a:pt x="120" y="0"/>
                    <a:pt x="1" y="288"/>
                    <a:pt x="213" y="409"/>
                  </a:cubicBezTo>
                  <a:cubicBezTo>
                    <a:pt x="213" y="409"/>
                    <a:pt x="1314" y="910"/>
                    <a:pt x="1848" y="2878"/>
                  </a:cubicBezTo>
                  <a:cubicBezTo>
                    <a:pt x="2448" y="5246"/>
                    <a:pt x="3516" y="6914"/>
                    <a:pt x="4950" y="7748"/>
                  </a:cubicBezTo>
                  <a:cubicBezTo>
                    <a:pt x="4950" y="7781"/>
                    <a:pt x="5017" y="7781"/>
                    <a:pt x="5050" y="7781"/>
                  </a:cubicBezTo>
                  <a:cubicBezTo>
                    <a:pt x="5117" y="7781"/>
                    <a:pt x="5183" y="7748"/>
                    <a:pt x="5217" y="7681"/>
                  </a:cubicBezTo>
                  <a:cubicBezTo>
                    <a:pt x="5284" y="7581"/>
                    <a:pt x="5250" y="7448"/>
                    <a:pt x="5150" y="7381"/>
                  </a:cubicBezTo>
                  <a:cubicBezTo>
                    <a:pt x="3816" y="6614"/>
                    <a:pt x="2848" y="5046"/>
                    <a:pt x="2248" y="2778"/>
                  </a:cubicBezTo>
                  <a:cubicBezTo>
                    <a:pt x="1681" y="609"/>
                    <a:pt x="447" y="9"/>
                    <a:pt x="380" y="9"/>
                  </a:cubicBezTo>
                  <a:cubicBezTo>
                    <a:pt x="359" y="3"/>
                    <a:pt x="339" y="0"/>
                    <a:pt x="31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4"/>
            <p:cNvSpPr/>
            <p:nvPr/>
          </p:nvSpPr>
          <p:spPr>
            <a:xfrm>
              <a:off x="4600950" y="1229450"/>
              <a:ext cx="133450" cy="193700"/>
            </a:xfrm>
            <a:custGeom>
              <a:avLst/>
              <a:gdLst/>
              <a:ahLst/>
              <a:cxnLst/>
              <a:rect l="l" t="t" r="r" b="b"/>
              <a:pathLst>
                <a:path w="5338" h="7748" extrusionOk="0">
                  <a:moveTo>
                    <a:pt x="216" y="0"/>
                  </a:moveTo>
                  <a:cubicBezTo>
                    <a:pt x="135" y="0"/>
                    <a:pt x="62" y="65"/>
                    <a:pt x="34" y="176"/>
                  </a:cubicBezTo>
                  <a:cubicBezTo>
                    <a:pt x="1" y="276"/>
                    <a:pt x="67" y="376"/>
                    <a:pt x="201" y="409"/>
                  </a:cubicBezTo>
                  <a:cubicBezTo>
                    <a:pt x="1168" y="676"/>
                    <a:pt x="1902" y="1443"/>
                    <a:pt x="2136" y="2410"/>
                  </a:cubicBezTo>
                  <a:cubicBezTo>
                    <a:pt x="2436" y="3578"/>
                    <a:pt x="3303" y="6380"/>
                    <a:pt x="4971" y="7714"/>
                  </a:cubicBezTo>
                  <a:cubicBezTo>
                    <a:pt x="5004" y="7748"/>
                    <a:pt x="5038" y="7748"/>
                    <a:pt x="5104" y="7748"/>
                  </a:cubicBezTo>
                  <a:cubicBezTo>
                    <a:pt x="5138" y="7748"/>
                    <a:pt x="5204" y="7714"/>
                    <a:pt x="5238" y="7681"/>
                  </a:cubicBezTo>
                  <a:cubicBezTo>
                    <a:pt x="5338" y="7581"/>
                    <a:pt x="5305" y="7447"/>
                    <a:pt x="5204" y="7381"/>
                  </a:cubicBezTo>
                  <a:cubicBezTo>
                    <a:pt x="4137" y="6513"/>
                    <a:pt x="3136" y="4612"/>
                    <a:pt x="2536" y="2310"/>
                  </a:cubicBezTo>
                  <a:cubicBezTo>
                    <a:pt x="2269" y="1176"/>
                    <a:pt x="1402" y="276"/>
                    <a:pt x="268" y="9"/>
                  </a:cubicBezTo>
                  <a:cubicBezTo>
                    <a:pt x="250" y="3"/>
                    <a:pt x="233" y="0"/>
                    <a:pt x="21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4"/>
            <p:cNvSpPr/>
            <p:nvPr/>
          </p:nvSpPr>
          <p:spPr>
            <a:xfrm>
              <a:off x="4575950" y="1256350"/>
              <a:ext cx="127600" cy="198500"/>
            </a:xfrm>
            <a:custGeom>
              <a:avLst/>
              <a:gdLst/>
              <a:ahLst/>
              <a:cxnLst/>
              <a:rect l="l" t="t" r="r" b="b"/>
              <a:pathLst>
                <a:path w="5104" h="7940" extrusionOk="0">
                  <a:moveTo>
                    <a:pt x="234" y="0"/>
                  </a:moveTo>
                  <a:cubicBezTo>
                    <a:pt x="100" y="0"/>
                    <a:pt x="0" y="100"/>
                    <a:pt x="0" y="200"/>
                  </a:cubicBezTo>
                  <a:cubicBezTo>
                    <a:pt x="0" y="334"/>
                    <a:pt x="100" y="434"/>
                    <a:pt x="200" y="434"/>
                  </a:cubicBezTo>
                  <a:cubicBezTo>
                    <a:pt x="234" y="434"/>
                    <a:pt x="1268" y="501"/>
                    <a:pt x="1801" y="2168"/>
                  </a:cubicBezTo>
                  <a:cubicBezTo>
                    <a:pt x="2468" y="4203"/>
                    <a:pt x="3436" y="6138"/>
                    <a:pt x="4737" y="7839"/>
                  </a:cubicBezTo>
                  <a:cubicBezTo>
                    <a:pt x="4770" y="7906"/>
                    <a:pt x="4803" y="7939"/>
                    <a:pt x="4870" y="7939"/>
                  </a:cubicBezTo>
                  <a:cubicBezTo>
                    <a:pt x="4937" y="7939"/>
                    <a:pt x="4970" y="7906"/>
                    <a:pt x="5004" y="7872"/>
                  </a:cubicBezTo>
                  <a:cubicBezTo>
                    <a:pt x="5104" y="7806"/>
                    <a:pt x="5104" y="7672"/>
                    <a:pt x="5037" y="7606"/>
                  </a:cubicBezTo>
                  <a:cubicBezTo>
                    <a:pt x="3803" y="5904"/>
                    <a:pt x="2835" y="4036"/>
                    <a:pt x="2202" y="2035"/>
                  </a:cubicBezTo>
                  <a:cubicBezTo>
                    <a:pt x="1568" y="67"/>
                    <a:pt x="267" y="0"/>
                    <a:pt x="2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4"/>
            <p:cNvSpPr/>
            <p:nvPr/>
          </p:nvSpPr>
          <p:spPr>
            <a:xfrm>
              <a:off x="2756300" y="1371550"/>
              <a:ext cx="538750" cy="306275"/>
            </a:xfrm>
            <a:custGeom>
              <a:avLst/>
              <a:gdLst/>
              <a:ahLst/>
              <a:cxnLst/>
              <a:rect l="l" t="t" r="r" b="b"/>
              <a:pathLst>
                <a:path w="21550" h="12251" extrusionOk="0">
                  <a:moveTo>
                    <a:pt x="9095" y="0"/>
                  </a:moveTo>
                  <a:cubicBezTo>
                    <a:pt x="8899" y="0"/>
                    <a:pt x="8809" y="282"/>
                    <a:pt x="9007" y="396"/>
                  </a:cubicBezTo>
                  <a:lnTo>
                    <a:pt x="20982" y="6634"/>
                  </a:lnTo>
                  <a:lnTo>
                    <a:pt x="19815" y="7834"/>
                  </a:lnTo>
                  <a:lnTo>
                    <a:pt x="8840" y="1497"/>
                  </a:lnTo>
                  <a:cubicBezTo>
                    <a:pt x="8814" y="1488"/>
                    <a:pt x="8784" y="1483"/>
                    <a:pt x="8755" y="1483"/>
                  </a:cubicBezTo>
                  <a:cubicBezTo>
                    <a:pt x="8674" y="1483"/>
                    <a:pt x="8589" y="1514"/>
                    <a:pt x="8540" y="1563"/>
                  </a:cubicBezTo>
                  <a:lnTo>
                    <a:pt x="1669" y="11804"/>
                  </a:lnTo>
                  <a:lnTo>
                    <a:pt x="568" y="11537"/>
                  </a:lnTo>
                  <a:lnTo>
                    <a:pt x="7406" y="863"/>
                  </a:lnTo>
                  <a:cubicBezTo>
                    <a:pt x="7500" y="698"/>
                    <a:pt x="7361" y="533"/>
                    <a:pt x="7213" y="533"/>
                  </a:cubicBezTo>
                  <a:cubicBezTo>
                    <a:pt x="7151" y="533"/>
                    <a:pt x="7088" y="561"/>
                    <a:pt x="7039" y="629"/>
                  </a:cubicBezTo>
                  <a:lnTo>
                    <a:pt x="67" y="11570"/>
                  </a:lnTo>
                  <a:cubicBezTo>
                    <a:pt x="1" y="11670"/>
                    <a:pt x="67" y="11837"/>
                    <a:pt x="201" y="11871"/>
                  </a:cubicBezTo>
                  <a:lnTo>
                    <a:pt x="1702" y="12238"/>
                  </a:lnTo>
                  <a:lnTo>
                    <a:pt x="1769" y="12238"/>
                  </a:lnTo>
                  <a:cubicBezTo>
                    <a:pt x="1787" y="12246"/>
                    <a:pt x="1804" y="12251"/>
                    <a:pt x="1822" y="12251"/>
                  </a:cubicBezTo>
                  <a:cubicBezTo>
                    <a:pt x="1869" y="12251"/>
                    <a:pt x="1911" y="12220"/>
                    <a:pt x="1935" y="12171"/>
                  </a:cubicBezTo>
                  <a:lnTo>
                    <a:pt x="8774" y="1997"/>
                  </a:lnTo>
                  <a:lnTo>
                    <a:pt x="19748" y="8301"/>
                  </a:lnTo>
                  <a:cubicBezTo>
                    <a:pt x="19776" y="8315"/>
                    <a:pt x="19809" y="8323"/>
                    <a:pt x="19844" y="8323"/>
                  </a:cubicBezTo>
                  <a:cubicBezTo>
                    <a:pt x="19892" y="8323"/>
                    <a:pt x="19943" y="8307"/>
                    <a:pt x="19982" y="8268"/>
                  </a:cubicBezTo>
                  <a:lnTo>
                    <a:pt x="21483" y="6767"/>
                  </a:lnTo>
                  <a:cubicBezTo>
                    <a:pt x="21549" y="6700"/>
                    <a:pt x="21549" y="6634"/>
                    <a:pt x="21549" y="6567"/>
                  </a:cubicBezTo>
                  <a:cubicBezTo>
                    <a:pt x="21549" y="6500"/>
                    <a:pt x="21516" y="6467"/>
                    <a:pt x="21449" y="6433"/>
                  </a:cubicBezTo>
                  <a:lnTo>
                    <a:pt x="9207" y="29"/>
                  </a:lnTo>
                  <a:cubicBezTo>
                    <a:pt x="9167" y="9"/>
                    <a:pt x="9130" y="0"/>
                    <a:pt x="909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4"/>
            <p:cNvSpPr/>
            <p:nvPr/>
          </p:nvSpPr>
          <p:spPr>
            <a:xfrm>
              <a:off x="2968950" y="1408125"/>
              <a:ext cx="316925" cy="594600"/>
            </a:xfrm>
            <a:custGeom>
              <a:avLst/>
              <a:gdLst/>
              <a:ahLst/>
              <a:cxnLst/>
              <a:rect l="l" t="t" r="r" b="b"/>
              <a:pathLst>
                <a:path w="12677" h="23784" extrusionOk="0">
                  <a:moveTo>
                    <a:pt x="201" y="0"/>
                  </a:moveTo>
                  <a:cubicBezTo>
                    <a:pt x="68" y="34"/>
                    <a:pt x="1" y="134"/>
                    <a:pt x="1" y="267"/>
                  </a:cubicBezTo>
                  <a:lnTo>
                    <a:pt x="3036" y="18347"/>
                  </a:lnTo>
                  <a:cubicBezTo>
                    <a:pt x="3036" y="18380"/>
                    <a:pt x="3070" y="18447"/>
                    <a:pt x="3136" y="18480"/>
                  </a:cubicBezTo>
                  <a:lnTo>
                    <a:pt x="12376" y="23751"/>
                  </a:lnTo>
                  <a:cubicBezTo>
                    <a:pt x="12376" y="23784"/>
                    <a:pt x="12410" y="23784"/>
                    <a:pt x="12476" y="23784"/>
                  </a:cubicBezTo>
                  <a:cubicBezTo>
                    <a:pt x="12510" y="23784"/>
                    <a:pt x="12543" y="23784"/>
                    <a:pt x="12576" y="23751"/>
                  </a:cubicBezTo>
                  <a:cubicBezTo>
                    <a:pt x="12643" y="23717"/>
                    <a:pt x="12677" y="23617"/>
                    <a:pt x="12677" y="23550"/>
                  </a:cubicBezTo>
                  <a:lnTo>
                    <a:pt x="11376" y="7539"/>
                  </a:lnTo>
                  <a:cubicBezTo>
                    <a:pt x="11376" y="7452"/>
                    <a:pt x="11301" y="7366"/>
                    <a:pt x="11194" y="7366"/>
                  </a:cubicBezTo>
                  <a:cubicBezTo>
                    <a:pt x="11177" y="7366"/>
                    <a:pt x="11160" y="7368"/>
                    <a:pt x="11142" y="7372"/>
                  </a:cubicBezTo>
                  <a:cubicBezTo>
                    <a:pt x="11042" y="7372"/>
                    <a:pt x="10942" y="7472"/>
                    <a:pt x="10942" y="7572"/>
                  </a:cubicBezTo>
                  <a:lnTo>
                    <a:pt x="12243" y="23183"/>
                  </a:lnTo>
                  <a:lnTo>
                    <a:pt x="3437" y="18180"/>
                  </a:lnTo>
                  <a:lnTo>
                    <a:pt x="434" y="200"/>
                  </a:lnTo>
                  <a:cubicBezTo>
                    <a:pt x="401" y="67"/>
                    <a:pt x="301" y="0"/>
                    <a:pt x="20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4"/>
            <p:cNvSpPr/>
            <p:nvPr/>
          </p:nvSpPr>
          <p:spPr>
            <a:xfrm>
              <a:off x="3274175" y="1531100"/>
              <a:ext cx="49225" cy="471625"/>
            </a:xfrm>
            <a:custGeom>
              <a:avLst/>
              <a:gdLst/>
              <a:ahLst/>
              <a:cxnLst/>
              <a:rect l="l" t="t" r="r" b="b"/>
              <a:pathLst>
                <a:path w="1969" h="18865" extrusionOk="0">
                  <a:moveTo>
                    <a:pt x="641" y="1"/>
                  </a:moveTo>
                  <a:cubicBezTo>
                    <a:pt x="530" y="1"/>
                    <a:pt x="416" y="76"/>
                    <a:pt x="434" y="218"/>
                  </a:cubicBezTo>
                  <a:lnTo>
                    <a:pt x="1535" y="15796"/>
                  </a:lnTo>
                  <a:lnTo>
                    <a:pt x="67" y="18565"/>
                  </a:lnTo>
                  <a:cubicBezTo>
                    <a:pt x="1" y="18698"/>
                    <a:pt x="101" y="18865"/>
                    <a:pt x="267" y="18865"/>
                  </a:cubicBezTo>
                  <a:cubicBezTo>
                    <a:pt x="334" y="18865"/>
                    <a:pt x="401" y="18832"/>
                    <a:pt x="468" y="18765"/>
                  </a:cubicBezTo>
                  <a:lnTo>
                    <a:pt x="1935" y="15929"/>
                  </a:lnTo>
                  <a:cubicBezTo>
                    <a:pt x="1969" y="15896"/>
                    <a:pt x="1969" y="15863"/>
                    <a:pt x="1969" y="15829"/>
                  </a:cubicBezTo>
                  <a:lnTo>
                    <a:pt x="834" y="185"/>
                  </a:lnTo>
                  <a:cubicBezTo>
                    <a:pt x="834" y="60"/>
                    <a:pt x="739" y="1"/>
                    <a:pt x="64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4"/>
            <p:cNvSpPr/>
            <p:nvPr/>
          </p:nvSpPr>
          <p:spPr>
            <a:xfrm>
              <a:off x="2808850" y="1705625"/>
              <a:ext cx="248200" cy="378000"/>
            </a:xfrm>
            <a:custGeom>
              <a:avLst/>
              <a:gdLst/>
              <a:ahLst/>
              <a:cxnLst/>
              <a:rect l="l" t="t" r="r" b="b"/>
              <a:pathLst>
                <a:path w="9928" h="15120" extrusionOk="0">
                  <a:moveTo>
                    <a:pt x="233" y="0"/>
                  </a:moveTo>
                  <a:cubicBezTo>
                    <a:pt x="212" y="0"/>
                    <a:pt x="190" y="3"/>
                    <a:pt x="167" y="9"/>
                  </a:cubicBezTo>
                  <a:cubicBezTo>
                    <a:pt x="67" y="42"/>
                    <a:pt x="0" y="142"/>
                    <a:pt x="34" y="242"/>
                  </a:cubicBezTo>
                  <a:lnTo>
                    <a:pt x="3236" y="14953"/>
                  </a:lnTo>
                  <a:cubicBezTo>
                    <a:pt x="3236" y="15019"/>
                    <a:pt x="3303" y="15086"/>
                    <a:pt x="3369" y="15120"/>
                  </a:cubicBezTo>
                  <a:lnTo>
                    <a:pt x="3436" y="15120"/>
                  </a:lnTo>
                  <a:cubicBezTo>
                    <a:pt x="3503" y="15086"/>
                    <a:pt x="3569" y="15053"/>
                    <a:pt x="3603" y="14986"/>
                  </a:cubicBezTo>
                  <a:lnTo>
                    <a:pt x="9807" y="6513"/>
                  </a:lnTo>
                  <a:cubicBezTo>
                    <a:pt x="9928" y="6369"/>
                    <a:pt x="9787" y="6189"/>
                    <a:pt x="9636" y="6189"/>
                  </a:cubicBezTo>
                  <a:cubicBezTo>
                    <a:pt x="9579" y="6189"/>
                    <a:pt x="9520" y="6215"/>
                    <a:pt x="9474" y="6280"/>
                  </a:cubicBezTo>
                  <a:lnTo>
                    <a:pt x="3536" y="14419"/>
                  </a:lnTo>
                  <a:lnTo>
                    <a:pt x="434" y="175"/>
                  </a:lnTo>
                  <a:cubicBezTo>
                    <a:pt x="406" y="65"/>
                    <a:pt x="333" y="0"/>
                    <a:pt x="23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4"/>
            <p:cNvSpPr/>
            <p:nvPr/>
          </p:nvSpPr>
          <p:spPr>
            <a:xfrm>
              <a:off x="2756650" y="1658275"/>
              <a:ext cx="145625" cy="425350"/>
            </a:xfrm>
            <a:custGeom>
              <a:avLst/>
              <a:gdLst/>
              <a:ahLst/>
              <a:cxnLst/>
              <a:rect l="l" t="t" r="r" b="b"/>
              <a:pathLst>
                <a:path w="5825" h="17014" extrusionOk="0">
                  <a:moveTo>
                    <a:pt x="245" y="1"/>
                  </a:moveTo>
                  <a:cubicBezTo>
                    <a:pt x="124" y="1"/>
                    <a:pt x="1" y="96"/>
                    <a:pt x="20" y="268"/>
                  </a:cubicBezTo>
                  <a:lnTo>
                    <a:pt x="3623" y="16647"/>
                  </a:lnTo>
                  <a:cubicBezTo>
                    <a:pt x="3623" y="16747"/>
                    <a:pt x="3689" y="16813"/>
                    <a:pt x="3789" y="16813"/>
                  </a:cubicBezTo>
                  <a:lnTo>
                    <a:pt x="5491" y="17014"/>
                  </a:lnTo>
                  <a:lnTo>
                    <a:pt x="5557" y="17014"/>
                  </a:lnTo>
                  <a:cubicBezTo>
                    <a:pt x="5824" y="17014"/>
                    <a:pt x="5824" y="16580"/>
                    <a:pt x="5557" y="16580"/>
                  </a:cubicBezTo>
                  <a:lnTo>
                    <a:pt x="3990" y="16413"/>
                  </a:lnTo>
                  <a:lnTo>
                    <a:pt x="454" y="168"/>
                  </a:lnTo>
                  <a:cubicBezTo>
                    <a:pt x="425" y="54"/>
                    <a:pt x="336" y="1"/>
                    <a:pt x="24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4"/>
            <p:cNvSpPr/>
            <p:nvPr/>
          </p:nvSpPr>
          <p:spPr>
            <a:xfrm>
              <a:off x="2854700" y="1563725"/>
              <a:ext cx="135125" cy="179650"/>
            </a:xfrm>
            <a:custGeom>
              <a:avLst/>
              <a:gdLst/>
              <a:ahLst/>
              <a:cxnLst/>
              <a:rect l="l" t="t" r="r" b="b"/>
              <a:pathLst>
                <a:path w="5405" h="7186" extrusionOk="0">
                  <a:moveTo>
                    <a:pt x="5159" y="1"/>
                  </a:moveTo>
                  <a:cubicBezTo>
                    <a:pt x="5098" y="1"/>
                    <a:pt x="5041" y="26"/>
                    <a:pt x="5004" y="81"/>
                  </a:cubicBezTo>
                  <a:lnTo>
                    <a:pt x="101" y="6886"/>
                  </a:lnTo>
                  <a:cubicBezTo>
                    <a:pt x="1" y="7019"/>
                    <a:pt x="101" y="7186"/>
                    <a:pt x="268" y="7186"/>
                  </a:cubicBezTo>
                  <a:cubicBezTo>
                    <a:pt x="334" y="7186"/>
                    <a:pt x="401" y="7152"/>
                    <a:pt x="435" y="7119"/>
                  </a:cubicBezTo>
                  <a:lnTo>
                    <a:pt x="5338" y="348"/>
                  </a:lnTo>
                  <a:cubicBezTo>
                    <a:pt x="5405" y="247"/>
                    <a:pt x="5371" y="114"/>
                    <a:pt x="5305" y="47"/>
                  </a:cubicBezTo>
                  <a:cubicBezTo>
                    <a:pt x="5260" y="17"/>
                    <a:pt x="5208" y="1"/>
                    <a:pt x="515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4"/>
            <p:cNvSpPr/>
            <p:nvPr/>
          </p:nvSpPr>
          <p:spPr>
            <a:xfrm>
              <a:off x="2864725" y="1643800"/>
              <a:ext cx="134275" cy="179650"/>
            </a:xfrm>
            <a:custGeom>
              <a:avLst/>
              <a:gdLst/>
              <a:ahLst/>
              <a:cxnLst/>
              <a:rect l="l" t="t" r="r" b="b"/>
              <a:pathLst>
                <a:path w="5371" h="7186" extrusionOk="0">
                  <a:moveTo>
                    <a:pt x="5125" y="0"/>
                  </a:moveTo>
                  <a:cubicBezTo>
                    <a:pt x="5064" y="0"/>
                    <a:pt x="5007" y="25"/>
                    <a:pt x="4970" y="80"/>
                  </a:cubicBezTo>
                  <a:lnTo>
                    <a:pt x="67" y="6885"/>
                  </a:lnTo>
                  <a:cubicBezTo>
                    <a:pt x="0" y="6952"/>
                    <a:pt x="34" y="7085"/>
                    <a:pt x="134" y="7152"/>
                  </a:cubicBezTo>
                  <a:cubicBezTo>
                    <a:pt x="167" y="7185"/>
                    <a:pt x="200" y="7185"/>
                    <a:pt x="234" y="7185"/>
                  </a:cubicBezTo>
                  <a:cubicBezTo>
                    <a:pt x="300" y="7185"/>
                    <a:pt x="367" y="7152"/>
                    <a:pt x="400" y="7118"/>
                  </a:cubicBezTo>
                  <a:lnTo>
                    <a:pt x="5304" y="347"/>
                  </a:lnTo>
                  <a:cubicBezTo>
                    <a:pt x="5371" y="247"/>
                    <a:pt x="5371" y="113"/>
                    <a:pt x="5271" y="47"/>
                  </a:cubicBezTo>
                  <a:cubicBezTo>
                    <a:pt x="5226" y="17"/>
                    <a:pt x="5174" y="0"/>
                    <a:pt x="512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4"/>
            <p:cNvSpPr/>
            <p:nvPr/>
          </p:nvSpPr>
          <p:spPr>
            <a:xfrm>
              <a:off x="2874725" y="1723850"/>
              <a:ext cx="133450" cy="179650"/>
            </a:xfrm>
            <a:custGeom>
              <a:avLst/>
              <a:gdLst/>
              <a:ahLst/>
              <a:cxnLst/>
              <a:rect l="l" t="t" r="r" b="b"/>
              <a:pathLst>
                <a:path w="5338" h="7186" extrusionOk="0">
                  <a:moveTo>
                    <a:pt x="5091" y="0"/>
                  </a:moveTo>
                  <a:cubicBezTo>
                    <a:pt x="5031" y="0"/>
                    <a:pt x="4974" y="25"/>
                    <a:pt x="4937" y="80"/>
                  </a:cubicBezTo>
                  <a:lnTo>
                    <a:pt x="67" y="6885"/>
                  </a:lnTo>
                  <a:cubicBezTo>
                    <a:pt x="0" y="6952"/>
                    <a:pt x="0" y="7085"/>
                    <a:pt x="101" y="7152"/>
                  </a:cubicBezTo>
                  <a:cubicBezTo>
                    <a:pt x="134" y="7185"/>
                    <a:pt x="167" y="7185"/>
                    <a:pt x="234" y="7185"/>
                  </a:cubicBezTo>
                  <a:cubicBezTo>
                    <a:pt x="301" y="7185"/>
                    <a:pt x="367" y="7152"/>
                    <a:pt x="401" y="7119"/>
                  </a:cubicBezTo>
                  <a:lnTo>
                    <a:pt x="5304" y="347"/>
                  </a:lnTo>
                  <a:cubicBezTo>
                    <a:pt x="5338" y="247"/>
                    <a:pt x="5338" y="114"/>
                    <a:pt x="5238" y="47"/>
                  </a:cubicBezTo>
                  <a:cubicBezTo>
                    <a:pt x="5193" y="17"/>
                    <a:pt x="5141" y="0"/>
                    <a:pt x="509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4"/>
            <p:cNvSpPr/>
            <p:nvPr/>
          </p:nvSpPr>
          <p:spPr>
            <a:xfrm>
              <a:off x="2883075" y="1803900"/>
              <a:ext cx="134275" cy="179650"/>
            </a:xfrm>
            <a:custGeom>
              <a:avLst/>
              <a:gdLst/>
              <a:ahLst/>
              <a:cxnLst/>
              <a:rect l="l" t="t" r="r" b="b"/>
              <a:pathLst>
                <a:path w="5371" h="7186" extrusionOk="0">
                  <a:moveTo>
                    <a:pt x="5124" y="1"/>
                  </a:moveTo>
                  <a:cubicBezTo>
                    <a:pt x="5064" y="1"/>
                    <a:pt x="5007" y="25"/>
                    <a:pt x="4970" y="81"/>
                  </a:cubicBezTo>
                  <a:lnTo>
                    <a:pt x="67" y="6852"/>
                  </a:lnTo>
                  <a:cubicBezTo>
                    <a:pt x="0" y="6952"/>
                    <a:pt x="33" y="7086"/>
                    <a:pt x="133" y="7152"/>
                  </a:cubicBezTo>
                  <a:cubicBezTo>
                    <a:pt x="167" y="7186"/>
                    <a:pt x="200" y="7186"/>
                    <a:pt x="267" y="7186"/>
                  </a:cubicBezTo>
                  <a:cubicBezTo>
                    <a:pt x="300" y="7186"/>
                    <a:pt x="367" y="7152"/>
                    <a:pt x="434" y="7119"/>
                  </a:cubicBezTo>
                  <a:lnTo>
                    <a:pt x="5304" y="347"/>
                  </a:lnTo>
                  <a:cubicBezTo>
                    <a:pt x="5371" y="247"/>
                    <a:pt x="5371" y="114"/>
                    <a:pt x="5270" y="47"/>
                  </a:cubicBezTo>
                  <a:cubicBezTo>
                    <a:pt x="5225" y="17"/>
                    <a:pt x="5174" y="1"/>
                    <a:pt x="512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4"/>
            <p:cNvSpPr/>
            <p:nvPr/>
          </p:nvSpPr>
          <p:spPr>
            <a:xfrm>
              <a:off x="3028375" y="1568825"/>
              <a:ext cx="178275" cy="104500"/>
            </a:xfrm>
            <a:custGeom>
              <a:avLst/>
              <a:gdLst/>
              <a:ahLst/>
              <a:cxnLst/>
              <a:rect l="l" t="t" r="r" b="b"/>
              <a:pathLst>
                <a:path w="7131" h="4180" extrusionOk="0">
                  <a:moveTo>
                    <a:pt x="272" y="1"/>
                  </a:moveTo>
                  <a:cubicBezTo>
                    <a:pt x="101" y="1"/>
                    <a:pt x="1" y="268"/>
                    <a:pt x="192" y="377"/>
                  </a:cubicBezTo>
                  <a:lnTo>
                    <a:pt x="6797" y="4146"/>
                  </a:lnTo>
                  <a:cubicBezTo>
                    <a:pt x="6797" y="4146"/>
                    <a:pt x="6864" y="4180"/>
                    <a:pt x="6897" y="4180"/>
                  </a:cubicBezTo>
                  <a:cubicBezTo>
                    <a:pt x="6964" y="4180"/>
                    <a:pt x="7031" y="4146"/>
                    <a:pt x="7064" y="4080"/>
                  </a:cubicBezTo>
                  <a:cubicBezTo>
                    <a:pt x="7131" y="3980"/>
                    <a:pt x="7097" y="3846"/>
                    <a:pt x="6997" y="3779"/>
                  </a:cubicBezTo>
                  <a:lnTo>
                    <a:pt x="392" y="43"/>
                  </a:lnTo>
                  <a:cubicBezTo>
                    <a:pt x="351" y="14"/>
                    <a:pt x="310" y="1"/>
                    <a:pt x="27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4"/>
            <p:cNvSpPr/>
            <p:nvPr/>
          </p:nvSpPr>
          <p:spPr>
            <a:xfrm>
              <a:off x="3026925" y="1643950"/>
              <a:ext cx="179725" cy="104425"/>
            </a:xfrm>
            <a:custGeom>
              <a:avLst/>
              <a:gdLst/>
              <a:ahLst/>
              <a:cxnLst/>
              <a:rect l="l" t="t" r="r" b="b"/>
              <a:pathLst>
                <a:path w="7189" h="4177" extrusionOk="0">
                  <a:moveTo>
                    <a:pt x="333" y="1"/>
                  </a:moveTo>
                  <a:cubicBezTo>
                    <a:pt x="143" y="1"/>
                    <a:pt x="0" y="297"/>
                    <a:pt x="250" y="408"/>
                  </a:cubicBezTo>
                  <a:lnTo>
                    <a:pt x="6855" y="4144"/>
                  </a:lnTo>
                  <a:cubicBezTo>
                    <a:pt x="6855" y="4177"/>
                    <a:pt x="6922" y="4177"/>
                    <a:pt x="6955" y="4177"/>
                  </a:cubicBezTo>
                  <a:cubicBezTo>
                    <a:pt x="7022" y="4177"/>
                    <a:pt x="7089" y="4144"/>
                    <a:pt x="7122" y="4077"/>
                  </a:cubicBezTo>
                  <a:cubicBezTo>
                    <a:pt x="7189" y="3977"/>
                    <a:pt x="7155" y="3843"/>
                    <a:pt x="7055" y="3777"/>
                  </a:cubicBezTo>
                  <a:lnTo>
                    <a:pt x="450" y="41"/>
                  </a:lnTo>
                  <a:cubicBezTo>
                    <a:pt x="411" y="13"/>
                    <a:pt x="371" y="1"/>
                    <a:pt x="33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4"/>
            <p:cNvSpPr/>
            <p:nvPr/>
          </p:nvSpPr>
          <p:spPr>
            <a:xfrm>
              <a:off x="3053175" y="1724150"/>
              <a:ext cx="176825" cy="104300"/>
            </a:xfrm>
            <a:custGeom>
              <a:avLst/>
              <a:gdLst/>
              <a:ahLst/>
              <a:cxnLst/>
              <a:rect l="l" t="t" r="r" b="b"/>
              <a:pathLst>
                <a:path w="7073" h="4172" extrusionOk="0">
                  <a:moveTo>
                    <a:pt x="221" y="0"/>
                  </a:moveTo>
                  <a:cubicBezTo>
                    <a:pt x="152" y="0"/>
                    <a:pt x="89" y="37"/>
                    <a:pt x="68" y="102"/>
                  </a:cubicBezTo>
                  <a:cubicBezTo>
                    <a:pt x="1" y="202"/>
                    <a:pt x="34" y="335"/>
                    <a:pt x="134" y="402"/>
                  </a:cubicBezTo>
                  <a:lnTo>
                    <a:pt x="6739" y="4138"/>
                  </a:lnTo>
                  <a:cubicBezTo>
                    <a:pt x="6772" y="4171"/>
                    <a:pt x="6806" y="4171"/>
                    <a:pt x="6839" y="4171"/>
                  </a:cubicBezTo>
                  <a:cubicBezTo>
                    <a:pt x="6906" y="4171"/>
                    <a:pt x="6973" y="4138"/>
                    <a:pt x="7006" y="4071"/>
                  </a:cubicBezTo>
                  <a:cubicBezTo>
                    <a:pt x="7073" y="3971"/>
                    <a:pt x="7039" y="3838"/>
                    <a:pt x="6939" y="3771"/>
                  </a:cubicBezTo>
                  <a:lnTo>
                    <a:pt x="334" y="35"/>
                  </a:lnTo>
                  <a:cubicBezTo>
                    <a:pt x="299" y="11"/>
                    <a:pt x="259" y="0"/>
                    <a:pt x="22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4"/>
            <p:cNvSpPr/>
            <p:nvPr/>
          </p:nvSpPr>
          <p:spPr>
            <a:xfrm>
              <a:off x="3056625" y="1804300"/>
              <a:ext cx="179225" cy="104200"/>
            </a:xfrm>
            <a:custGeom>
              <a:avLst/>
              <a:gdLst/>
              <a:ahLst/>
              <a:cxnLst/>
              <a:rect l="l" t="t" r="r" b="b"/>
              <a:pathLst>
                <a:path w="7169" h="4168" extrusionOk="0">
                  <a:moveTo>
                    <a:pt x="289" y="0"/>
                  </a:moveTo>
                  <a:cubicBezTo>
                    <a:pt x="110" y="0"/>
                    <a:pt x="0" y="258"/>
                    <a:pt x="196" y="398"/>
                  </a:cubicBezTo>
                  <a:lnTo>
                    <a:pt x="6768" y="4134"/>
                  </a:lnTo>
                  <a:cubicBezTo>
                    <a:pt x="6801" y="4167"/>
                    <a:pt x="6835" y="4167"/>
                    <a:pt x="6901" y="4167"/>
                  </a:cubicBezTo>
                  <a:cubicBezTo>
                    <a:pt x="7101" y="4167"/>
                    <a:pt x="7168" y="3867"/>
                    <a:pt x="7001" y="3767"/>
                  </a:cubicBezTo>
                  <a:lnTo>
                    <a:pt x="397" y="31"/>
                  </a:lnTo>
                  <a:cubicBezTo>
                    <a:pt x="359" y="10"/>
                    <a:pt x="323" y="0"/>
                    <a:pt x="28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4"/>
            <p:cNvSpPr/>
            <p:nvPr/>
          </p:nvSpPr>
          <p:spPr>
            <a:xfrm>
              <a:off x="4950375" y="3072650"/>
              <a:ext cx="522900" cy="324425"/>
            </a:xfrm>
            <a:custGeom>
              <a:avLst/>
              <a:gdLst/>
              <a:ahLst/>
              <a:cxnLst/>
              <a:rect l="l" t="t" r="r" b="b"/>
              <a:pathLst>
                <a:path w="20916" h="12977" extrusionOk="0">
                  <a:moveTo>
                    <a:pt x="19181" y="0"/>
                  </a:moveTo>
                  <a:cubicBezTo>
                    <a:pt x="19114" y="0"/>
                    <a:pt x="19014" y="34"/>
                    <a:pt x="18981" y="100"/>
                  </a:cubicBezTo>
                  <a:lnTo>
                    <a:pt x="13176" y="10941"/>
                  </a:lnTo>
                  <a:lnTo>
                    <a:pt x="1668" y="5771"/>
                  </a:lnTo>
                  <a:cubicBezTo>
                    <a:pt x="1641" y="5762"/>
                    <a:pt x="1615" y="5758"/>
                    <a:pt x="1588" y="5758"/>
                  </a:cubicBezTo>
                  <a:cubicBezTo>
                    <a:pt x="1517" y="5758"/>
                    <a:pt x="1450" y="5789"/>
                    <a:pt x="1401" y="5838"/>
                  </a:cubicBezTo>
                  <a:lnTo>
                    <a:pt x="67" y="7506"/>
                  </a:lnTo>
                  <a:cubicBezTo>
                    <a:pt x="34" y="7539"/>
                    <a:pt x="0" y="7606"/>
                    <a:pt x="34" y="7672"/>
                  </a:cubicBezTo>
                  <a:cubicBezTo>
                    <a:pt x="34" y="7739"/>
                    <a:pt x="67" y="7806"/>
                    <a:pt x="134" y="7839"/>
                  </a:cubicBezTo>
                  <a:lnTo>
                    <a:pt x="12976" y="12976"/>
                  </a:lnTo>
                  <a:lnTo>
                    <a:pt x="13043" y="12976"/>
                  </a:lnTo>
                  <a:cubicBezTo>
                    <a:pt x="13143" y="12976"/>
                    <a:pt x="13210" y="12909"/>
                    <a:pt x="13243" y="12809"/>
                  </a:cubicBezTo>
                  <a:cubicBezTo>
                    <a:pt x="13277" y="12709"/>
                    <a:pt x="13243" y="12576"/>
                    <a:pt x="13143" y="12542"/>
                  </a:cubicBezTo>
                  <a:lnTo>
                    <a:pt x="567" y="7539"/>
                  </a:lnTo>
                  <a:lnTo>
                    <a:pt x="1635" y="6205"/>
                  </a:lnTo>
                  <a:lnTo>
                    <a:pt x="13176" y="11375"/>
                  </a:lnTo>
                  <a:cubicBezTo>
                    <a:pt x="13206" y="11395"/>
                    <a:pt x="13238" y="11403"/>
                    <a:pt x="13270" y="11403"/>
                  </a:cubicBezTo>
                  <a:cubicBezTo>
                    <a:pt x="13349" y="11403"/>
                    <a:pt x="13430" y="11355"/>
                    <a:pt x="13477" y="11308"/>
                  </a:cubicBezTo>
                  <a:lnTo>
                    <a:pt x="19281" y="434"/>
                  </a:lnTo>
                  <a:lnTo>
                    <a:pt x="20382" y="601"/>
                  </a:lnTo>
                  <a:lnTo>
                    <a:pt x="14678" y="11909"/>
                  </a:lnTo>
                  <a:cubicBezTo>
                    <a:pt x="14589" y="12063"/>
                    <a:pt x="14720" y="12203"/>
                    <a:pt x="14857" y="12203"/>
                  </a:cubicBezTo>
                  <a:cubicBezTo>
                    <a:pt x="14927" y="12203"/>
                    <a:pt x="14999" y="12166"/>
                    <a:pt x="15044" y="12075"/>
                  </a:cubicBezTo>
                  <a:lnTo>
                    <a:pt x="20882" y="534"/>
                  </a:lnTo>
                  <a:cubicBezTo>
                    <a:pt x="20915" y="467"/>
                    <a:pt x="20915" y="400"/>
                    <a:pt x="20882" y="334"/>
                  </a:cubicBezTo>
                  <a:cubicBezTo>
                    <a:pt x="20849" y="267"/>
                    <a:pt x="20782" y="234"/>
                    <a:pt x="20715" y="234"/>
                  </a:cubicBezTo>
                  <a:lnTo>
                    <a:pt x="19181"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4"/>
            <p:cNvSpPr/>
            <p:nvPr/>
          </p:nvSpPr>
          <p:spPr>
            <a:xfrm>
              <a:off x="4913675" y="2797725"/>
              <a:ext cx="373625" cy="560150"/>
            </a:xfrm>
            <a:custGeom>
              <a:avLst/>
              <a:gdLst/>
              <a:ahLst/>
              <a:cxnLst/>
              <a:rect l="l" t="t" r="r" b="b"/>
              <a:pathLst>
                <a:path w="14945" h="22406" extrusionOk="0">
                  <a:moveTo>
                    <a:pt x="208" y="1"/>
                  </a:moveTo>
                  <a:cubicBezTo>
                    <a:pt x="163" y="1"/>
                    <a:pt x="120" y="17"/>
                    <a:pt x="101" y="56"/>
                  </a:cubicBezTo>
                  <a:cubicBezTo>
                    <a:pt x="34" y="89"/>
                    <a:pt x="1" y="156"/>
                    <a:pt x="1" y="256"/>
                  </a:cubicBezTo>
                  <a:lnTo>
                    <a:pt x="2936" y="16034"/>
                  </a:lnTo>
                  <a:cubicBezTo>
                    <a:pt x="2965" y="16121"/>
                    <a:pt x="3044" y="16207"/>
                    <a:pt x="3130" y="16207"/>
                  </a:cubicBezTo>
                  <a:cubicBezTo>
                    <a:pt x="3143" y="16207"/>
                    <a:pt x="3156" y="16205"/>
                    <a:pt x="3170" y="16201"/>
                  </a:cubicBezTo>
                  <a:cubicBezTo>
                    <a:pt x="3303" y="16168"/>
                    <a:pt x="3370" y="16067"/>
                    <a:pt x="3336" y="15967"/>
                  </a:cubicBezTo>
                  <a:lnTo>
                    <a:pt x="501" y="556"/>
                  </a:lnTo>
                  <a:lnTo>
                    <a:pt x="9741" y="4659"/>
                  </a:lnTo>
                  <a:lnTo>
                    <a:pt x="14544" y="22272"/>
                  </a:lnTo>
                  <a:cubicBezTo>
                    <a:pt x="14578" y="22339"/>
                    <a:pt x="14644" y="22405"/>
                    <a:pt x="14745" y="22405"/>
                  </a:cubicBezTo>
                  <a:lnTo>
                    <a:pt x="14778" y="22405"/>
                  </a:lnTo>
                  <a:cubicBezTo>
                    <a:pt x="14878" y="22372"/>
                    <a:pt x="14945" y="22272"/>
                    <a:pt x="14945" y="22138"/>
                  </a:cubicBezTo>
                  <a:lnTo>
                    <a:pt x="10141" y="4459"/>
                  </a:lnTo>
                  <a:cubicBezTo>
                    <a:pt x="10108" y="4392"/>
                    <a:pt x="10075" y="4359"/>
                    <a:pt x="10008" y="4326"/>
                  </a:cubicBezTo>
                  <a:lnTo>
                    <a:pt x="301" y="23"/>
                  </a:lnTo>
                  <a:cubicBezTo>
                    <a:pt x="273" y="9"/>
                    <a:pt x="240" y="1"/>
                    <a:pt x="20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4"/>
            <p:cNvSpPr/>
            <p:nvPr/>
          </p:nvSpPr>
          <p:spPr>
            <a:xfrm>
              <a:off x="4882825" y="2798350"/>
              <a:ext cx="78425" cy="470300"/>
            </a:xfrm>
            <a:custGeom>
              <a:avLst/>
              <a:gdLst/>
              <a:ahLst/>
              <a:cxnLst/>
              <a:rect l="l" t="t" r="r" b="b"/>
              <a:pathLst>
                <a:path w="3137" h="18812" extrusionOk="0">
                  <a:moveTo>
                    <a:pt x="1417" y="0"/>
                  </a:moveTo>
                  <a:cubicBezTo>
                    <a:pt x="1349" y="0"/>
                    <a:pt x="1280" y="30"/>
                    <a:pt x="1235" y="98"/>
                  </a:cubicBezTo>
                  <a:lnTo>
                    <a:pt x="34" y="3067"/>
                  </a:lnTo>
                  <a:cubicBezTo>
                    <a:pt x="0" y="3100"/>
                    <a:pt x="0" y="3133"/>
                    <a:pt x="34" y="3200"/>
                  </a:cubicBezTo>
                  <a:lnTo>
                    <a:pt x="2736" y="18611"/>
                  </a:lnTo>
                  <a:cubicBezTo>
                    <a:pt x="2736" y="18711"/>
                    <a:pt x="2836" y="18778"/>
                    <a:pt x="2936" y="18778"/>
                  </a:cubicBezTo>
                  <a:lnTo>
                    <a:pt x="2936" y="18811"/>
                  </a:lnTo>
                  <a:cubicBezTo>
                    <a:pt x="3069" y="18778"/>
                    <a:pt x="3136" y="18678"/>
                    <a:pt x="3136" y="18578"/>
                  </a:cubicBezTo>
                  <a:lnTo>
                    <a:pt x="434" y="3167"/>
                  </a:lnTo>
                  <a:lnTo>
                    <a:pt x="1635" y="264"/>
                  </a:lnTo>
                  <a:cubicBezTo>
                    <a:pt x="1679" y="111"/>
                    <a:pt x="1549" y="0"/>
                    <a:pt x="141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4"/>
            <p:cNvSpPr/>
            <p:nvPr/>
          </p:nvSpPr>
          <p:spPr>
            <a:xfrm>
              <a:off x="5155175" y="2679025"/>
              <a:ext cx="263050" cy="367800"/>
            </a:xfrm>
            <a:custGeom>
              <a:avLst/>
              <a:gdLst/>
              <a:ahLst/>
              <a:cxnLst/>
              <a:rect l="l" t="t" r="r" b="b"/>
              <a:pathLst>
                <a:path w="10522" h="14712" extrusionOk="0">
                  <a:moveTo>
                    <a:pt x="5618" y="1"/>
                  </a:moveTo>
                  <a:cubicBezTo>
                    <a:pt x="5552" y="1"/>
                    <a:pt x="5451" y="34"/>
                    <a:pt x="5418" y="101"/>
                  </a:cubicBezTo>
                  <a:lnTo>
                    <a:pt x="114" y="9174"/>
                  </a:lnTo>
                  <a:cubicBezTo>
                    <a:pt x="0" y="9334"/>
                    <a:pt x="136" y="9478"/>
                    <a:pt x="276" y="9478"/>
                  </a:cubicBezTo>
                  <a:cubicBezTo>
                    <a:pt x="341" y="9478"/>
                    <a:pt x="406" y="9447"/>
                    <a:pt x="448" y="9374"/>
                  </a:cubicBezTo>
                  <a:lnTo>
                    <a:pt x="5552" y="701"/>
                  </a:lnTo>
                  <a:lnTo>
                    <a:pt x="10088" y="14578"/>
                  </a:lnTo>
                  <a:cubicBezTo>
                    <a:pt x="10088" y="14644"/>
                    <a:pt x="10188" y="14711"/>
                    <a:pt x="10288" y="14711"/>
                  </a:cubicBezTo>
                  <a:lnTo>
                    <a:pt x="10322" y="14711"/>
                  </a:lnTo>
                  <a:cubicBezTo>
                    <a:pt x="10455" y="14678"/>
                    <a:pt x="10522" y="14544"/>
                    <a:pt x="10455" y="14444"/>
                  </a:cubicBezTo>
                  <a:lnTo>
                    <a:pt x="5818" y="134"/>
                  </a:lnTo>
                  <a:cubicBezTo>
                    <a:pt x="5785" y="67"/>
                    <a:pt x="5718" y="1"/>
                    <a:pt x="561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4"/>
            <p:cNvSpPr/>
            <p:nvPr/>
          </p:nvSpPr>
          <p:spPr>
            <a:xfrm>
              <a:off x="5289775" y="2679850"/>
              <a:ext cx="184325" cy="408650"/>
            </a:xfrm>
            <a:custGeom>
              <a:avLst/>
              <a:gdLst/>
              <a:ahLst/>
              <a:cxnLst/>
              <a:rect l="l" t="t" r="r" b="b"/>
              <a:pathLst>
                <a:path w="7373" h="16346" extrusionOk="0">
                  <a:moveTo>
                    <a:pt x="201" y="1"/>
                  </a:moveTo>
                  <a:cubicBezTo>
                    <a:pt x="101" y="1"/>
                    <a:pt x="1" y="68"/>
                    <a:pt x="1" y="201"/>
                  </a:cubicBezTo>
                  <a:cubicBezTo>
                    <a:pt x="1" y="301"/>
                    <a:pt x="101" y="401"/>
                    <a:pt x="201" y="401"/>
                  </a:cubicBezTo>
                  <a:lnTo>
                    <a:pt x="1769" y="401"/>
                  </a:lnTo>
                  <a:lnTo>
                    <a:pt x="6939" y="16213"/>
                  </a:lnTo>
                  <a:cubicBezTo>
                    <a:pt x="6939" y="16279"/>
                    <a:pt x="7039" y="16346"/>
                    <a:pt x="7139" y="16346"/>
                  </a:cubicBezTo>
                  <a:lnTo>
                    <a:pt x="7206" y="16346"/>
                  </a:lnTo>
                  <a:cubicBezTo>
                    <a:pt x="7306" y="16313"/>
                    <a:pt x="7373" y="16179"/>
                    <a:pt x="7339" y="16079"/>
                  </a:cubicBezTo>
                  <a:lnTo>
                    <a:pt x="2102" y="134"/>
                  </a:lnTo>
                  <a:cubicBezTo>
                    <a:pt x="2102" y="34"/>
                    <a:pt x="2002" y="1"/>
                    <a:pt x="190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4"/>
            <p:cNvSpPr/>
            <p:nvPr/>
          </p:nvSpPr>
          <p:spPr>
            <a:xfrm>
              <a:off x="5251425" y="3013125"/>
              <a:ext cx="115925" cy="191300"/>
            </a:xfrm>
            <a:custGeom>
              <a:avLst/>
              <a:gdLst/>
              <a:ahLst/>
              <a:cxnLst/>
              <a:rect l="l" t="t" r="r" b="b"/>
              <a:pathLst>
                <a:path w="4637" h="7652" extrusionOk="0">
                  <a:moveTo>
                    <a:pt x="4424" y="0"/>
                  </a:moveTo>
                  <a:cubicBezTo>
                    <a:pt x="4343" y="0"/>
                    <a:pt x="4262" y="38"/>
                    <a:pt x="4237" y="113"/>
                  </a:cubicBezTo>
                  <a:lnTo>
                    <a:pt x="67" y="7351"/>
                  </a:lnTo>
                  <a:cubicBezTo>
                    <a:pt x="0" y="7451"/>
                    <a:pt x="34" y="7552"/>
                    <a:pt x="134" y="7618"/>
                  </a:cubicBezTo>
                  <a:cubicBezTo>
                    <a:pt x="167" y="7652"/>
                    <a:pt x="200" y="7652"/>
                    <a:pt x="234" y="7652"/>
                  </a:cubicBezTo>
                  <a:cubicBezTo>
                    <a:pt x="301" y="7652"/>
                    <a:pt x="367" y="7618"/>
                    <a:pt x="401" y="7552"/>
                  </a:cubicBezTo>
                  <a:lnTo>
                    <a:pt x="4570" y="313"/>
                  </a:lnTo>
                  <a:cubicBezTo>
                    <a:pt x="4637" y="213"/>
                    <a:pt x="4604" y="80"/>
                    <a:pt x="4504" y="13"/>
                  </a:cubicBezTo>
                  <a:cubicBezTo>
                    <a:pt x="4479" y="4"/>
                    <a:pt x="4451" y="0"/>
                    <a:pt x="442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4"/>
            <p:cNvSpPr/>
            <p:nvPr/>
          </p:nvSpPr>
          <p:spPr>
            <a:xfrm>
              <a:off x="5233900" y="2933750"/>
              <a:ext cx="117975" cy="192300"/>
            </a:xfrm>
            <a:custGeom>
              <a:avLst/>
              <a:gdLst/>
              <a:ahLst/>
              <a:cxnLst/>
              <a:rect l="l" t="t" r="r" b="b"/>
              <a:pathLst>
                <a:path w="4719" h="7692" extrusionOk="0">
                  <a:moveTo>
                    <a:pt x="4418" y="0"/>
                  </a:moveTo>
                  <a:cubicBezTo>
                    <a:pt x="4349" y="0"/>
                    <a:pt x="4279" y="34"/>
                    <a:pt x="4237" y="119"/>
                  </a:cubicBezTo>
                  <a:lnTo>
                    <a:pt x="68" y="7357"/>
                  </a:lnTo>
                  <a:cubicBezTo>
                    <a:pt x="1" y="7458"/>
                    <a:pt x="34" y="7591"/>
                    <a:pt x="134" y="7658"/>
                  </a:cubicBezTo>
                  <a:cubicBezTo>
                    <a:pt x="168" y="7658"/>
                    <a:pt x="201" y="7691"/>
                    <a:pt x="234" y="7691"/>
                  </a:cubicBezTo>
                  <a:cubicBezTo>
                    <a:pt x="301" y="7691"/>
                    <a:pt x="401" y="7658"/>
                    <a:pt x="434" y="7591"/>
                  </a:cubicBezTo>
                  <a:lnTo>
                    <a:pt x="4604" y="319"/>
                  </a:lnTo>
                  <a:cubicBezTo>
                    <a:pt x="4718" y="160"/>
                    <a:pt x="4567" y="0"/>
                    <a:pt x="441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4"/>
            <p:cNvSpPr/>
            <p:nvPr/>
          </p:nvSpPr>
          <p:spPr>
            <a:xfrm>
              <a:off x="5216400" y="2856100"/>
              <a:ext cx="116825" cy="190725"/>
            </a:xfrm>
            <a:custGeom>
              <a:avLst/>
              <a:gdLst/>
              <a:ahLst/>
              <a:cxnLst/>
              <a:rect l="l" t="t" r="r" b="b"/>
              <a:pathLst>
                <a:path w="4673" h="7629" extrusionOk="0">
                  <a:moveTo>
                    <a:pt x="4416" y="0"/>
                  </a:moveTo>
                  <a:cubicBezTo>
                    <a:pt x="4354" y="0"/>
                    <a:pt x="4289" y="27"/>
                    <a:pt x="4237" y="89"/>
                  </a:cubicBezTo>
                  <a:lnTo>
                    <a:pt x="67" y="7328"/>
                  </a:lnTo>
                  <a:cubicBezTo>
                    <a:pt x="0" y="7428"/>
                    <a:pt x="34" y="7561"/>
                    <a:pt x="134" y="7595"/>
                  </a:cubicBezTo>
                  <a:cubicBezTo>
                    <a:pt x="167" y="7628"/>
                    <a:pt x="200" y="7628"/>
                    <a:pt x="234" y="7628"/>
                  </a:cubicBezTo>
                  <a:cubicBezTo>
                    <a:pt x="334" y="7628"/>
                    <a:pt x="401" y="7595"/>
                    <a:pt x="434" y="7528"/>
                  </a:cubicBezTo>
                  <a:lnTo>
                    <a:pt x="4604" y="290"/>
                  </a:lnTo>
                  <a:cubicBezTo>
                    <a:pt x="4672" y="129"/>
                    <a:pt x="4552" y="0"/>
                    <a:pt x="441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4"/>
            <p:cNvSpPr/>
            <p:nvPr/>
          </p:nvSpPr>
          <p:spPr>
            <a:xfrm>
              <a:off x="5198875" y="2777125"/>
              <a:ext cx="116775" cy="191300"/>
            </a:xfrm>
            <a:custGeom>
              <a:avLst/>
              <a:gdLst/>
              <a:ahLst/>
              <a:cxnLst/>
              <a:rect l="l" t="t" r="r" b="b"/>
              <a:pathLst>
                <a:path w="4671" h="7652" extrusionOk="0">
                  <a:moveTo>
                    <a:pt x="4444" y="0"/>
                  </a:moveTo>
                  <a:cubicBezTo>
                    <a:pt x="4356" y="0"/>
                    <a:pt x="4287" y="38"/>
                    <a:pt x="4237" y="113"/>
                  </a:cubicBezTo>
                  <a:lnTo>
                    <a:pt x="68" y="7351"/>
                  </a:lnTo>
                  <a:cubicBezTo>
                    <a:pt x="1" y="7418"/>
                    <a:pt x="34" y="7551"/>
                    <a:pt x="134" y="7618"/>
                  </a:cubicBezTo>
                  <a:cubicBezTo>
                    <a:pt x="168" y="7652"/>
                    <a:pt x="201" y="7652"/>
                    <a:pt x="234" y="7652"/>
                  </a:cubicBezTo>
                  <a:cubicBezTo>
                    <a:pt x="301" y="7652"/>
                    <a:pt x="368" y="7618"/>
                    <a:pt x="401" y="7551"/>
                  </a:cubicBezTo>
                  <a:lnTo>
                    <a:pt x="4604" y="313"/>
                  </a:lnTo>
                  <a:cubicBezTo>
                    <a:pt x="4671" y="213"/>
                    <a:pt x="4637" y="79"/>
                    <a:pt x="4537" y="13"/>
                  </a:cubicBezTo>
                  <a:cubicBezTo>
                    <a:pt x="4504" y="4"/>
                    <a:pt x="4473" y="0"/>
                    <a:pt x="444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4"/>
            <p:cNvSpPr/>
            <p:nvPr/>
          </p:nvSpPr>
          <p:spPr>
            <a:xfrm>
              <a:off x="5026250" y="3117350"/>
              <a:ext cx="187200" cy="88075"/>
            </a:xfrm>
            <a:custGeom>
              <a:avLst/>
              <a:gdLst/>
              <a:ahLst/>
              <a:cxnLst/>
              <a:rect l="l" t="t" r="r" b="b"/>
              <a:pathLst>
                <a:path w="7488" h="3523" extrusionOk="0">
                  <a:moveTo>
                    <a:pt x="222" y="1"/>
                  </a:moveTo>
                  <a:cubicBezTo>
                    <a:pt x="141" y="1"/>
                    <a:pt x="59" y="38"/>
                    <a:pt x="34" y="114"/>
                  </a:cubicBezTo>
                  <a:cubicBezTo>
                    <a:pt x="1" y="247"/>
                    <a:pt x="34" y="347"/>
                    <a:pt x="134" y="414"/>
                  </a:cubicBezTo>
                  <a:lnTo>
                    <a:pt x="7073" y="3483"/>
                  </a:lnTo>
                  <a:cubicBezTo>
                    <a:pt x="7106" y="3483"/>
                    <a:pt x="7139" y="3516"/>
                    <a:pt x="7173" y="3516"/>
                  </a:cubicBezTo>
                  <a:cubicBezTo>
                    <a:pt x="7192" y="3521"/>
                    <a:pt x="7210" y="3523"/>
                    <a:pt x="7227" y="3523"/>
                  </a:cubicBezTo>
                  <a:cubicBezTo>
                    <a:pt x="7447" y="3523"/>
                    <a:pt x="7487" y="3147"/>
                    <a:pt x="7239" y="3116"/>
                  </a:cubicBezTo>
                  <a:lnTo>
                    <a:pt x="301" y="13"/>
                  </a:lnTo>
                  <a:cubicBezTo>
                    <a:pt x="276" y="5"/>
                    <a:pt x="249" y="1"/>
                    <a:pt x="22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4"/>
            <p:cNvSpPr/>
            <p:nvPr/>
          </p:nvSpPr>
          <p:spPr>
            <a:xfrm>
              <a:off x="5016475" y="3042500"/>
              <a:ext cx="189425" cy="87900"/>
            </a:xfrm>
            <a:custGeom>
              <a:avLst/>
              <a:gdLst/>
              <a:ahLst/>
              <a:cxnLst/>
              <a:rect l="l" t="t" r="r" b="b"/>
              <a:pathLst>
                <a:path w="7577" h="3516" extrusionOk="0">
                  <a:moveTo>
                    <a:pt x="274" y="1"/>
                  </a:moveTo>
                  <a:cubicBezTo>
                    <a:pt x="83" y="1"/>
                    <a:pt x="1" y="321"/>
                    <a:pt x="225" y="406"/>
                  </a:cubicBezTo>
                  <a:lnTo>
                    <a:pt x="7163" y="3508"/>
                  </a:lnTo>
                  <a:lnTo>
                    <a:pt x="7263" y="3508"/>
                  </a:lnTo>
                  <a:cubicBezTo>
                    <a:pt x="7284" y="3513"/>
                    <a:pt x="7303" y="3515"/>
                    <a:pt x="7321" y="3515"/>
                  </a:cubicBezTo>
                  <a:cubicBezTo>
                    <a:pt x="7539" y="3515"/>
                    <a:pt x="7577" y="3169"/>
                    <a:pt x="7330" y="3108"/>
                  </a:cubicBezTo>
                  <a:lnTo>
                    <a:pt x="392" y="39"/>
                  </a:lnTo>
                  <a:cubicBezTo>
                    <a:pt x="350" y="12"/>
                    <a:pt x="310" y="1"/>
                    <a:pt x="27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4"/>
            <p:cNvSpPr/>
            <p:nvPr/>
          </p:nvSpPr>
          <p:spPr>
            <a:xfrm>
              <a:off x="4987075" y="2965225"/>
              <a:ext cx="185150" cy="87425"/>
            </a:xfrm>
            <a:custGeom>
              <a:avLst/>
              <a:gdLst/>
              <a:ahLst/>
              <a:cxnLst/>
              <a:rect l="l" t="t" r="r" b="b"/>
              <a:pathLst>
                <a:path w="7406" h="3497" extrusionOk="0">
                  <a:moveTo>
                    <a:pt x="212" y="1"/>
                  </a:moveTo>
                  <a:cubicBezTo>
                    <a:pt x="134" y="1"/>
                    <a:pt x="58" y="55"/>
                    <a:pt x="33" y="128"/>
                  </a:cubicBezTo>
                  <a:cubicBezTo>
                    <a:pt x="0" y="228"/>
                    <a:pt x="33" y="361"/>
                    <a:pt x="134" y="394"/>
                  </a:cubicBezTo>
                  <a:lnTo>
                    <a:pt x="7072" y="3463"/>
                  </a:lnTo>
                  <a:cubicBezTo>
                    <a:pt x="7105" y="3497"/>
                    <a:pt x="7139" y="3497"/>
                    <a:pt x="7172" y="3497"/>
                  </a:cubicBezTo>
                  <a:cubicBezTo>
                    <a:pt x="7239" y="3497"/>
                    <a:pt x="7305" y="3463"/>
                    <a:pt x="7372" y="3363"/>
                  </a:cubicBezTo>
                  <a:cubicBezTo>
                    <a:pt x="7405" y="3263"/>
                    <a:pt x="7339" y="3130"/>
                    <a:pt x="7239" y="3096"/>
                  </a:cubicBezTo>
                  <a:lnTo>
                    <a:pt x="300" y="27"/>
                  </a:lnTo>
                  <a:cubicBezTo>
                    <a:pt x="272" y="9"/>
                    <a:pt x="242" y="1"/>
                    <a:pt x="21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4"/>
            <p:cNvSpPr/>
            <p:nvPr/>
          </p:nvSpPr>
          <p:spPr>
            <a:xfrm>
              <a:off x="4971500" y="2885775"/>
              <a:ext cx="188225" cy="87650"/>
            </a:xfrm>
            <a:custGeom>
              <a:avLst/>
              <a:gdLst/>
              <a:ahLst/>
              <a:cxnLst/>
              <a:rect l="l" t="t" r="r" b="b"/>
              <a:pathLst>
                <a:path w="7529" h="3506" extrusionOk="0">
                  <a:moveTo>
                    <a:pt x="309" y="1"/>
                  </a:moveTo>
                  <a:cubicBezTo>
                    <a:pt x="108" y="1"/>
                    <a:pt x="1" y="352"/>
                    <a:pt x="256" y="437"/>
                  </a:cubicBezTo>
                  <a:lnTo>
                    <a:pt x="7194" y="3506"/>
                  </a:lnTo>
                  <a:lnTo>
                    <a:pt x="7295" y="3506"/>
                  </a:lnTo>
                  <a:cubicBezTo>
                    <a:pt x="7361" y="3506"/>
                    <a:pt x="7428" y="3472"/>
                    <a:pt x="7461" y="3406"/>
                  </a:cubicBezTo>
                  <a:cubicBezTo>
                    <a:pt x="7528" y="3306"/>
                    <a:pt x="7461" y="3172"/>
                    <a:pt x="7361" y="3139"/>
                  </a:cubicBezTo>
                  <a:lnTo>
                    <a:pt x="423" y="37"/>
                  </a:lnTo>
                  <a:cubicBezTo>
                    <a:pt x="383" y="12"/>
                    <a:pt x="345" y="1"/>
                    <a:pt x="30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4"/>
            <p:cNvSpPr/>
            <p:nvPr/>
          </p:nvSpPr>
          <p:spPr>
            <a:xfrm>
              <a:off x="3146575" y="3487100"/>
              <a:ext cx="1101650" cy="226025"/>
            </a:xfrm>
            <a:custGeom>
              <a:avLst/>
              <a:gdLst/>
              <a:ahLst/>
              <a:cxnLst/>
              <a:rect l="l" t="t" r="r" b="b"/>
              <a:pathLst>
                <a:path w="44066" h="9041" extrusionOk="0">
                  <a:moveTo>
                    <a:pt x="1" y="1"/>
                  </a:moveTo>
                  <a:lnTo>
                    <a:pt x="1" y="9041"/>
                  </a:lnTo>
                  <a:lnTo>
                    <a:pt x="44066" y="9041"/>
                  </a:lnTo>
                  <a:lnTo>
                    <a:pt x="440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4"/>
            <p:cNvSpPr/>
            <p:nvPr/>
          </p:nvSpPr>
          <p:spPr>
            <a:xfrm>
              <a:off x="3140750" y="3482100"/>
              <a:ext cx="1112475" cy="236025"/>
            </a:xfrm>
            <a:custGeom>
              <a:avLst/>
              <a:gdLst/>
              <a:ahLst/>
              <a:cxnLst/>
              <a:rect l="l" t="t" r="r" b="b"/>
              <a:pathLst>
                <a:path w="44499" h="9441" extrusionOk="0">
                  <a:moveTo>
                    <a:pt x="44099" y="434"/>
                  </a:moveTo>
                  <a:lnTo>
                    <a:pt x="44099" y="9040"/>
                  </a:lnTo>
                  <a:lnTo>
                    <a:pt x="434" y="9040"/>
                  </a:lnTo>
                  <a:lnTo>
                    <a:pt x="434" y="434"/>
                  </a:lnTo>
                  <a:close/>
                  <a:moveTo>
                    <a:pt x="234" y="1"/>
                  </a:moveTo>
                  <a:cubicBezTo>
                    <a:pt x="100" y="1"/>
                    <a:pt x="0" y="101"/>
                    <a:pt x="0" y="201"/>
                  </a:cubicBezTo>
                  <a:lnTo>
                    <a:pt x="0" y="9241"/>
                  </a:lnTo>
                  <a:cubicBezTo>
                    <a:pt x="0" y="9341"/>
                    <a:pt x="100" y="9441"/>
                    <a:pt x="234" y="9441"/>
                  </a:cubicBezTo>
                  <a:lnTo>
                    <a:pt x="44299" y="9441"/>
                  </a:lnTo>
                  <a:cubicBezTo>
                    <a:pt x="44432" y="9441"/>
                    <a:pt x="44499" y="9341"/>
                    <a:pt x="44499" y="9241"/>
                  </a:cubicBezTo>
                  <a:lnTo>
                    <a:pt x="44499" y="201"/>
                  </a:lnTo>
                  <a:cubicBezTo>
                    <a:pt x="44499" y="101"/>
                    <a:pt x="44432" y="1"/>
                    <a:pt x="4429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4"/>
            <p:cNvSpPr/>
            <p:nvPr/>
          </p:nvSpPr>
          <p:spPr>
            <a:xfrm>
              <a:off x="3150750" y="3540475"/>
              <a:ext cx="207675" cy="10875"/>
            </a:xfrm>
            <a:custGeom>
              <a:avLst/>
              <a:gdLst/>
              <a:ahLst/>
              <a:cxnLst/>
              <a:rect l="l" t="t" r="r" b="b"/>
              <a:pathLst>
                <a:path w="8307" h="435" extrusionOk="0">
                  <a:moveTo>
                    <a:pt x="268" y="1"/>
                  </a:moveTo>
                  <a:cubicBezTo>
                    <a:pt x="1" y="1"/>
                    <a:pt x="1" y="434"/>
                    <a:pt x="268" y="434"/>
                  </a:cubicBezTo>
                  <a:lnTo>
                    <a:pt x="8006" y="434"/>
                  </a:lnTo>
                  <a:cubicBezTo>
                    <a:pt x="8307" y="434"/>
                    <a:pt x="8307" y="1"/>
                    <a:pt x="800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4"/>
            <p:cNvSpPr/>
            <p:nvPr/>
          </p:nvSpPr>
          <p:spPr>
            <a:xfrm>
              <a:off x="3410100" y="3602175"/>
              <a:ext cx="36725" cy="10050"/>
            </a:xfrm>
            <a:custGeom>
              <a:avLst/>
              <a:gdLst/>
              <a:ahLst/>
              <a:cxnLst/>
              <a:rect l="l" t="t" r="r" b="b"/>
              <a:pathLst>
                <a:path w="1469" h="402" extrusionOk="0">
                  <a:moveTo>
                    <a:pt x="201" y="1"/>
                  </a:moveTo>
                  <a:cubicBezTo>
                    <a:pt x="101" y="1"/>
                    <a:pt x="1" y="101"/>
                    <a:pt x="1" y="201"/>
                  </a:cubicBezTo>
                  <a:cubicBezTo>
                    <a:pt x="1" y="335"/>
                    <a:pt x="101" y="401"/>
                    <a:pt x="201" y="401"/>
                  </a:cubicBezTo>
                  <a:lnTo>
                    <a:pt x="1268" y="401"/>
                  </a:lnTo>
                  <a:cubicBezTo>
                    <a:pt x="1368" y="401"/>
                    <a:pt x="1468" y="335"/>
                    <a:pt x="1468" y="201"/>
                  </a:cubicBezTo>
                  <a:cubicBezTo>
                    <a:pt x="1468" y="101"/>
                    <a:pt x="1368" y="1"/>
                    <a:pt x="12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4"/>
            <p:cNvSpPr/>
            <p:nvPr/>
          </p:nvSpPr>
          <p:spPr>
            <a:xfrm>
              <a:off x="3149925" y="3602175"/>
              <a:ext cx="226850" cy="10050"/>
            </a:xfrm>
            <a:custGeom>
              <a:avLst/>
              <a:gdLst/>
              <a:ahLst/>
              <a:cxnLst/>
              <a:rect l="l" t="t" r="r" b="b"/>
              <a:pathLst>
                <a:path w="9074" h="402" extrusionOk="0">
                  <a:moveTo>
                    <a:pt x="200" y="1"/>
                  </a:moveTo>
                  <a:cubicBezTo>
                    <a:pt x="67" y="1"/>
                    <a:pt x="0" y="101"/>
                    <a:pt x="0" y="201"/>
                  </a:cubicBezTo>
                  <a:cubicBezTo>
                    <a:pt x="0" y="335"/>
                    <a:pt x="67" y="401"/>
                    <a:pt x="200" y="401"/>
                  </a:cubicBezTo>
                  <a:lnTo>
                    <a:pt x="8873" y="401"/>
                  </a:lnTo>
                  <a:cubicBezTo>
                    <a:pt x="8973" y="401"/>
                    <a:pt x="9073" y="335"/>
                    <a:pt x="9073" y="201"/>
                  </a:cubicBezTo>
                  <a:cubicBezTo>
                    <a:pt x="9073" y="101"/>
                    <a:pt x="8973" y="1"/>
                    <a:pt x="887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4"/>
            <p:cNvSpPr/>
            <p:nvPr/>
          </p:nvSpPr>
          <p:spPr>
            <a:xfrm>
              <a:off x="3154100" y="3665575"/>
              <a:ext cx="100075" cy="10850"/>
            </a:xfrm>
            <a:custGeom>
              <a:avLst/>
              <a:gdLst/>
              <a:ahLst/>
              <a:cxnLst/>
              <a:rect l="l" t="t" r="r" b="b"/>
              <a:pathLst>
                <a:path w="4003" h="434" extrusionOk="0">
                  <a:moveTo>
                    <a:pt x="200" y="0"/>
                  </a:moveTo>
                  <a:cubicBezTo>
                    <a:pt x="100" y="0"/>
                    <a:pt x="0" y="100"/>
                    <a:pt x="0" y="234"/>
                  </a:cubicBezTo>
                  <a:cubicBezTo>
                    <a:pt x="0" y="334"/>
                    <a:pt x="100" y="434"/>
                    <a:pt x="200" y="434"/>
                  </a:cubicBezTo>
                  <a:lnTo>
                    <a:pt x="3769" y="434"/>
                  </a:lnTo>
                  <a:cubicBezTo>
                    <a:pt x="3903" y="434"/>
                    <a:pt x="4003" y="334"/>
                    <a:pt x="4003" y="234"/>
                  </a:cubicBezTo>
                  <a:cubicBezTo>
                    <a:pt x="4003" y="100"/>
                    <a:pt x="3903" y="0"/>
                    <a:pt x="376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4"/>
            <p:cNvSpPr/>
            <p:nvPr/>
          </p:nvSpPr>
          <p:spPr>
            <a:xfrm>
              <a:off x="4003025" y="3495450"/>
              <a:ext cx="462850" cy="212675"/>
            </a:xfrm>
            <a:custGeom>
              <a:avLst/>
              <a:gdLst/>
              <a:ahLst/>
              <a:cxnLst/>
              <a:rect l="l" t="t" r="r" b="b"/>
              <a:pathLst>
                <a:path w="18514" h="8507" extrusionOk="0">
                  <a:moveTo>
                    <a:pt x="768" y="0"/>
                  </a:moveTo>
                  <a:cubicBezTo>
                    <a:pt x="1" y="2769"/>
                    <a:pt x="1" y="5704"/>
                    <a:pt x="768" y="8506"/>
                  </a:cubicBezTo>
                  <a:lnTo>
                    <a:pt x="18514" y="8506"/>
                  </a:lnTo>
                  <a:cubicBezTo>
                    <a:pt x="18514" y="8506"/>
                    <a:pt x="16646" y="3102"/>
                    <a:pt x="18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4"/>
            <p:cNvSpPr/>
            <p:nvPr/>
          </p:nvSpPr>
          <p:spPr>
            <a:xfrm>
              <a:off x="3998025" y="3489600"/>
              <a:ext cx="474525" cy="223525"/>
            </a:xfrm>
            <a:custGeom>
              <a:avLst/>
              <a:gdLst/>
              <a:ahLst/>
              <a:cxnLst/>
              <a:rect l="l" t="t" r="r" b="b"/>
              <a:pathLst>
                <a:path w="18981" h="8941" extrusionOk="0">
                  <a:moveTo>
                    <a:pt x="18380" y="434"/>
                  </a:moveTo>
                  <a:cubicBezTo>
                    <a:pt x="16946" y="3236"/>
                    <a:pt x="18080" y="7406"/>
                    <a:pt x="18447" y="8507"/>
                  </a:cubicBezTo>
                  <a:lnTo>
                    <a:pt x="1135" y="8507"/>
                  </a:lnTo>
                  <a:cubicBezTo>
                    <a:pt x="434" y="5872"/>
                    <a:pt x="434" y="3070"/>
                    <a:pt x="1101" y="434"/>
                  </a:cubicBezTo>
                  <a:close/>
                  <a:moveTo>
                    <a:pt x="968" y="1"/>
                  </a:moveTo>
                  <a:cubicBezTo>
                    <a:pt x="868" y="1"/>
                    <a:pt x="801" y="67"/>
                    <a:pt x="768" y="168"/>
                  </a:cubicBezTo>
                  <a:cubicBezTo>
                    <a:pt x="1" y="2970"/>
                    <a:pt x="1" y="5938"/>
                    <a:pt x="768" y="8774"/>
                  </a:cubicBezTo>
                  <a:cubicBezTo>
                    <a:pt x="768" y="8874"/>
                    <a:pt x="868" y="8941"/>
                    <a:pt x="968" y="8941"/>
                  </a:cubicBezTo>
                  <a:lnTo>
                    <a:pt x="18714" y="8941"/>
                  </a:lnTo>
                  <a:cubicBezTo>
                    <a:pt x="18847" y="8941"/>
                    <a:pt x="18947" y="8807"/>
                    <a:pt x="18914" y="8674"/>
                  </a:cubicBezTo>
                  <a:cubicBezTo>
                    <a:pt x="18914" y="8607"/>
                    <a:pt x="17113" y="3303"/>
                    <a:pt x="18914" y="334"/>
                  </a:cubicBezTo>
                  <a:cubicBezTo>
                    <a:pt x="18981" y="201"/>
                    <a:pt x="18881" y="1"/>
                    <a:pt x="1871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4"/>
            <p:cNvSpPr/>
            <p:nvPr/>
          </p:nvSpPr>
          <p:spPr>
            <a:xfrm>
              <a:off x="4003025" y="3495450"/>
              <a:ext cx="462850" cy="212675"/>
            </a:xfrm>
            <a:custGeom>
              <a:avLst/>
              <a:gdLst/>
              <a:ahLst/>
              <a:cxnLst/>
              <a:rect l="l" t="t" r="r" b="b"/>
              <a:pathLst>
                <a:path w="18514" h="8507" extrusionOk="0">
                  <a:moveTo>
                    <a:pt x="768" y="0"/>
                  </a:moveTo>
                  <a:cubicBezTo>
                    <a:pt x="1" y="2769"/>
                    <a:pt x="1" y="5704"/>
                    <a:pt x="768" y="8506"/>
                  </a:cubicBezTo>
                  <a:lnTo>
                    <a:pt x="18514" y="8506"/>
                  </a:lnTo>
                  <a:cubicBezTo>
                    <a:pt x="18514" y="8506"/>
                    <a:pt x="16646" y="3102"/>
                    <a:pt x="18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4"/>
            <p:cNvSpPr/>
            <p:nvPr/>
          </p:nvSpPr>
          <p:spPr>
            <a:xfrm>
              <a:off x="3998025" y="3489600"/>
              <a:ext cx="474525" cy="223525"/>
            </a:xfrm>
            <a:custGeom>
              <a:avLst/>
              <a:gdLst/>
              <a:ahLst/>
              <a:cxnLst/>
              <a:rect l="l" t="t" r="r" b="b"/>
              <a:pathLst>
                <a:path w="18981" h="8941" extrusionOk="0">
                  <a:moveTo>
                    <a:pt x="18380" y="434"/>
                  </a:moveTo>
                  <a:cubicBezTo>
                    <a:pt x="16946" y="3236"/>
                    <a:pt x="18080" y="7406"/>
                    <a:pt x="18447" y="8507"/>
                  </a:cubicBezTo>
                  <a:lnTo>
                    <a:pt x="1135" y="8507"/>
                  </a:lnTo>
                  <a:cubicBezTo>
                    <a:pt x="434" y="5872"/>
                    <a:pt x="434" y="3070"/>
                    <a:pt x="1101" y="434"/>
                  </a:cubicBezTo>
                  <a:close/>
                  <a:moveTo>
                    <a:pt x="968" y="1"/>
                  </a:moveTo>
                  <a:cubicBezTo>
                    <a:pt x="868" y="1"/>
                    <a:pt x="801" y="67"/>
                    <a:pt x="768" y="168"/>
                  </a:cubicBezTo>
                  <a:cubicBezTo>
                    <a:pt x="1" y="2970"/>
                    <a:pt x="1" y="5938"/>
                    <a:pt x="768" y="8774"/>
                  </a:cubicBezTo>
                  <a:cubicBezTo>
                    <a:pt x="768" y="8874"/>
                    <a:pt x="868" y="8941"/>
                    <a:pt x="968" y="8941"/>
                  </a:cubicBezTo>
                  <a:lnTo>
                    <a:pt x="18714" y="8941"/>
                  </a:lnTo>
                  <a:cubicBezTo>
                    <a:pt x="18847" y="8941"/>
                    <a:pt x="18947" y="8807"/>
                    <a:pt x="18914" y="8674"/>
                  </a:cubicBezTo>
                  <a:cubicBezTo>
                    <a:pt x="18914" y="8607"/>
                    <a:pt x="17113" y="3303"/>
                    <a:pt x="18914" y="334"/>
                  </a:cubicBezTo>
                  <a:cubicBezTo>
                    <a:pt x="18981" y="201"/>
                    <a:pt x="18881" y="1"/>
                    <a:pt x="1871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4"/>
            <p:cNvSpPr/>
            <p:nvPr/>
          </p:nvSpPr>
          <p:spPr>
            <a:xfrm>
              <a:off x="3124075" y="3482100"/>
              <a:ext cx="1371000" cy="233525"/>
            </a:xfrm>
            <a:custGeom>
              <a:avLst/>
              <a:gdLst/>
              <a:ahLst/>
              <a:cxnLst/>
              <a:rect l="l" t="t" r="r" b="b"/>
              <a:pathLst>
                <a:path w="54840" h="9341" extrusionOk="0">
                  <a:moveTo>
                    <a:pt x="567" y="1"/>
                  </a:moveTo>
                  <a:cubicBezTo>
                    <a:pt x="234" y="1"/>
                    <a:pt x="0" y="267"/>
                    <a:pt x="0" y="568"/>
                  </a:cubicBezTo>
                  <a:lnTo>
                    <a:pt x="0" y="8440"/>
                  </a:lnTo>
                  <a:cubicBezTo>
                    <a:pt x="0" y="8940"/>
                    <a:pt x="401" y="9341"/>
                    <a:pt x="901" y="9341"/>
                  </a:cubicBezTo>
                  <a:lnTo>
                    <a:pt x="54406" y="9341"/>
                  </a:lnTo>
                  <a:cubicBezTo>
                    <a:pt x="54639" y="9341"/>
                    <a:pt x="54839" y="9174"/>
                    <a:pt x="54839" y="8940"/>
                  </a:cubicBezTo>
                  <a:cubicBezTo>
                    <a:pt x="54839" y="8707"/>
                    <a:pt x="54639" y="8507"/>
                    <a:pt x="54406" y="8507"/>
                  </a:cubicBezTo>
                  <a:lnTo>
                    <a:pt x="2335" y="8507"/>
                  </a:lnTo>
                  <a:cubicBezTo>
                    <a:pt x="1802" y="8507"/>
                    <a:pt x="1401" y="8073"/>
                    <a:pt x="1401" y="7573"/>
                  </a:cubicBezTo>
                  <a:lnTo>
                    <a:pt x="1401" y="1402"/>
                  </a:lnTo>
                  <a:cubicBezTo>
                    <a:pt x="1401" y="1101"/>
                    <a:pt x="1668" y="834"/>
                    <a:pt x="1968" y="834"/>
                  </a:cubicBezTo>
                  <a:lnTo>
                    <a:pt x="54406" y="834"/>
                  </a:lnTo>
                  <a:cubicBezTo>
                    <a:pt x="54639" y="834"/>
                    <a:pt x="54839" y="634"/>
                    <a:pt x="54839" y="401"/>
                  </a:cubicBezTo>
                  <a:cubicBezTo>
                    <a:pt x="54839" y="167"/>
                    <a:pt x="54639" y="1"/>
                    <a:pt x="5440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4"/>
            <p:cNvSpPr/>
            <p:nvPr/>
          </p:nvSpPr>
          <p:spPr>
            <a:xfrm>
              <a:off x="3118225" y="3476200"/>
              <a:ext cx="1388825" cy="245325"/>
            </a:xfrm>
            <a:custGeom>
              <a:avLst/>
              <a:gdLst/>
              <a:ahLst/>
              <a:cxnLst/>
              <a:rect l="l" t="t" r="r" b="b"/>
              <a:pathLst>
                <a:path w="55553" h="9813" extrusionOk="0">
                  <a:moveTo>
                    <a:pt x="54663" y="402"/>
                  </a:moveTo>
                  <a:cubicBezTo>
                    <a:pt x="54899" y="402"/>
                    <a:pt x="54899" y="872"/>
                    <a:pt x="54663" y="872"/>
                  </a:cubicBezTo>
                  <a:cubicBezTo>
                    <a:pt x="54656" y="872"/>
                    <a:pt x="54648" y="871"/>
                    <a:pt x="54640" y="870"/>
                  </a:cubicBezTo>
                  <a:lnTo>
                    <a:pt x="2202" y="870"/>
                  </a:lnTo>
                  <a:cubicBezTo>
                    <a:pt x="1769" y="870"/>
                    <a:pt x="1435" y="1204"/>
                    <a:pt x="1435" y="1638"/>
                  </a:cubicBezTo>
                  <a:lnTo>
                    <a:pt x="1435" y="7809"/>
                  </a:lnTo>
                  <a:cubicBezTo>
                    <a:pt x="1435" y="8409"/>
                    <a:pt x="1935" y="8943"/>
                    <a:pt x="2569" y="8943"/>
                  </a:cubicBezTo>
                  <a:lnTo>
                    <a:pt x="54640" y="8943"/>
                  </a:lnTo>
                  <a:cubicBezTo>
                    <a:pt x="54648" y="8942"/>
                    <a:pt x="54657" y="8941"/>
                    <a:pt x="54665" y="8941"/>
                  </a:cubicBezTo>
                  <a:cubicBezTo>
                    <a:pt x="54898" y="8941"/>
                    <a:pt x="54898" y="9378"/>
                    <a:pt x="54665" y="9378"/>
                  </a:cubicBezTo>
                  <a:cubicBezTo>
                    <a:pt x="54657" y="9378"/>
                    <a:pt x="54648" y="9378"/>
                    <a:pt x="54640" y="9376"/>
                  </a:cubicBezTo>
                  <a:lnTo>
                    <a:pt x="1168" y="9376"/>
                  </a:lnTo>
                  <a:cubicBezTo>
                    <a:pt x="768" y="9376"/>
                    <a:pt x="434" y="9043"/>
                    <a:pt x="468" y="8676"/>
                  </a:cubicBezTo>
                  <a:lnTo>
                    <a:pt x="468" y="770"/>
                  </a:lnTo>
                  <a:cubicBezTo>
                    <a:pt x="468" y="570"/>
                    <a:pt x="601" y="403"/>
                    <a:pt x="801" y="403"/>
                  </a:cubicBezTo>
                  <a:lnTo>
                    <a:pt x="54640" y="403"/>
                  </a:lnTo>
                  <a:cubicBezTo>
                    <a:pt x="54648" y="402"/>
                    <a:pt x="54656" y="402"/>
                    <a:pt x="54663" y="402"/>
                  </a:cubicBezTo>
                  <a:close/>
                  <a:moveTo>
                    <a:pt x="54703" y="1"/>
                  </a:moveTo>
                  <a:cubicBezTo>
                    <a:pt x="54683" y="1"/>
                    <a:pt x="54661" y="2"/>
                    <a:pt x="54640" y="3"/>
                  </a:cubicBezTo>
                  <a:lnTo>
                    <a:pt x="801" y="3"/>
                  </a:lnTo>
                  <a:cubicBezTo>
                    <a:pt x="368" y="3"/>
                    <a:pt x="34" y="337"/>
                    <a:pt x="34" y="770"/>
                  </a:cubicBezTo>
                  <a:lnTo>
                    <a:pt x="34" y="8676"/>
                  </a:lnTo>
                  <a:cubicBezTo>
                    <a:pt x="1" y="9276"/>
                    <a:pt x="534" y="9777"/>
                    <a:pt x="1135" y="9810"/>
                  </a:cubicBezTo>
                  <a:lnTo>
                    <a:pt x="54640" y="9810"/>
                  </a:lnTo>
                  <a:cubicBezTo>
                    <a:pt x="54661" y="9812"/>
                    <a:pt x="54682" y="9812"/>
                    <a:pt x="54702" y="9812"/>
                  </a:cubicBezTo>
                  <a:cubicBezTo>
                    <a:pt x="55553" y="9812"/>
                    <a:pt x="55553" y="8507"/>
                    <a:pt x="54702" y="8507"/>
                  </a:cubicBezTo>
                  <a:cubicBezTo>
                    <a:pt x="54682" y="8507"/>
                    <a:pt x="54661" y="8508"/>
                    <a:pt x="54640" y="8509"/>
                  </a:cubicBezTo>
                  <a:lnTo>
                    <a:pt x="2569" y="8509"/>
                  </a:lnTo>
                  <a:cubicBezTo>
                    <a:pt x="2169" y="8509"/>
                    <a:pt x="1835" y="8176"/>
                    <a:pt x="1869" y="7809"/>
                  </a:cubicBezTo>
                  <a:lnTo>
                    <a:pt x="1869" y="1638"/>
                  </a:lnTo>
                  <a:cubicBezTo>
                    <a:pt x="1869" y="1437"/>
                    <a:pt x="2002" y="1271"/>
                    <a:pt x="2202" y="1271"/>
                  </a:cubicBezTo>
                  <a:lnTo>
                    <a:pt x="54640" y="1271"/>
                  </a:lnTo>
                  <a:cubicBezTo>
                    <a:pt x="54661" y="1272"/>
                    <a:pt x="54683" y="1273"/>
                    <a:pt x="54703" y="1273"/>
                  </a:cubicBezTo>
                  <a:cubicBezTo>
                    <a:pt x="55553" y="1273"/>
                    <a:pt x="55553" y="1"/>
                    <a:pt x="5470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4"/>
            <p:cNvSpPr/>
            <p:nvPr/>
          </p:nvSpPr>
          <p:spPr>
            <a:xfrm>
              <a:off x="3146575" y="3952450"/>
              <a:ext cx="1101650" cy="226000"/>
            </a:xfrm>
            <a:custGeom>
              <a:avLst/>
              <a:gdLst/>
              <a:ahLst/>
              <a:cxnLst/>
              <a:rect l="l" t="t" r="r" b="b"/>
              <a:pathLst>
                <a:path w="44066" h="9040" extrusionOk="0">
                  <a:moveTo>
                    <a:pt x="1" y="0"/>
                  </a:moveTo>
                  <a:lnTo>
                    <a:pt x="1" y="9040"/>
                  </a:lnTo>
                  <a:lnTo>
                    <a:pt x="44066" y="9040"/>
                  </a:lnTo>
                  <a:lnTo>
                    <a:pt x="440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4"/>
            <p:cNvSpPr/>
            <p:nvPr/>
          </p:nvSpPr>
          <p:spPr>
            <a:xfrm>
              <a:off x="3140750" y="3947425"/>
              <a:ext cx="1112475" cy="236025"/>
            </a:xfrm>
            <a:custGeom>
              <a:avLst/>
              <a:gdLst/>
              <a:ahLst/>
              <a:cxnLst/>
              <a:rect l="l" t="t" r="r" b="b"/>
              <a:pathLst>
                <a:path w="44499" h="9441" extrusionOk="0">
                  <a:moveTo>
                    <a:pt x="44099" y="435"/>
                  </a:moveTo>
                  <a:lnTo>
                    <a:pt x="44099" y="9041"/>
                  </a:lnTo>
                  <a:lnTo>
                    <a:pt x="434" y="9041"/>
                  </a:lnTo>
                  <a:lnTo>
                    <a:pt x="434" y="435"/>
                  </a:lnTo>
                  <a:close/>
                  <a:moveTo>
                    <a:pt x="234" y="1"/>
                  </a:moveTo>
                  <a:cubicBezTo>
                    <a:pt x="100" y="1"/>
                    <a:pt x="0" y="101"/>
                    <a:pt x="0" y="234"/>
                  </a:cubicBezTo>
                  <a:lnTo>
                    <a:pt x="0" y="9241"/>
                  </a:lnTo>
                  <a:cubicBezTo>
                    <a:pt x="0" y="9341"/>
                    <a:pt x="100" y="9441"/>
                    <a:pt x="234" y="9441"/>
                  </a:cubicBezTo>
                  <a:lnTo>
                    <a:pt x="44299" y="9441"/>
                  </a:lnTo>
                  <a:cubicBezTo>
                    <a:pt x="44432" y="9441"/>
                    <a:pt x="44499" y="9341"/>
                    <a:pt x="44499" y="9241"/>
                  </a:cubicBezTo>
                  <a:lnTo>
                    <a:pt x="44499" y="234"/>
                  </a:lnTo>
                  <a:cubicBezTo>
                    <a:pt x="44499" y="101"/>
                    <a:pt x="44432" y="1"/>
                    <a:pt x="4429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4"/>
            <p:cNvSpPr/>
            <p:nvPr/>
          </p:nvSpPr>
          <p:spPr>
            <a:xfrm>
              <a:off x="3157425" y="3990800"/>
              <a:ext cx="207675" cy="10875"/>
            </a:xfrm>
            <a:custGeom>
              <a:avLst/>
              <a:gdLst/>
              <a:ahLst/>
              <a:cxnLst/>
              <a:rect l="l" t="t" r="r" b="b"/>
              <a:pathLst>
                <a:path w="8307" h="435" extrusionOk="0">
                  <a:moveTo>
                    <a:pt x="301" y="0"/>
                  </a:moveTo>
                  <a:cubicBezTo>
                    <a:pt x="1" y="0"/>
                    <a:pt x="1" y="434"/>
                    <a:pt x="301" y="434"/>
                  </a:cubicBezTo>
                  <a:lnTo>
                    <a:pt x="8040" y="434"/>
                  </a:lnTo>
                  <a:cubicBezTo>
                    <a:pt x="8306" y="434"/>
                    <a:pt x="8306" y="0"/>
                    <a:pt x="804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4"/>
            <p:cNvSpPr/>
            <p:nvPr/>
          </p:nvSpPr>
          <p:spPr>
            <a:xfrm>
              <a:off x="3417600" y="4052500"/>
              <a:ext cx="36725" cy="10875"/>
            </a:xfrm>
            <a:custGeom>
              <a:avLst/>
              <a:gdLst/>
              <a:ahLst/>
              <a:cxnLst/>
              <a:rect l="l" t="t" r="r" b="b"/>
              <a:pathLst>
                <a:path w="1469" h="435" extrusionOk="0">
                  <a:moveTo>
                    <a:pt x="201" y="1"/>
                  </a:moveTo>
                  <a:cubicBezTo>
                    <a:pt x="101" y="1"/>
                    <a:pt x="1" y="101"/>
                    <a:pt x="1" y="234"/>
                  </a:cubicBezTo>
                  <a:cubicBezTo>
                    <a:pt x="1" y="334"/>
                    <a:pt x="101" y="435"/>
                    <a:pt x="201" y="435"/>
                  </a:cubicBezTo>
                  <a:lnTo>
                    <a:pt x="1269" y="435"/>
                  </a:lnTo>
                  <a:cubicBezTo>
                    <a:pt x="1369" y="435"/>
                    <a:pt x="1469" y="334"/>
                    <a:pt x="1469" y="234"/>
                  </a:cubicBezTo>
                  <a:cubicBezTo>
                    <a:pt x="1469" y="101"/>
                    <a:pt x="1369" y="1"/>
                    <a:pt x="126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4"/>
            <p:cNvSpPr/>
            <p:nvPr/>
          </p:nvSpPr>
          <p:spPr>
            <a:xfrm>
              <a:off x="3156600" y="4052500"/>
              <a:ext cx="227675" cy="10875"/>
            </a:xfrm>
            <a:custGeom>
              <a:avLst/>
              <a:gdLst/>
              <a:ahLst/>
              <a:cxnLst/>
              <a:rect l="l" t="t" r="r" b="b"/>
              <a:pathLst>
                <a:path w="9107" h="435" extrusionOk="0">
                  <a:moveTo>
                    <a:pt x="200" y="1"/>
                  </a:moveTo>
                  <a:cubicBezTo>
                    <a:pt x="100" y="1"/>
                    <a:pt x="0" y="101"/>
                    <a:pt x="0" y="234"/>
                  </a:cubicBezTo>
                  <a:cubicBezTo>
                    <a:pt x="0" y="334"/>
                    <a:pt x="100" y="435"/>
                    <a:pt x="200" y="435"/>
                  </a:cubicBezTo>
                  <a:lnTo>
                    <a:pt x="8873" y="435"/>
                  </a:lnTo>
                  <a:cubicBezTo>
                    <a:pt x="9007" y="435"/>
                    <a:pt x="9107" y="334"/>
                    <a:pt x="9107" y="234"/>
                  </a:cubicBezTo>
                  <a:cubicBezTo>
                    <a:pt x="9107" y="101"/>
                    <a:pt x="9007" y="1"/>
                    <a:pt x="887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4"/>
            <p:cNvSpPr/>
            <p:nvPr/>
          </p:nvSpPr>
          <p:spPr>
            <a:xfrm>
              <a:off x="3160750" y="4116725"/>
              <a:ext cx="100100" cy="10025"/>
            </a:xfrm>
            <a:custGeom>
              <a:avLst/>
              <a:gdLst/>
              <a:ahLst/>
              <a:cxnLst/>
              <a:rect l="l" t="t" r="r" b="b"/>
              <a:pathLst>
                <a:path w="4004" h="401" extrusionOk="0">
                  <a:moveTo>
                    <a:pt x="234" y="0"/>
                  </a:moveTo>
                  <a:cubicBezTo>
                    <a:pt x="101" y="0"/>
                    <a:pt x="1" y="67"/>
                    <a:pt x="1" y="201"/>
                  </a:cubicBezTo>
                  <a:cubicBezTo>
                    <a:pt x="1" y="301"/>
                    <a:pt x="101" y="401"/>
                    <a:pt x="234" y="401"/>
                  </a:cubicBezTo>
                  <a:lnTo>
                    <a:pt x="3804" y="401"/>
                  </a:lnTo>
                  <a:cubicBezTo>
                    <a:pt x="3904" y="401"/>
                    <a:pt x="4004" y="301"/>
                    <a:pt x="4004" y="201"/>
                  </a:cubicBezTo>
                  <a:cubicBezTo>
                    <a:pt x="4004" y="67"/>
                    <a:pt x="3904" y="0"/>
                    <a:pt x="380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4"/>
            <p:cNvSpPr/>
            <p:nvPr/>
          </p:nvSpPr>
          <p:spPr>
            <a:xfrm>
              <a:off x="4010525" y="3960775"/>
              <a:ext cx="455350" cy="212675"/>
            </a:xfrm>
            <a:custGeom>
              <a:avLst/>
              <a:gdLst/>
              <a:ahLst/>
              <a:cxnLst/>
              <a:rect l="l" t="t" r="r" b="b"/>
              <a:pathLst>
                <a:path w="18214" h="8507" extrusionOk="0">
                  <a:moveTo>
                    <a:pt x="735" y="1"/>
                  </a:moveTo>
                  <a:cubicBezTo>
                    <a:pt x="1" y="2769"/>
                    <a:pt x="1" y="5705"/>
                    <a:pt x="735" y="8507"/>
                  </a:cubicBezTo>
                  <a:lnTo>
                    <a:pt x="18214" y="8507"/>
                  </a:lnTo>
                  <a:cubicBezTo>
                    <a:pt x="18214" y="8507"/>
                    <a:pt x="16346" y="3103"/>
                    <a:pt x="182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4"/>
            <p:cNvSpPr/>
            <p:nvPr/>
          </p:nvSpPr>
          <p:spPr>
            <a:xfrm>
              <a:off x="4005525" y="3955775"/>
              <a:ext cx="466200" cy="222675"/>
            </a:xfrm>
            <a:custGeom>
              <a:avLst/>
              <a:gdLst/>
              <a:ahLst/>
              <a:cxnLst/>
              <a:rect l="l" t="t" r="r" b="b"/>
              <a:pathLst>
                <a:path w="18648" h="8907" extrusionOk="0">
                  <a:moveTo>
                    <a:pt x="18080" y="401"/>
                  </a:moveTo>
                  <a:cubicBezTo>
                    <a:pt x="16646" y="3203"/>
                    <a:pt x="17780" y="7372"/>
                    <a:pt x="18147" y="8507"/>
                  </a:cubicBezTo>
                  <a:lnTo>
                    <a:pt x="1102" y="8507"/>
                  </a:lnTo>
                  <a:cubicBezTo>
                    <a:pt x="434" y="5838"/>
                    <a:pt x="434" y="3069"/>
                    <a:pt x="1102" y="401"/>
                  </a:cubicBezTo>
                  <a:close/>
                  <a:moveTo>
                    <a:pt x="935" y="0"/>
                  </a:moveTo>
                  <a:cubicBezTo>
                    <a:pt x="835" y="0"/>
                    <a:pt x="768" y="34"/>
                    <a:pt x="735" y="134"/>
                  </a:cubicBezTo>
                  <a:cubicBezTo>
                    <a:pt x="1" y="2936"/>
                    <a:pt x="1" y="5938"/>
                    <a:pt x="735" y="8740"/>
                  </a:cubicBezTo>
                  <a:cubicBezTo>
                    <a:pt x="768" y="8840"/>
                    <a:pt x="835" y="8907"/>
                    <a:pt x="935" y="8907"/>
                  </a:cubicBezTo>
                  <a:lnTo>
                    <a:pt x="18414" y="8907"/>
                  </a:lnTo>
                  <a:cubicBezTo>
                    <a:pt x="18481" y="8907"/>
                    <a:pt x="18547" y="8873"/>
                    <a:pt x="18581" y="8840"/>
                  </a:cubicBezTo>
                  <a:cubicBezTo>
                    <a:pt x="18614" y="8773"/>
                    <a:pt x="18614" y="8707"/>
                    <a:pt x="18614" y="8640"/>
                  </a:cubicBezTo>
                  <a:cubicBezTo>
                    <a:pt x="18614" y="8573"/>
                    <a:pt x="16813" y="3303"/>
                    <a:pt x="18614" y="301"/>
                  </a:cubicBezTo>
                  <a:cubicBezTo>
                    <a:pt x="18647" y="234"/>
                    <a:pt x="18647" y="167"/>
                    <a:pt x="18614" y="101"/>
                  </a:cubicBezTo>
                  <a:cubicBezTo>
                    <a:pt x="18581" y="34"/>
                    <a:pt x="18481" y="0"/>
                    <a:pt x="1841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4"/>
            <p:cNvSpPr/>
            <p:nvPr/>
          </p:nvSpPr>
          <p:spPr>
            <a:xfrm>
              <a:off x="4010525" y="3960775"/>
              <a:ext cx="455350" cy="212675"/>
            </a:xfrm>
            <a:custGeom>
              <a:avLst/>
              <a:gdLst/>
              <a:ahLst/>
              <a:cxnLst/>
              <a:rect l="l" t="t" r="r" b="b"/>
              <a:pathLst>
                <a:path w="18214" h="8507" extrusionOk="0">
                  <a:moveTo>
                    <a:pt x="735" y="1"/>
                  </a:moveTo>
                  <a:cubicBezTo>
                    <a:pt x="1" y="2769"/>
                    <a:pt x="1" y="5705"/>
                    <a:pt x="735" y="8507"/>
                  </a:cubicBezTo>
                  <a:lnTo>
                    <a:pt x="18214" y="8507"/>
                  </a:lnTo>
                  <a:cubicBezTo>
                    <a:pt x="18214" y="8507"/>
                    <a:pt x="16346" y="3103"/>
                    <a:pt x="182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4"/>
            <p:cNvSpPr/>
            <p:nvPr/>
          </p:nvSpPr>
          <p:spPr>
            <a:xfrm>
              <a:off x="4005525" y="3955775"/>
              <a:ext cx="466200" cy="222675"/>
            </a:xfrm>
            <a:custGeom>
              <a:avLst/>
              <a:gdLst/>
              <a:ahLst/>
              <a:cxnLst/>
              <a:rect l="l" t="t" r="r" b="b"/>
              <a:pathLst>
                <a:path w="18648" h="8907" extrusionOk="0">
                  <a:moveTo>
                    <a:pt x="18080" y="401"/>
                  </a:moveTo>
                  <a:cubicBezTo>
                    <a:pt x="16646" y="3203"/>
                    <a:pt x="17780" y="7372"/>
                    <a:pt x="18147" y="8507"/>
                  </a:cubicBezTo>
                  <a:lnTo>
                    <a:pt x="1102" y="8507"/>
                  </a:lnTo>
                  <a:cubicBezTo>
                    <a:pt x="434" y="5838"/>
                    <a:pt x="434" y="3069"/>
                    <a:pt x="1102" y="401"/>
                  </a:cubicBezTo>
                  <a:close/>
                  <a:moveTo>
                    <a:pt x="935" y="0"/>
                  </a:moveTo>
                  <a:cubicBezTo>
                    <a:pt x="835" y="0"/>
                    <a:pt x="768" y="34"/>
                    <a:pt x="735" y="134"/>
                  </a:cubicBezTo>
                  <a:cubicBezTo>
                    <a:pt x="1" y="2936"/>
                    <a:pt x="1" y="5938"/>
                    <a:pt x="735" y="8740"/>
                  </a:cubicBezTo>
                  <a:cubicBezTo>
                    <a:pt x="768" y="8840"/>
                    <a:pt x="835" y="8907"/>
                    <a:pt x="935" y="8907"/>
                  </a:cubicBezTo>
                  <a:lnTo>
                    <a:pt x="18414" y="8907"/>
                  </a:lnTo>
                  <a:cubicBezTo>
                    <a:pt x="18481" y="8907"/>
                    <a:pt x="18547" y="8873"/>
                    <a:pt x="18581" y="8840"/>
                  </a:cubicBezTo>
                  <a:cubicBezTo>
                    <a:pt x="18614" y="8773"/>
                    <a:pt x="18614" y="8707"/>
                    <a:pt x="18614" y="8640"/>
                  </a:cubicBezTo>
                  <a:cubicBezTo>
                    <a:pt x="18614" y="8573"/>
                    <a:pt x="16813" y="3303"/>
                    <a:pt x="18614" y="301"/>
                  </a:cubicBezTo>
                  <a:cubicBezTo>
                    <a:pt x="18647" y="234"/>
                    <a:pt x="18647" y="167"/>
                    <a:pt x="18614" y="101"/>
                  </a:cubicBezTo>
                  <a:cubicBezTo>
                    <a:pt x="18581" y="34"/>
                    <a:pt x="18481" y="0"/>
                    <a:pt x="1841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4"/>
            <p:cNvSpPr/>
            <p:nvPr/>
          </p:nvSpPr>
          <p:spPr>
            <a:xfrm>
              <a:off x="3124075" y="3947425"/>
              <a:ext cx="1371000" cy="234375"/>
            </a:xfrm>
            <a:custGeom>
              <a:avLst/>
              <a:gdLst/>
              <a:ahLst/>
              <a:cxnLst/>
              <a:rect l="l" t="t" r="r" b="b"/>
              <a:pathLst>
                <a:path w="54840" h="9375" extrusionOk="0">
                  <a:moveTo>
                    <a:pt x="567" y="1"/>
                  </a:moveTo>
                  <a:cubicBezTo>
                    <a:pt x="234" y="1"/>
                    <a:pt x="0" y="268"/>
                    <a:pt x="0" y="568"/>
                  </a:cubicBezTo>
                  <a:lnTo>
                    <a:pt x="0" y="8474"/>
                  </a:lnTo>
                  <a:cubicBezTo>
                    <a:pt x="0" y="8974"/>
                    <a:pt x="401" y="9374"/>
                    <a:pt x="901" y="9374"/>
                  </a:cubicBezTo>
                  <a:lnTo>
                    <a:pt x="54406" y="9374"/>
                  </a:lnTo>
                  <a:cubicBezTo>
                    <a:pt x="54639" y="9374"/>
                    <a:pt x="54839" y="9207"/>
                    <a:pt x="54839" y="8974"/>
                  </a:cubicBezTo>
                  <a:cubicBezTo>
                    <a:pt x="54839" y="8740"/>
                    <a:pt x="54639" y="8540"/>
                    <a:pt x="54406" y="8540"/>
                  </a:cubicBezTo>
                  <a:lnTo>
                    <a:pt x="2335" y="8540"/>
                  </a:lnTo>
                  <a:cubicBezTo>
                    <a:pt x="1802" y="8540"/>
                    <a:pt x="1368" y="8107"/>
                    <a:pt x="1401" y="7573"/>
                  </a:cubicBezTo>
                  <a:lnTo>
                    <a:pt x="1401" y="1402"/>
                  </a:lnTo>
                  <a:cubicBezTo>
                    <a:pt x="1401" y="1102"/>
                    <a:pt x="1668" y="835"/>
                    <a:pt x="1968" y="835"/>
                  </a:cubicBezTo>
                  <a:lnTo>
                    <a:pt x="54406" y="835"/>
                  </a:lnTo>
                  <a:cubicBezTo>
                    <a:pt x="54639" y="835"/>
                    <a:pt x="54839" y="668"/>
                    <a:pt x="54839" y="435"/>
                  </a:cubicBezTo>
                  <a:cubicBezTo>
                    <a:pt x="54839" y="201"/>
                    <a:pt x="54639" y="1"/>
                    <a:pt x="5440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4"/>
            <p:cNvSpPr/>
            <p:nvPr/>
          </p:nvSpPr>
          <p:spPr>
            <a:xfrm>
              <a:off x="3119075" y="3941550"/>
              <a:ext cx="1387975" cy="245300"/>
            </a:xfrm>
            <a:custGeom>
              <a:avLst/>
              <a:gdLst/>
              <a:ahLst/>
              <a:cxnLst/>
              <a:rect l="l" t="t" r="r" b="b"/>
              <a:pathLst>
                <a:path w="55519" h="9812" extrusionOk="0">
                  <a:moveTo>
                    <a:pt x="54650" y="430"/>
                  </a:moveTo>
                  <a:cubicBezTo>
                    <a:pt x="54865" y="430"/>
                    <a:pt x="54858" y="871"/>
                    <a:pt x="54629" y="871"/>
                  </a:cubicBezTo>
                  <a:cubicBezTo>
                    <a:pt x="54622" y="871"/>
                    <a:pt x="54614" y="871"/>
                    <a:pt x="54606" y="870"/>
                  </a:cubicBezTo>
                  <a:lnTo>
                    <a:pt x="2168" y="870"/>
                  </a:lnTo>
                  <a:cubicBezTo>
                    <a:pt x="1735" y="870"/>
                    <a:pt x="1401" y="1203"/>
                    <a:pt x="1401" y="1637"/>
                  </a:cubicBezTo>
                  <a:lnTo>
                    <a:pt x="1401" y="7808"/>
                  </a:lnTo>
                  <a:cubicBezTo>
                    <a:pt x="1401" y="8442"/>
                    <a:pt x="1901" y="8942"/>
                    <a:pt x="2535" y="8942"/>
                  </a:cubicBezTo>
                  <a:lnTo>
                    <a:pt x="54606" y="8942"/>
                  </a:lnTo>
                  <a:cubicBezTo>
                    <a:pt x="54614" y="8941"/>
                    <a:pt x="54623" y="8941"/>
                    <a:pt x="54631" y="8941"/>
                  </a:cubicBezTo>
                  <a:cubicBezTo>
                    <a:pt x="54864" y="8941"/>
                    <a:pt x="54864" y="9377"/>
                    <a:pt x="54631" y="9377"/>
                  </a:cubicBezTo>
                  <a:cubicBezTo>
                    <a:pt x="54623" y="9377"/>
                    <a:pt x="54614" y="9377"/>
                    <a:pt x="54606" y="9376"/>
                  </a:cubicBezTo>
                  <a:lnTo>
                    <a:pt x="1134" y="9376"/>
                  </a:lnTo>
                  <a:cubicBezTo>
                    <a:pt x="734" y="9376"/>
                    <a:pt x="434" y="9076"/>
                    <a:pt x="434" y="8675"/>
                  </a:cubicBezTo>
                  <a:lnTo>
                    <a:pt x="434" y="770"/>
                  </a:lnTo>
                  <a:cubicBezTo>
                    <a:pt x="434" y="569"/>
                    <a:pt x="567" y="436"/>
                    <a:pt x="767" y="436"/>
                  </a:cubicBezTo>
                  <a:lnTo>
                    <a:pt x="54606" y="436"/>
                  </a:lnTo>
                  <a:cubicBezTo>
                    <a:pt x="54621" y="432"/>
                    <a:pt x="54636" y="430"/>
                    <a:pt x="54650" y="430"/>
                  </a:cubicBezTo>
                  <a:close/>
                  <a:moveTo>
                    <a:pt x="54668" y="0"/>
                  </a:moveTo>
                  <a:cubicBezTo>
                    <a:pt x="54648" y="0"/>
                    <a:pt x="54627" y="1"/>
                    <a:pt x="54606" y="2"/>
                  </a:cubicBezTo>
                  <a:lnTo>
                    <a:pt x="767" y="2"/>
                  </a:lnTo>
                  <a:cubicBezTo>
                    <a:pt x="334" y="2"/>
                    <a:pt x="0" y="336"/>
                    <a:pt x="0" y="770"/>
                  </a:cubicBezTo>
                  <a:lnTo>
                    <a:pt x="0" y="8675"/>
                  </a:lnTo>
                  <a:cubicBezTo>
                    <a:pt x="0" y="9309"/>
                    <a:pt x="500" y="9809"/>
                    <a:pt x="1101" y="9809"/>
                  </a:cubicBezTo>
                  <a:lnTo>
                    <a:pt x="54606" y="9809"/>
                  </a:lnTo>
                  <a:cubicBezTo>
                    <a:pt x="54627" y="9811"/>
                    <a:pt x="54648" y="9812"/>
                    <a:pt x="54668" y="9812"/>
                  </a:cubicBezTo>
                  <a:cubicBezTo>
                    <a:pt x="55519" y="9812"/>
                    <a:pt x="55519" y="8506"/>
                    <a:pt x="54668" y="8506"/>
                  </a:cubicBezTo>
                  <a:cubicBezTo>
                    <a:pt x="54648" y="8506"/>
                    <a:pt x="54627" y="8507"/>
                    <a:pt x="54606" y="8508"/>
                  </a:cubicBezTo>
                  <a:lnTo>
                    <a:pt x="2535" y="8508"/>
                  </a:lnTo>
                  <a:cubicBezTo>
                    <a:pt x="2135" y="8508"/>
                    <a:pt x="1835" y="8208"/>
                    <a:pt x="1835" y="7808"/>
                  </a:cubicBezTo>
                  <a:lnTo>
                    <a:pt x="1835" y="1637"/>
                  </a:lnTo>
                  <a:cubicBezTo>
                    <a:pt x="1835" y="1437"/>
                    <a:pt x="1968" y="1270"/>
                    <a:pt x="2168" y="1270"/>
                  </a:cubicBezTo>
                  <a:lnTo>
                    <a:pt x="54606" y="1270"/>
                  </a:lnTo>
                  <a:cubicBezTo>
                    <a:pt x="54637" y="1273"/>
                    <a:pt x="54668" y="1275"/>
                    <a:pt x="54697" y="1275"/>
                  </a:cubicBezTo>
                  <a:cubicBezTo>
                    <a:pt x="55519" y="1275"/>
                    <a:pt x="55509" y="0"/>
                    <a:pt x="5466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4"/>
            <p:cNvSpPr/>
            <p:nvPr/>
          </p:nvSpPr>
          <p:spPr>
            <a:xfrm>
              <a:off x="3160750" y="4191775"/>
              <a:ext cx="1269275" cy="201825"/>
            </a:xfrm>
            <a:custGeom>
              <a:avLst/>
              <a:gdLst/>
              <a:ahLst/>
              <a:cxnLst/>
              <a:rect l="l" t="t" r="r" b="b"/>
              <a:pathLst>
                <a:path w="50771" h="8073" extrusionOk="0">
                  <a:moveTo>
                    <a:pt x="34" y="1"/>
                  </a:moveTo>
                  <a:cubicBezTo>
                    <a:pt x="1435" y="2736"/>
                    <a:pt x="301" y="7039"/>
                    <a:pt x="1" y="8073"/>
                  </a:cubicBezTo>
                  <a:lnTo>
                    <a:pt x="50771" y="8073"/>
                  </a:lnTo>
                  <a:lnTo>
                    <a:pt x="507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4"/>
            <p:cNvSpPr/>
            <p:nvPr/>
          </p:nvSpPr>
          <p:spPr>
            <a:xfrm>
              <a:off x="3154925" y="4185950"/>
              <a:ext cx="1280100" cy="212675"/>
            </a:xfrm>
            <a:custGeom>
              <a:avLst/>
              <a:gdLst/>
              <a:ahLst/>
              <a:cxnLst/>
              <a:rect l="l" t="t" r="r" b="b"/>
              <a:pathLst>
                <a:path w="51204" h="8507" extrusionOk="0">
                  <a:moveTo>
                    <a:pt x="50770" y="434"/>
                  </a:moveTo>
                  <a:lnTo>
                    <a:pt x="50770" y="8106"/>
                  </a:lnTo>
                  <a:lnTo>
                    <a:pt x="501" y="8106"/>
                  </a:lnTo>
                  <a:cubicBezTo>
                    <a:pt x="901" y="6671"/>
                    <a:pt x="1702" y="3036"/>
                    <a:pt x="601" y="434"/>
                  </a:cubicBezTo>
                  <a:close/>
                  <a:moveTo>
                    <a:pt x="267" y="0"/>
                  </a:moveTo>
                  <a:cubicBezTo>
                    <a:pt x="167" y="0"/>
                    <a:pt x="101" y="33"/>
                    <a:pt x="67" y="100"/>
                  </a:cubicBezTo>
                  <a:cubicBezTo>
                    <a:pt x="34" y="167"/>
                    <a:pt x="34" y="234"/>
                    <a:pt x="67" y="300"/>
                  </a:cubicBezTo>
                  <a:cubicBezTo>
                    <a:pt x="1468" y="3036"/>
                    <a:pt x="267" y="7405"/>
                    <a:pt x="34" y="8239"/>
                  </a:cubicBezTo>
                  <a:cubicBezTo>
                    <a:pt x="0" y="8306"/>
                    <a:pt x="0" y="8373"/>
                    <a:pt x="67" y="8439"/>
                  </a:cubicBezTo>
                  <a:cubicBezTo>
                    <a:pt x="101" y="8473"/>
                    <a:pt x="167" y="8506"/>
                    <a:pt x="234" y="8506"/>
                  </a:cubicBezTo>
                  <a:lnTo>
                    <a:pt x="50970" y="8506"/>
                  </a:lnTo>
                  <a:cubicBezTo>
                    <a:pt x="51104" y="8506"/>
                    <a:pt x="51204" y="8406"/>
                    <a:pt x="51204" y="8273"/>
                  </a:cubicBezTo>
                  <a:lnTo>
                    <a:pt x="51204" y="234"/>
                  </a:lnTo>
                  <a:cubicBezTo>
                    <a:pt x="51204" y="100"/>
                    <a:pt x="51104" y="0"/>
                    <a:pt x="5097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4"/>
            <p:cNvSpPr/>
            <p:nvPr/>
          </p:nvSpPr>
          <p:spPr>
            <a:xfrm>
              <a:off x="3718650" y="4230975"/>
              <a:ext cx="204350" cy="10850"/>
            </a:xfrm>
            <a:custGeom>
              <a:avLst/>
              <a:gdLst/>
              <a:ahLst/>
              <a:cxnLst/>
              <a:rect l="l" t="t" r="r" b="b"/>
              <a:pathLst>
                <a:path w="8174" h="434" extrusionOk="0">
                  <a:moveTo>
                    <a:pt x="234" y="0"/>
                  </a:moveTo>
                  <a:cubicBezTo>
                    <a:pt x="101" y="0"/>
                    <a:pt x="1" y="100"/>
                    <a:pt x="1" y="234"/>
                  </a:cubicBezTo>
                  <a:cubicBezTo>
                    <a:pt x="1" y="334"/>
                    <a:pt x="101" y="434"/>
                    <a:pt x="234" y="434"/>
                  </a:cubicBezTo>
                  <a:lnTo>
                    <a:pt x="7940" y="434"/>
                  </a:lnTo>
                  <a:cubicBezTo>
                    <a:pt x="8073" y="434"/>
                    <a:pt x="8173" y="334"/>
                    <a:pt x="8173" y="234"/>
                  </a:cubicBezTo>
                  <a:cubicBezTo>
                    <a:pt x="8173" y="100"/>
                    <a:pt x="8073" y="0"/>
                    <a:pt x="794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4"/>
            <p:cNvSpPr/>
            <p:nvPr/>
          </p:nvSpPr>
          <p:spPr>
            <a:xfrm>
              <a:off x="3627750" y="4293525"/>
              <a:ext cx="36725" cy="10025"/>
            </a:xfrm>
            <a:custGeom>
              <a:avLst/>
              <a:gdLst/>
              <a:ahLst/>
              <a:cxnLst/>
              <a:rect l="l" t="t" r="r" b="b"/>
              <a:pathLst>
                <a:path w="1469" h="401" extrusionOk="0">
                  <a:moveTo>
                    <a:pt x="234" y="0"/>
                  </a:moveTo>
                  <a:cubicBezTo>
                    <a:pt x="101" y="0"/>
                    <a:pt x="1" y="67"/>
                    <a:pt x="1" y="200"/>
                  </a:cubicBezTo>
                  <a:cubicBezTo>
                    <a:pt x="1" y="300"/>
                    <a:pt x="101" y="400"/>
                    <a:pt x="234" y="400"/>
                  </a:cubicBezTo>
                  <a:lnTo>
                    <a:pt x="1269" y="400"/>
                  </a:lnTo>
                  <a:cubicBezTo>
                    <a:pt x="1402" y="400"/>
                    <a:pt x="1469" y="300"/>
                    <a:pt x="1469" y="200"/>
                  </a:cubicBezTo>
                  <a:cubicBezTo>
                    <a:pt x="1469" y="67"/>
                    <a:pt x="1402" y="0"/>
                    <a:pt x="126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4"/>
            <p:cNvSpPr/>
            <p:nvPr/>
          </p:nvSpPr>
          <p:spPr>
            <a:xfrm>
              <a:off x="3698650" y="4293525"/>
              <a:ext cx="226850" cy="10025"/>
            </a:xfrm>
            <a:custGeom>
              <a:avLst/>
              <a:gdLst/>
              <a:ahLst/>
              <a:cxnLst/>
              <a:rect l="l" t="t" r="r" b="b"/>
              <a:pathLst>
                <a:path w="9074" h="401" extrusionOk="0">
                  <a:moveTo>
                    <a:pt x="200" y="0"/>
                  </a:moveTo>
                  <a:cubicBezTo>
                    <a:pt x="67" y="0"/>
                    <a:pt x="0" y="67"/>
                    <a:pt x="0" y="200"/>
                  </a:cubicBezTo>
                  <a:cubicBezTo>
                    <a:pt x="0" y="300"/>
                    <a:pt x="67" y="400"/>
                    <a:pt x="200" y="400"/>
                  </a:cubicBezTo>
                  <a:lnTo>
                    <a:pt x="8873" y="400"/>
                  </a:lnTo>
                  <a:cubicBezTo>
                    <a:pt x="8973" y="400"/>
                    <a:pt x="9073" y="300"/>
                    <a:pt x="9073" y="200"/>
                  </a:cubicBezTo>
                  <a:cubicBezTo>
                    <a:pt x="9073" y="67"/>
                    <a:pt x="8973" y="0"/>
                    <a:pt x="887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4"/>
            <p:cNvSpPr/>
            <p:nvPr/>
          </p:nvSpPr>
          <p:spPr>
            <a:xfrm>
              <a:off x="3819575" y="4356900"/>
              <a:ext cx="103425" cy="10025"/>
            </a:xfrm>
            <a:custGeom>
              <a:avLst/>
              <a:gdLst/>
              <a:ahLst/>
              <a:cxnLst/>
              <a:rect l="l" t="t" r="r" b="b"/>
              <a:pathLst>
                <a:path w="4137" h="401" extrusionOk="0">
                  <a:moveTo>
                    <a:pt x="300" y="0"/>
                  </a:moveTo>
                  <a:cubicBezTo>
                    <a:pt x="0" y="0"/>
                    <a:pt x="0" y="401"/>
                    <a:pt x="300" y="401"/>
                  </a:cubicBezTo>
                  <a:lnTo>
                    <a:pt x="3870" y="401"/>
                  </a:lnTo>
                  <a:cubicBezTo>
                    <a:pt x="4136" y="401"/>
                    <a:pt x="4136" y="0"/>
                    <a:pt x="387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4"/>
            <p:cNvSpPr/>
            <p:nvPr/>
          </p:nvSpPr>
          <p:spPr>
            <a:xfrm>
              <a:off x="3124075" y="4184275"/>
              <a:ext cx="1371000" cy="234350"/>
            </a:xfrm>
            <a:custGeom>
              <a:avLst/>
              <a:gdLst/>
              <a:ahLst/>
              <a:cxnLst/>
              <a:rect l="l" t="t" r="r" b="b"/>
              <a:pathLst>
                <a:path w="54840" h="9374" extrusionOk="0">
                  <a:moveTo>
                    <a:pt x="434" y="0"/>
                  </a:moveTo>
                  <a:cubicBezTo>
                    <a:pt x="200" y="0"/>
                    <a:pt x="0" y="167"/>
                    <a:pt x="0" y="401"/>
                  </a:cubicBezTo>
                  <a:cubicBezTo>
                    <a:pt x="0" y="634"/>
                    <a:pt x="200" y="834"/>
                    <a:pt x="434" y="834"/>
                  </a:cubicBezTo>
                  <a:lnTo>
                    <a:pt x="31456" y="834"/>
                  </a:lnTo>
                  <a:cubicBezTo>
                    <a:pt x="31756" y="834"/>
                    <a:pt x="32023" y="1068"/>
                    <a:pt x="32023" y="1401"/>
                  </a:cubicBezTo>
                  <a:lnTo>
                    <a:pt x="32023" y="7539"/>
                  </a:lnTo>
                  <a:cubicBezTo>
                    <a:pt x="32056" y="8073"/>
                    <a:pt x="31623" y="8540"/>
                    <a:pt x="31089" y="8540"/>
                  </a:cubicBezTo>
                  <a:lnTo>
                    <a:pt x="434" y="8540"/>
                  </a:lnTo>
                  <a:cubicBezTo>
                    <a:pt x="200" y="8540"/>
                    <a:pt x="0" y="8707"/>
                    <a:pt x="0" y="8940"/>
                  </a:cubicBezTo>
                  <a:cubicBezTo>
                    <a:pt x="0" y="9174"/>
                    <a:pt x="200" y="9374"/>
                    <a:pt x="434" y="9374"/>
                  </a:cubicBezTo>
                  <a:lnTo>
                    <a:pt x="53905" y="9374"/>
                  </a:lnTo>
                  <a:cubicBezTo>
                    <a:pt x="54406" y="9374"/>
                    <a:pt x="54839" y="8940"/>
                    <a:pt x="54839" y="8440"/>
                  </a:cubicBezTo>
                  <a:lnTo>
                    <a:pt x="54839" y="567"/>
                  </a:lnTo>
                  <a:cubicBezTo>
                    <a:pt x="54839" y="234"/>
                    <a:pt x="54573" y="0"/>
                    <a:pt x="54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4"/>
            <p:cNvSpPr/>
            <p:nvPr/>
          </p:nvSpPr>
          <p:spPr>
            <a:xfrm>
              <a:off x="3112075" y="4177550"/>
              <a:ext cx="1388000" cy="245300"/>
            </a:xfrm>
            <a:custGeom>
              <a:avLst/>
              <a:gdLst/>
              <a:ahLst/>
              <a:cxnLst/>
              <a:rect l="l" t="t" r="r" b="b"/>
              <a:pathLst>
                <a:path w="55520" h="9812" extrusionOk="0">
                  <a:moveTo>
                    <a:pt x="889" y="435"/>
                  </a:moveTo>
                  <a:cubicBezTo>
                    <a:pt x="897" y="435"/>
                    <a:pt x="905" y="435"/>
                    <a:pt x="914" y="436"/>
                  </a:cubicBezTo>
                  <a:lnTo>
                    <a:pt x="54719" y="436"/>
                  </a:lnTo>
                  <a:cubicBezTo>
                    <a:pt x="54919" y="436"/>
                    <a:pt x="55086" y="603"/>
                    <a:pt x="55086" y="803"/>
                  </a:cubicBezTo>
                  <a:lnTo>
                    <a:pt x="55086" y="8675"/>
                  </a:lnTo>
                  <a:cubicBezTo>
                    <a:pt x="55086" y="9076"/>
                    <a:pt x="54786" y="9409"/>
                    <a:pt x="54385" y="9409"/>
                  </a:cubicBezTo>
                  <a:lnTo>
                    <a:pt x="914" y="9409"/>
                  </a:lnTo>
                  <a:cubicBezTo>
                    <a:pt x="906" y="9410"/>
                    <a:pt x="898" y="9411"/>
                    <a:pt x="890" y="9411"/>
                  </a:cubicBezTo>
                  <a:cubicBezTo>
                    <a:pt x="655" y="9411"/>
                    <a:pt x="655" y="8941"/>
                    <a:pt x="890" y="8941"/>
                  </a:cubicBezTo>
                  <a:cubicBezTo>
                    <a:pt x="898" y="8941"/>
                    <a:pt x="906" y="8941"/>
                    <a:pt x="914" y="8942"/>
                  </a:cubicBezTo>
                  <a:lnTo>
                    <a:pt x="31602" y="8942"/>
                  </a:lnTo>
                  <a:cubicBezTo>
                    <a:pt x="32236" y="8942"/>
                    <a:pt x="32737" y="8442"/>
                    <a:pt x="32737" y="7808"/>
                  </a:cubicBezTo>
                  <a:lnTo>
                    <a:pt x="32737" y="1670"/>
                  </a:lnTo>
                  <a:cubicBezTo>
                    <a:pt x="32737" y="1237"/>
                    <a:pt x="32370" y="870"/>
                    <a:pt x="31969" y="870"/>
                  </a:cubicBezTo>
                  <a:lnTo>
                    <a:pt x="914" y="870"/>
                  </a:lnTo>
                  <a:cubicBezTo>
                    <a:pt x="905" y="871"/>
                    <a:pt x="897" y="871"/>
                    <a:pt x="889" y="871"/>
                  </a:cubicBezTo>
                  <a:cubicBezTo>
                    <a:pt x="655" y="871"/>
                    <a:pt x="655" y="435"/>
                    <a:pt x="889" y="435"/>
                  </a:cubicBezTo>
                  <a:close/>
                  <a:moveTo>
                    <a:pt x="852" y="0"/>
                  </a:moveTo>
                  <a:cubicBezTo>
                    <a:pt x="1" y="0"/>
                    <a:pt x="1" y="1306"/>
                    <a:pt x="852" y="1306"/>
                  </a:cubicBezTo>
                  <a:cubicBezTo>
                    <a:pt x="872" y="1306"/>
                    <a:pt x="893" y="1305"/>
                    <a:pt x="914" y="1303"/>
                  </a:cubicBezTo>
                  <a:lnTo>
                    <a:pt x="31969" y="1303"/>
                  </a:lnTo>
                  <a:cubicBezTo>
                    <a:pt x="32136" y="1303"/>
                    <a:pt x="32303" y="1470"/>
                    <a:pt x="32303" y="1670"/>
                  </a:cubicBezTo>
                  <a:lnTo>
                    <a:pt x="32303" y="7808"/>
                  </a:lnTo>
                  <a:cubicBezTo>
                    <a:pt x="32303" y="8208"/>
                    <a:pt x="31969" y="8542"/>
                    <a:pt x="31569" y="8542"/>
                  </a:cubicBezTo>
                  <a:lnTo>
                    <a:pt x="914" y="8542"/>
                  </a:lnTo>
                  <a:cubicBezTo>
                    <a:pt x="892" y="8540"/>
                    <a:pt x="871" y="8540"/>
                    <a:pt x="850" y="8540"/>
                  </a:cubicBezTo>
                  <a:cubicBezTo>
                    <a:pt x="1" y="8540"/>
                    <a:pt x="1" y="9812"/>
                    <a:pt x="850" y="9812"/>
                  </a:cubicBezTo>
                  <a:cubicBezTo>
                    <a:pt x="871" y="9812"/>
                    <a:pt x="892" y="9811"/>
                    <a:pt x="914" y="9809"/>
                  </a:cubicBezTo>
                  <a:lnTo>
                    <a:pt x="54385" y="9809"/>
                  </a:lnTo>
                  <a:cubicBezTo>
                    <a:pt x="55019" y="9809"/>
                    <a:pt x="55520" y="9309"/>
                    <a:pt x="55520" y="8675"/>
                  </a:cubicBezTo>
                  <a:lnTo>
                    <a:pt x="55520" y="803"/>
                  </a:lnTo>
                  <a:cubicBezTo>
                    <a:pt x="55520" y="369"/>
                    <a:pt x="55153" y="2"/>
                    <a:pt x="54719" y="2"/>
                  </a:cubicBezTo>
                  <a:lnTo>
                    <a:pt x="914" y="2"/>
                  </a:lnTo>
                  <a:cubicBezTo>
                    <a:pt x="893" y="1"/>
                    <a:pt x="872" y="0"/>
                    <a:pt x="85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4"/>
            <p:cNvSpPr/>
            <p:nvPr/>
          </p:nvSpPr>
          <p:spPr>
            <a:xfrm>
              <a:off x="3160750" y="4427775"/>
              <a:ext cx="1269275" cy="201850"/>
            </a:xfrm>
            <a:custGeom>
              <a:avLst/>
              <a:gdLst/>
              <a:ahLst/>
              <a:cxnLst/>
              <a:rect l="l" t="t" r="r" b="b"/>
              <a:pathLst>
                <a:path w="50771" h="8074" extrusionOk="0">
                  <a:moveTo>
                    <a:pt x="34" y="1"/>
                  </a:moveTo>
                  <a:cubicBezTo>
                    <a:pt x="1435" y="2769"/>
                    <a:pt x="301" y="7039"/>
                    <a:pt x="1" y="8073"/>
                  </a:cubicBezTo>
                  <a:lnTo>
                    <a:pt x="50771" y="8073"/>
                  </a:lnTo>
                  <a:lnTo>
                    <a:pt x="507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4"/>
            <p:cNvSpPr/>
            <p:nvPr/>
          </p:nvSpPr>
          <p:spPr>
            <a:xfrm>
              <a:off x="3154925" y="4422775"/>
              <a:ext cx="1280100" cy="211850"/>
            </a:xfrm>
            <a:custGeom>
              <a:avLst/>
              <a:gdLst/>
              <a:ahLst/>
              <a:cxnLst/>
              <a:rect l="l" t="t" r="r" b="b"/>
              <a:pathLst>
                <a:path w="51204" h="8474" extrusionOk="0">
                  <a:moveTo>
                    <a:pt x="50770" y="434"/>
                  </a:moveTo>
                  <a:lnTo>
                    <a:pt x="50770" y="8073"/>
                  </a:lnTo>
                  <a:lnTo>
                    <a:pt x="501" y="8073"/>
                  </a:lnTo>
                  <a:cubicBezTo>
                    <a:pt x="901" y="6639"/>
                    <a:pt x="1702" y="3003"/>
                    <a:pt x="601" y="434"/>
                  </a:cubicBezTo>
                  <a:close/>
                  <a:moveTo>
                    <a:pt x="267" y="0"/>
                  </a:moveTo>
                  <a:cubicBezTo>
                    <a:pt x="167" y="0"/>
                    <a:pt x="101" y="34"/>
                    <a:pt x="67" y="101"/>
                  </a:cubicBezTo>
                  <a:cubicBezTo>
                    <a:pt x="34" y="167"/>
                    <a:pt x="34" y="234"/>
                    <a:pt x="67" y="301"/>
                  </a:cubicBezTo>
                  <a:cubicBezTo>
                    <a:pt x="1468" y="3003"/>
                    <a:pt x="267" y="7372"/>
                    <a:pt x="34" y="8206"/>
                  </a:cubicBezTo>
                  <a:cubicBezTo>
                    <a:pt x="0" y="8273"/>
                    <a:pt x="0" y="8340"/>
                    <a:pt x="67" y="8407"/>
                  </a:cubicBezTo>
                  <a:cubicBezTo>
                    <a:pt x="101" y="8440"/>
                    <a:pt x="167" y="8473"/>
                    <a:pt x="234" y="8473"/>
                  </a:cubicBezTo>
                  <a:lnTo>
                    <a:pt x="50970" y="8473"/>
                  </a:lnTo>
                  <a:cubicBezTo>
                    <a:pt x="51104" y="8473"/>
                    <a:pt x="51204" y="8373"/>
                    <a:pt x="51204" y="8240"/>
                  </a:cubicBezTo>
                  <a:lnTo>
                    <a:pt x="51204" y="201"/>
                  </a:lnTo>
                  <a:cubicBezTo>
                    <a:pt x="51204" y="67"/>
                    <a:pt x="51104" y="0"/>
                    <a:pt x="5097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4"/>
            <p:cNvSpPr/>
            <p:nvPr/>
          </p:nvSpPr>
          <p:spPr>
            <a:xfrm>
              <a:off x="3717825" y="4468650"/>
              <a:ext cx="204350" cy="10850"/>
            </a:xfrm>
            <a:custGeom>
              <a:avLst/>
              <a:gdLst/>
              <a:ahLst/>
              <a:cxnLst/>
              <a:rect l="l" t="t" r="r" b="b"/>
              <a:pathLst>
                <a:path w="8174" h="434" extrusionOk="0">
                  <a:moveTo>
                    <a:pt x="234" y="0"/>
                  </a:moveTo>
                  <a:cubicBezTo>
                    <a:pt x="101" y="0"/>
                    <a:pt x="1" y="100"/>
                    <a:pt x="1" y="234"/>
                  </a:cubicBezTo>
                  <a:cubicBezTo>
                    <a:pt x="1" y="334"/>
                    <a:pt x="101" y="434"/>
                    <a:pt x="234" y="434"/>
                  </a:cubicBezTo>
                  <a:lnTo>
                    <a:pt x="7973" y="434"/>
                  </a:lnTo>
                  <a:cubicBezTo>
                    <a:pt x="8073" y="434"/>
                    <a:pt x="8173" y="334"/>
                    <a:pt x="8173" y="234"/>
                  </a:cubicBezTo>
                  <a:cubicBezTo>
                    <a:pt x="8173" y="100"/>
                    <a:pt x="8073" y="0"/>
                    <a:pt x="797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4"/>
            <p:cNvSpPr/>
            <p:nvPr/>
          </p:nvSpPr>
          <p:spPr>
            <a:xfrm>
              <a:off x="3625250" y="4530350"/>
              <a:ext cx="40900" cy="10875"/>
            </a:xfrm>
            <a:custGeom>
              <a:avLst/>
              <a:gdLst/>
              <a:ahLst/>
              <a:cxnLst/>
              <a:rect l="l" t="t" r="r" b="b"/>
              <a:pathLst>
                <a:path w="1636" h="435" extrusionOk="0">
                  <a:moveTo>
                    <a:pt x="301" y="1"/>
                  </a:moveTo>
                  <a:cubicBezTo>
                    <a:pt x="1" y="1"/>
                    <a:pt x="1" y="434"/>
                    <a:pt x="301" y="434"/>
                  </a:cubicBezTo>
                  <a:lnTo>
                    <a:pt x="1335" y="434"/>
                  </a:lnTo>
                  <a:cubicBezTo>
                    <a:pt x="1635" y="434"/>
                    <a:pt x="1635" y="1"/>
                    <a:pt x="133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4"/>
            <p:cNvSpPr/>
            <p:nvPr/>
          </p:nvSpPr>
          <p:spPr>
            <a:xfrm>
              <a:off x="3696150" y="4530350"/>
              <a:ext cx="231025" cy="10875"/>
            </a:xfrm>
            <a:custGeom>
              <a:avLst/>
              <a:gdLst/>
              <a:ahLst/>
              <a:cxnLst/>
              <a:rect l="l" t="t" r="r" b="b"/>
              <a:pathLst>
                <a:path w="9241" h="435" extrusionOk="0">
                  <a:moveTo>
                    <a:pt x="267" y="1"/>
                  </a:moveTo>
                  <a:cubicBezTo>
                    <a:pt x="0" y="1"/>
                    <a:pt x="0" y="434"/>
                    <a:pt x="267" y="434"/>
                  </a:cubicBezTo>
                  <a:lnTo>
                    <a:pt x="8940" y="434"/>
                  </a:lnTo>
                  <a:cubicBezTo>
                    <a:pt x="9240" y="434"/>
                    <a:pt x="9240" y="1"/>
                    <a:pt x="894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4"/>
            <p:cNvSpPr/>
            <p:nvPr/>
          </p:nvSpPr>
          <p:spPr>
            <a:xfrm>
              <a:off x="3821225" y="4594575"/>
              <a:ext cx="99275" cy="10025"/>
            </a:xfrm>
            <a:custGeom>
              <a:avLst/>
              <a:gdLst/>
              <a:ahLst/>
              <a:cxnLst/>
              <a:rect l="l" t="t" r="r" b="b"/>
              <a:pathLst>
                <a:path w="3971" h="401" extrusionOk="0">
                  <a:moveTo>
                    <a:pt x="201" y="0"/>
                  </a:moveTo>
                  <a:cubicBezTo>
                    <a:pt x="68" y="0"/>
                    <a:pt x="1" y="67"/>
                    <a:pt x="1" y="200"/>
                  </a:cubicBezTo>
                  <a:cubicBezTo>
                    <a:pt x="1" y="300"/>
                    <a:pt x="68" y="400"/>
                    <a:pt x="201" y="400"/>
                  </a:cubicBezTo>
                  <a:lnTo>
                    <a:pt x="3770" y="400"/>
                  </a:lnTo>
                  <a:cubicBezTo>
                    <a:pt x="3870" y="400"/>
                    <a:pt x="3970" y="300"/>
                    <a:pt x="3970" y="200"/>
                  </a:cubicBezTo>
                  <a:cubicBezTo>
                    <a:pt x="3970" y="67"/>
                    <a:pt x="3870" y="0"/>
                    <a:pt x="377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4"/>
            <p:cNvSpPr/>
            <p:nvPr/>
          </p:nvSpPr>
          <p:spPr>
            <a:xfrm>
              <a:off x="3124075" y="4420275"/>
              <a:ext cx="1371000" cy="233525"/>
            </a:xfrm>
            <a:custGeom>
              <a:avLst/>
              <a:gdLst/>
              <a:ahLst/>
              <a:cxnLst/>
              <a:rect l="l" t="t" r="r" b="b"/>
              <a:pathLst>
                <a:path w="54840" h="9341" extrusionOk="0">
                  <a:moveTo>
                    <a:pt x="434" y="0"/>
                  </a:moveTo>
                  <a:cubicBezTo>
                    <a:pt x="200" y="0"/>
                    <a:pt x="0" y="167"/>
                    <a:pt x="0" y="401"/>
                  </a:cubicBezTo>
                  <a:cubicBezTo>
                    <a:pt x="0" y="634"/>
                    <a:pt x="200" y="834"/>
                    <a:pt x="434" y="834"/>
                  </a:cubicBezTo>
                  <a:lnTo>
                    <a:pt x="31456" y="834"/>
                  </a:lnTo>
                  <a:cubicBezTo>
                    <a:pt x="31756" y="834"/>
                    <a:pt x="32023" y="1101"/>
                    <a:pt x="32023" y="1401"/>
                  </a:cubicBezTo>
                  <a:lnTo>
                    <a:pt x="32023" y="7573"/>
                  </a:lnTo>
                  <a:cubicBezTo>
                    <a:pt x="32023" y="8073"/>
                    <a:pt x="31623" y="8507"/>
                    <a:pt x="31089" y="8507"/>
                  </a:cubicBezTo>
                  <a:lnTo>
                    <a:pt x="434" y="8507"/>
                  </a:lnTo>
                  <a:cubicBezTo>
                    <a:pt x="200" y="8507"/>
                    <a:pt x="0" y="8707"/>
                    <a:pt x="0" y="8940"/>
                  </a:cubicBezTo>
                  <a:cubicBezTo>
                    <a:pt x="0" y="9174"/>
                    <a:pt x="200" y="9340"/>
                    <a:pt x="434" y="9340"/>
                  </a:cubicBezTo>
                  <a:lnTo>
                    <a:pt x="53905" y="9340"/>
                  </a:lnTo>
                  <a:cubicBezTo>
                    <a:pt x="54406" y="9340"/>
                    <a:pt x="54839" y="8940"/>
                    <a:pt x="54839" y="8440"/>
                  </a:cubicBezTo>
                  <a:lnTo>
                    <a:pt x="54839" y="567"/>
                  </a:lnTo>
                  <a:cubicBezTo>
                    <a:pt x="54839" y="267"/>
                    <a:pt x="54573" y="0"/>
                    <a:pt x="54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4"/>
            <p:cNvSpPr/>
            <p:nvPr/>
          </p:nvSpPr>
          <p:spPr>
            <a:xfrm>
              <a:off x="3112075" y="4414375"/>
              <a:ext cx="1388000" cy="245325"/>
            </a:xfrm>
            <a:custGeom>
              <a:avLst/>
              <a:gdLst/>
              <a:ahLst/>
              <a:cxnLst/>
              <a:rect l="l" t="t" r="r" b="b"/>
              <a:pathLst>
                <a:path w="55520" h="9813" extrusionOk="0">
                  <a:moveTo>
                    <a:pt x="890" y="402"/>
                  </a:moveTo>
                  <a:cubicBezTo>
                    <a:pt x="898" y="402"/>
                    <a:pt x="906" y="402"/>
                    <a:pt x="914" y="403"/>
                  </a:cubicBezTo>
                  <a:lnTo>
                    <a:pt x="54719" y="403"/>
                  </a:lnTo>
                  <a:cubicBezTo>
                    <a:pt x="54919" y="403"/>
                    <a:pt x="55086" y="570"/>
                    <a:pt x="55086" y="770"/>
                  </a:cubicBezTo>
                  <a:lnTo>
                    <a:pt x="55086" y="8676"/>
                  </a:lnTo>
                  <a:cubicBezTo>
                    <a:pt x="55086" y="9043"/>
                    <a:pt x="54786" y="9376"/>
                    <a:pt x="54385" y="9376"/>
                  </a:cubicBezTo>
                  <a:lnTo>
                    <a:pt x="914" y="9376"/>
                  </a:lnTo>
                  <a:cubicBezTo>
                    <a:pt x="905" y="9377"/>
                    <a:pt x="897" y="9378"/>
                    <a:pt x="889" y="9378"/>
                  </a:cubicBezTo>
                  <a:cubicBezTo>
                    <a:pt x="655" y="9378"/>
                    <a:pt x="655" y="8941"/>
                    <a:pt x="889" y="8941"/>
                  </a:cubicBezTo>
                  <a:cubicBezTo>
                    <a:pt x="897" y="8941"/>
                    <a:pt x="905" y="8942"/>
                    <a:pt x="914" y="8943"/>
                  </a:cubicBezTo>
                  <a:lnTo>
                    <a:pt x="31602" y="8943"/>
                  </a:lnTo>
                  <a:cubicBezTo>
                    <a:pt x="32236" y="8943"/>
                    <a:pt x="32737" y="8409"/>
                    <a:pt x="32737" y="7809"/>
                  </a:cubicBezTo>
                  <a:lnTo>
                    <a:pt x="32737" y="1637"/>
                  </a:lnTo>
                  <a:cubicBezTo>
                    <a:pt x="32737" y="1204"/>
                    <a:pt x="32370" y="870"/>
                    <a:pt x="31969" y="870"/>
                  </a:cubicBezTo>
                  <a:lnTo>
                    <a:pt x="914" y="870"/>
                  </a:lnTo>
                  <a:cubicBezTo>
                    <a:pt x="906" y="871"/>
                    <a:pt x="898" y="872"/>
                    <a:pt x="890" y="872"/>
                  </a:cubicBezTo>
                  <a:cubicBezTo>
                    <a:pt x="655" y="872"/>
                    <a:pt x="655" y="402"/>
                    <a:pt x="890" y="402"/>
                  </a:cubicBezTo>
                  <a:close/>
                  <a:moveTo>
                    <a:pt x="850" y="1"/>
                  </a:moveTo>
                  <a:cubicBezTo>
                    <a:pt x="1" y="1"/>
                    <a:pt x="1" y="1273"/>
                    <a:pt x="850" y="1273"/>
                  </a:cubicBezTo>
                  <a:cubicBezTo>
                    <a:pt x="871" y="1273"/>
                    <a:pt x="892" y="1272"/>
                    <a:pt x="914" y="1270"/>
                  </a:cubicBezTo>
                  <a:lnTo>
                    <a:pt x="31936" y="1270"/>
                  </a:lnTo>
                  <a:cubicBezTo>
                    <a:pt x="32136" y="1270"/>
                    <a:pt x="32303" y="1437"/>
                    <a:pt x="32303" y="1637"/>
                  </a:cubicBezTo>
                  <a:lnTo>
                    <a:pt x="32303" y="7809"/>
                  </a:lnTo>
                  <a:cubicBezTo>
                    <a:pt x="32303" y="8175"/>
                    <a:pt x="31969" y="8509"/>
                    <a:pt x="31569" y="8509"/>
                  </a:cubicBezTo>
                  <a:lnTo>
                    <a:pt x="914" y="8509"/>
                  </a:lnTo>
                  <a:cubicBezTo>
                    <a:pt x="893" y="8507"/>
                    <a:pt x="872" y="8507"/>
                    <a:pt x="852" y="8507"/>
                  </a:cubicBezTo>
                  <a:cubicBezTo>
                    <a:pt x="1" y="8507"/>
                    <a:pt x="1" y="9812"/>
                    <a:pt x="852" y="9812"/>
                  </a:cubicBezTo>
                  <a:cubicBezTo>
                    <a:pt x="872" y="9812"/>
                    <a:pt x="893" y="9811"/>
                    <a:pt x="914" y="9810"/>
                  </a:cubicBezTo>
                  <a:lnTo>
                    <a:pt x="54385" y="9810"/>
                  </a:lnTo>
                  <a:cubicBezTo>
                    <a:pt x="55019" y="9777"/>
                    <a:pt x="55520" y="9276"/>
                    <a:pt x="55520" y="8676"/>
                  </a:cubicBezTo>
                  <a:lnTo>
                    <a:pt x="55520" y="770"/>
                  </a:lnTo>
                  <a:cubicBezTo>
                    <a:pt x="55520" y="336"/>
                    <a:pt x="55153" y="3"/>
                    <a:pt x="54719" y="3"/>
                  </a:cubicBezTo>
                  <a:lnTo>
                    <a:pt x="914" y="3"/>
                  </a:lnTo>
                  <a:cubicBezTo>
                    <a:pt x="892" y="1"/>
                    <a:pt x="871" y="1"/>
                    <a:pt x="85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4"/>
            <p:cNvSpPr/>
            <p:nvPr/>
          </p:nvSpPr>
          <p:spPr>
            <a:xfrm>
              <a:off x="3160750" y="3718950"/>
              <a:ext cx="1269275" cy="201825"/>
            </a:xfrm>
            <a:custGeom>
              <a:avLst/>
              <a:gdLst/>
              <a:ahLst/>
              <a:cxnLst/>
              <a:rect l="l" t="t" r="r" b="b"/>
              <a:pathLst>
                <a:path w="50771" h="8073" extrusionOk="0">
                  <a:moveTo>
                    <a:pt x="34" y="0"/>
                  </a:moveTo>
                  <a:cubicBezTo>
                    <a:pt x="1435" y="2769"/>
                    <a:pt x="301" y="7038"/>
                    <a:pt x="1" y="8072"/>
                  </a:cubicBezTo>
                  <a:lnTo>
                    <a:pt x="50771" y="8072"/>
                  </a:lnTo>
                  <a:lnTo>
                    <a:pt x="507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4"/>
            <p:cNvSpPr/>
            <p:nvPr/>
          </p:nvSpPr>
          <p:spPr>
            <a:xfrm>
              <a:off x="3154925" y="3713925"/>
              <a:ext cx="1280100" cy="211850"/>
            </a:xfrm>
            <a:custGeom>
              <a:avLst/>
              <a:gdLst/>
              <a:ahLst/>
              <a:cxnLst/>
              <a:rect l="l" t="t" r="r" b="b"/>
              <a:pathLst>
                <a:path w="51204" h="8474" extrusionOk="0">
                  <a:moveTo>
                    <a:pt x="50770" y="435"/>
                  </a:moveTo>
                  <a:lnTo>
                    <a:pt x="50770" y="8073"/>
                  </a:lnTo>
                  <a:lnTo>
                    <a:pt x="501" y="8073"/>
                  </a:lnTo>
                  <a:cubicBezTo>
                    <a:pt x="901" y="6639"/>
                    <a:pt x="1702" y="3003"/>
                    <a:pt x="601" y="435"/>
                  </a:cubicBezTo>
                  <a:close/>
                  <a:moveTo>
                    <a:pt x="267" y="1"/>
                  </a:moveTo>
                  <a:cubicBezTo>
                    <a:pt x="167" y="1"/>
                    <a:pt x="101" y="34"/>
                    <a:pt x="67" y="101"/>
                  </a:cubicBezTo>
                  <a:cubicBezTo>
                    <a:pt x="34" y="168"/>
                    <a:pt x="34" y="234"/>
                    <a:pt x="67" y="301"/>
                  </a:cubicBezTo>
                  <a:cubicBezTo>
                    <a:pt x="1468" y="3003"/>
                    <a:pt x="267" y="7373"/>
                    <a:pt x="34" y="8207"/>
                  </a:cubicBezTo>
                  <a:cubicBezTo>
                    <a:pt x="0" y="8273"/>
                    <a:pt x="0" y="8340"/>
                    <a:pt x="67" y="8407"/>
                  </a:cubicBezTo>
                  <a:cubicBezTo>
                    <a:pt x="101" y="8440"/>
                    <a:pt x="167" y="8474"/>
                    <a:pt x="234" y="8474"/>
                  </a:cubicBezTo>
                  <a:lnTo>
                    <a:pt x="50970" y="8474"/>
                  </a:lnTo>
                  <a:cubicBezTo>
                    <a:pt x="51104" y="8474"/>
                    <a:pt x="51204" y="8374"/>
                    <a:pt x="51204" y="8240"/>
                  </a:cubicBezTo>
                  <a:lnTo>
                    <a:pt x="51204" y="201"/>
                  </a:lnTo>
                  <a:cubicBezTo>
                    <a:pt x="51204" y="68"/>
                    <a:pt x="51104" y="1"/>
                    <a:pt x="5097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4"/>
            <p:cNvSpPr/>
            <p:nvPr/>
          </p:nvSpPr>
          <p:spPr>
            <a:xfrm>
              <a:off x="3719500" y="3758975"/>
              <a:ext cx="207675" cy="10850"/>
            </a:xfrm>
            <a:custGeom>
              <a:avLst/>
              <a:gdLst/>
              <a:ahLst/>
              <a:cxnLst/>
              <a:rect l="l" t="t" r="r" b="b"/>
              <a:pathLst>
                <a:path w="8307" h="434" extrusionOk="0">
                  <a:moveTo>
                    <a:pt x="300" y="0"/>
                  </a:moveTo>
                  <a:cubicBezTo>
                    <a:pt x="0" y="0"/>
                    <a:pt x="0" y="434"/>
                    <a:pt x="300" y="434"/>
                  </a:cubicBezTo>
                  <a:lnTo>
                    <a:pt x="8039" y="434"/>
                  </a:lnTo>
                  <a:cubicBezTo>
                    <a:pt x="8306" y="434"/>
                    <a:pt x="8306" y="0"/>
                    <a:pt x="803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4"/>
            <p:cNvSpPr/>
            <p:nvPr/>
          </p:nvSpPr>
          <p:spPr>
            <a:xfrm>
              <a:off x="3631100" y="3820675"/>
              <a:ext cx="36725" cy="10875"/>
            </a:xfrm>
            <a:custGeom>
              <a:avLst/>
              <a:gdLst/>
              <a:ahLst/>
              <a:cxnLst/>
              <a:rect l="l" t="t" r="r" b="b"/>
              <a:pathLst>
                <a:path w="1469" h="435" extrusionOk="0">
                  <a:moveTo>
                    <a:pt x="201" y="1"/>
                  </a:moveTo>
                  <a:cubicBezTo>
                    <a:pt x="67" y="1"/>
                    <a:pt x="0" y="101"/>
                    <a:pt x="0" y="201"/>
                  </a:cubicBezTo>
                  <a:cubicBezTo>
                    <a:pt x="0" y="334"/>
                    <a:pt x="67" y="434"/>
                    <a:pt x="201" y="434"/>
                  </a:cubicBezTo>
                  <a:lnTo>
                    <a:pt x="1235" y="434"/>
                  </a:lnTo>
                  <a:cubicBezTo>
                    <a:pt x="1368" y="434"/>
                    <a:pt x="1468" y="334"/>
                    <a:pt x="1468" y="201"/>
                  </a:cubicBezTo>
                  <a:cubicBezTo>
                    <a:pt x="1468" y="101"/>
                    <a:pt x="1368" y="1"/>
                    <a:pt x="123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4"/>
            <p:cNvSpPr/>
            <p:nvPr/>
          </p:nvSpPr>
          <p:spPr>
            <a:xfrm>
              <a:off x="3701150" y="3820675"/>
              <a:ext cx="227675" cy="10875"/>
            </a:xfrm>
            <a:custGeom>
              <a:avLst/>
              <a:gdLst/>
              <a:ahLst/>
              <a:cxnLst/>
              <a:rect l="l" t="t" r="r" b="b"/>
              <a:pathLst>
                <a:path w="9107" h="435" extrusionOk="0">
                  <a:moveTo>
                    <a:pt x="201" y="1"/>
                  </a:moveTo>
                  <a:cubicBezTo>
                    <a:pt x="100" y="1"/>
                    <a:pt x="0" y="101"/>
                    <a:pt x="0" y="201"/>
                  </a:cubicBezTo>
                  <a:cubicBezTo>
                    <a:pt x="0" y="334"/>
                    <a:pt x="100" y="434"/>
                    <a:pt x="201" y="434"/>
                  </a:cubicBezTo>
                  <a:lnTo>
                    <a:pt x="8873" y="434"/>
                  </a:lnTo>
                  <a:cubicBezTo>
                    <a:pt x="9007" y="434"/>
                    <a:pt x="9107" y="334"/>
                    <a:pt x="9107" y="201"/>
                  </a:cubicBezTo>
                  <a:cubicBezTo>
                    <a:pt x="9107" y="101"/>
                    <a:pt x="9007" y="1"/>
                    <a:pt x="887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4"/>
            <p:cNvSpPr/>
            <p:nvPr/>
          </p:nvSpPr>
          <p:spPr>
            <a:xfrm>
              <a:off x="3824575" y="3884900"/>
              <a:ext cx="99250" cy="10025"/>
            </a:xfrm>
            <a:custGeom>
              <a:avLst/>
              <a:gdLst/>
              <a:ahLst/>
              <a:cxnLst/>
              <a:rect l="l" t="t" r="r" b="b"/>
              <a:pathLst>
                <a:path w="3970" h="401" extrusionOk="0">
                  <a:moveTo>
                    <a:pt x="200" y="0"/>
                  </a:moveTo>
                  <a:cubicBezTo>
                    <a:pt x="67" y="0"/>
                    <a:pt x="0" y="67"/>
                    <a:pt x="0" y="200"/>
                  </a:cubicBezTo>
                  <a:cubicBezTo>
                    <a:pt x="0" y="300"/>
                    <a:pt x="67" y="400"/>
                    <a:pt x="200" y="400"/>
                  </a:cubicBezTo>
                  <a:lnTo>
                    <a:pt x="3770" y="400"/>
                  </a:lnTo>
                  <a:cubicBezTo>
                    <a:pt x="3870" y="400"/>
                    <a:pt x="3970" y="300"/>
                    <a:pt x="3970" y="200"/>
                  </a:cubicBezTo>
                  <a:cubicBezTo>
                    <a:pt x="3970" y="67"/>
                    <a:pt x="3870" y="0"/>
                    <a:pt x="377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4"/>
            <p:cNvSpPr/>
            <p:nvPr/>
          </p:nvSpPr>
          <p:spPr>
            <a:xfrm>
              <a:off x="3124075" y="3711425"/>
              <a:ext cx="1371000" cy="233525"/>
            </a:xfrm>
            <a:custGeom>
              <a:avLst/>
              <a:gdLst/>
              <a:ahLst/>
              <a:cxnLst/>
              <a:rect l="l" t="t" r="r" b="b"/>
              <a:pathLst>
                <a:path w="54840" h="9341" extrusionOk="0">
                  <a:moveTo>
                    <a:pt x="434" y="1"/>
                  </a:moveTo>
                  <a:cubicBezTo>
                    <a:pt x="200" y="1"/>
                    <a:pt x="0" y="168"/>
                    <a:pt x="0" y="401"/>
                  </a:cubicBezTo>
                  <a:cubicBezTo>
                    <a:pt x="0" y="635"/>
                    <a:pt x="200" y="835"/>
                    <a:pt x="434" y="835"/>
                  </a:cubicBezTo>
                  <a:lnTo>
                    <a:pt x="31456" y="835"/>
                  </a:lnTo>
                  <a:cubicBezTo>
                    <a:pt x="31756" y="835"/>
                    <a:pt x="32023" y="1102"/>
                    <a:pt x="32023" y="1402"/>
                  </a:cubicBezTo>
                  <a:lnTo>
                    <a:pt x="32023" y="7573"/>
                  </a:lnTo>
                  <a:cubicBezTo>
                    <a:pt x="32023" y="8073"/>
                    <a:pt x="31623" y="8507"/>
                    <a:pt x="31089" y="8507"/>
                  </a:cubicBezTo>
                  <a:lnTo>
                    <a:pt x="434" y="8507"/>
                  </a:lnTo>
                  <a:cubicBezTo>
                    <a:pt x="200" y="8507"/>
                    <a:pt x="0" y="8707"/>
                    <a:pt x="0" y="8941"/>
                  </a:cubicBezTo>
                  <a:cubicBezTo>
                    <a:pt x="0" y="9174"/>
                    <a:pt x="200" y="9341"/>
                    <a:pt x="434" y="9341"/>
                  </a:cubicBezTo>
                  <a:lnTo>
                    <a:pt x="53905" y="9341"/>
                  </a:lnTo>
                  <a:cubicBezTo>
                    <a:pt x="54406" y="9341"/>
                    <a:pt x="54839" y="8941"/>
                    <a:pt x="54839" y="8440"/>
                  </a:cubicBezTo>
                  <a:lnTo>
                    <a:pt x="54839" y="568"/>
                  </a:lnTo>
                  <a:cubicBezTo>
                    <a:pt x="54839" y="268"/>
                    <a:pt x="54573" y="1"/>
                    <a:pt x="542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4"/>
            <p:cNvSpPr/>
            <p:nvPr/>
          </p:nvSpPr>
          <p:spPr>
            <a:xfrm>
              <a:off x="3112075" y="3705525"/>
              <a:ext cx="1388000" cy="245325"/>
            </a:xfrm>
            <a:custGeom>
              <a:avLst/>
              <a:gdLst/>
              <a:ahLst/>
              <a:cxnLst/>
              <a:rect l="l" t="t" r="r" b="b"/>
              <a:pathLst>
                <a:path w="55520" h="9813" extrusionOk="0">
                  <a:moveTo>
                    <a:pt x="890" y="402"/>
                  </a:moveTo>
                  <a:cubicBezTo>
                    <a:pt x="898" y="402"/>
                    <a:pt x="906" y="403"/>
                    <a:pt x="914" y="404"/>
                  </a:cubicBezTo>
                  <a:lnTo>
                    <a:pt x="54719" y="404"/>
                  </a:lnTo>
                  <a:cubicBezTo>
                    <a:pt x="54919" y="404"/>
                    <a:pt x="55086" y="570"/>
                    <a:pt x="55086" y="771"/>
                  </a:cubicBezTo>
                  <a:lnTo>
                    <a:pt x="55086" y="8676"/>
                  </a:lnTo>
                  <a:cubicBezTo>
                    <a:pt x="55086" y="9043"/>
                    <a:pt x="54786" y="9377"/>
                    <a:pt x="54385" y="9377"/>
                  </a:cubicBezTo>
                  <a:lnTo>
                    <a:pt x="914" y="9377"/>
                  </a:lnTo>
                  <a:cubicBezTo>
                    <a:pt x="905" y="9378"/>
                    <a:pt x="897" y="9378"/>
                    <a:pt x="889" y="9378"/>
                  </a:cubicBezTo>
                  <a:cubicBezTo>
                    <a:pt x="655" y="9378"/>
                    <a:pt x="655" y="8941"/>
                    <a:pt x="889" y="8941"/>
                  </a:cubicBezTo>
                  <a:cubicBezTo>
                    <a:pt x="897" y="8941"/>
                    <a:pt x="905" y="8942"/>
                    <a:pt x="914" y="8943"/>
                  </a:cubicBezTo>
                  <a:lnTo>
                    <a:pt x="31602" y="8943"/>
                  </a:lnTo>
                  <a:cubicBezTo>
                    <a:pt x="32236" y="8943"/>
                    <a:pt x="32737" y="8409"/>
                    <a:pt x="32737" y="7809"/>
                  </a:cubicBezTo>
                  <a:lnTo>
                    <a:pt x="32737" y="1638"/>
                  </a:lnTo>
                  <a:cubicBezTo>
                    <a:pt x="32737" y="1204"/>
                    <a:pt x="32370" y="871"/>
                    <a:pt x="31969" y="871"/>
                  </a:cubicBezTo>
                  <a:lnTo>
                    <a:pt x="914" y="871"/>
                  </a:lnTo>
                  <a:cubicBezTo>
                    <a:pt x="906" y="872"/>
                    <a:pt x="898" y="872"/>
                    <a:pt x="890" y="872"/>
                  </a:cubicBezTo>
                  <a:cubicBezTo>
                    <a:pt x="655" y="872"/>
                    <a:pt x="655" y="402"/>
                    <a:pt x="890" y="402"/>
                  </a:cubicBezTo>
                  <a:close/>
                  <a:moveTo>
                    <a:pt x="850" y="1"/>
                  </a:moveTo>
                  <a:cubicBezTo>
                    <a:pt x="1" y="1"/>
                    <a:pt x="1" y="1273"/>
                    <a:pt x="850" y="1273"/>
                  </a:cubicBezTo>
                  <a:cubicBezTo>
                    <a:pt x="871" y="1273"/>
                    <a:pt x="892" y="1272"/>
                    <a:pt x="914" y="1271"/>
                  </a:cubicBezTo>
                  <a:lnTo>
                    <a:pt x="31936" y="1271"/>
                  </a:lnTo>
                  <a:cubicBezTo>
                    <a:pt x="32136" y="1271"/>
                    <a:pt x="32303" y="1438"/>
                    <a:pt x="32303" y="1638"/>
                  </a:cubicBezTo>
                  <a:lnTo>
                    <a:pt x="32303" y="7809"/>
                  </a:lnTo>
                  <a:cubicBezTo>
                    <a:pt x="32303" y="8176"/>
                    <a:pt x="31969" y="8509"/>
                    <a:pt x="31569" y="8509"/>
                  </a:cubicBezTo>
                  <a:lnTo>
                    <a:pt x="914" y="8509"/>
                  </a:lnTo>
                  <a:cubicBezTo>
                    <a:pt x="893" y="8508"/>
                    <a:pt x="872" y="8507"/>
                    <a:pt x="852" y="8507"/>
                  </a:cubicBezTo>
                  <a:cubicBezTo>
                    <a:pt x="1" y="8507"/>
                    <a:pt x="1" y="9813"/>
                    <a:pt x="852" y="9813"/>
                  </a:cubicBezTo>
                  <a:cubicBezTo>
                    <a:pt x="872" y="9813"/>
                    <a:pt x="893" y="9812"/>
                    <a:pt x="914" y="9810"/>
                  </a:cubicBezTo>
                  <a:lnTo>
                    <a:pt x="54385" y="9810"/>
                  </a:lnTo>
                  <a:cubicBezTo>
                    <a:pt x="55019" y="9777"/>
                    <a:pt x="55520" y="9277"/>
                    <a:pt x="55520" y="8676"/>
                  </a:cubicBezTo>
                  <a:lnTo>
                    <a:pt x="55520" y="771"/>
                  </a:lnTo>
                  <a:cubicBezTo>
                    <a:pt x="55520" y="337"/>
                    <a:pt x="55153" y="3"/>
                    <a:pt x="54719" y="3"/>
                  </a:cubicBezTo>
                  <a:lnTo>
                    <a:pt x="914" y="3"/>
                  </a:lnTo>
                  <a:cubicBezTo>
                    <a:pt x="892" y="2"/>
                    <a:pt x="871" y="1"/>
                    <a:pt x="85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4"/>
            <p:cNvSpPr/>
            <p:nvPr/>
          </p:nvSpPr>
          <p:spPr>
            <a:xfrm>
              <a:off x="3028175" y="2932475"/>
              <a:ext cx="1504425" cy="567300"/>
            </a:xfrm>
            <a:custGeom>
              <a:avLst/>
              <a:gdLst/>
              <a:ahLst/>
              <a:cxnLst/>
              <a:rect l="l" t="t" r="r" b="b"/>
              <a:pathLst>
                <a:path w="60177" h="22692" extrusionOk="0">
                  <a:moveTo>
                    <a:pt x="8768" y="0"/>
                  </a:moveTo>
                  <a:cubicBezTo>
                    <a:pt x="4720" y="0"/>
                    <a:pt x="1709" y="1751"/>
                    <a:pt x="968" y="6174"/>
                  </a:cubicBezTo>
                  <a:cubicBezTo>
                    <a:pt x="0" y="12145"/>
                    <a:pt x="15978" y="18250"/>
                    <a:pt x="27120" y="20484"/>
                  </a:cubicBezTo>
                  <a:cubicBezTo>
                    <a:pt x="33716" y="21812"/>
                    <a:pt x="40313" y="22692"/>
                    <a:pt x="45722" y="22692"/>
                  </a:cubicBezTo>
                  <a:cubicBezTo>
                    <a:pt x="49421" y="22692"/>
                    <a:pt x="52564" y="22280"/>
                    <a:pt x="54773" y="21318"/>
                  </a:cubicBezTo>
                  <a:cubicBezTo>
                    <a:pt x="60176" y="18950"/>
                    <a:pt x="60043" y="10477"/>
                    <a:pt x="57975" y="6575"/>
                  </a:cubicBezTo>
                  <a:cubicBezTo>
                    <a:pt x="56325" y="3537"/>
                    <a:pt x="51694" y="2534"/>
                    <a:pt x="48036" y="2534"/>
                  </a:cubicBezTo>
                  <a:cubicBezTo>
                    <a:pt x="47035" y="2534"/>
                    <a:pt x="46107" y="2609"/>
                    <a:pt x="45333" y="2738"/>
                  </a:cubicBezTo>
                  <a:cubicBezTo>
                    <a:pt x="44682" y="2840"/>
                    <a:pt x="43578" y="2882"/>
                    <a:pt x="42205" y="2882"/>
                  </a:cubicBezTo>
                  <a:cubicBezTo>
                    <a:pt x="35903" y="2882"/>
                    <a:pt x="23917" y="2005"/>
                    <a:pt x="23917" y="2005"/>
                  </a:cubicBezTo>
                  <a:cubicBezTo>
                    <a:pt x="23917" y="2005"/>
                    <a:pt x="23823" y="2008"/>
                    <a:pt x="23642" y="2008"/>
                  </a:cubicBezTo>
                  <a:cubicBezTo>
                    <a:pt x="22599" y="2008"/>
                    <a:pt x="18685" y="1911"/>
                    <a:pt x="13343" y="604"/>
                  </a:cubicBezTo>
                  <a:cubicBezTo>
                    <a:pt x="11726" y="215"/>
                    <a:pt x="10184" y="0"/>
                    <a:pt x="8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4"/>
            <p:cNvSpPr/>
            <p:nvPr/>
          </p:nvSpPr>
          <p:spPr>
            <a:xfrm>
              <a:off x="3022325" y="2927275"/>
              <a:ext cx="1507775" cy="577375"/>
            </a:xfrm>
            <a:custGeom>
              <a:avLst/>
              <a:gdLst/>
              <a:ahLst/>
              <a:cxnLst/>
              <a:rect l="l" t="t" r="r" b="b"/>
              <a:pathLst>
                <a:path w="60311" h="23095" extrusionOk="0">
                  <a:moveTo>
                    <a:pt x="8974" y="445"/>
                  </a:moveTo>
                  <a:cubicBezTo>
                    <a:pt x="10508" y="445"/>
                    <a:pt x="12043" y="645"/>
                    <a:pt x="13510" y="1012"/>
                  </a:cubicBezTo>
                  <a:cubicBezTo>
                    <a:pt x="18867" y="2336"/>
                    <a:pt x="22847" y="2414"/>
                    <a:pt x="23870" y="2414"/>
                  </a:cubicBezTo>
                  <a:cubicBezTo>
                    <a:pt x="24007" y="2414"/>
                    <a:pt x="24090" y="2413"/>
                    <a:pt x="24118" y="2413"/>
                  </a:cubicBezTo>
                  <a:cubicBezTo>
                    <a:pt x="24820" y="2467"/>
                    <a:pt x="36115" y="3265"/>
                    <a:pt x="42279" y="3265"/>
                  </a:cubicBezTo>
                  <a:cubicBezTo>
                    <a:pt x="43725" y="3265"/>
                    <a:pt x="44888" y="3221"/>
                    <a:pt x="45567" y="3113"/>
                  </a:cubicBezTo>
                  <a:cubicBezTo>
                    <a:pt x="46266" y="3002"/>
                    <a:pt x="47168" y="2930"/>
                    <a:pt x="48169" y="2930"/>
                  </a:cubicBezTo>
                  <a:cubicBezTo>
                    <a:pt x="51653" y="2930"/>
                    <a:pt x="56350" y="3799"/>
                    <a:pt x="58009" y="6883"/>
                  </a:cubicBezTo>
                  <a:cubicBezTo>
                    <a:pt x="59210" y="9184"/>
                    <a:pt x="59877" y="13521"/>
                    <a:pt x="58643" y="16990"/>
                  </a:cubicBezTo>
                  <a:cubicBezTo>
                    <a:pt x="57942" y="19091"/>
                    <a:pt x="56641" y="20592"/>
                    <a:pt x="54907" y="21326"/>
                  </a:cubicBezTo>
                  <a:cubicBezTo>
                    <a:pt x="52634" y="22326"/>
                    <a:pt x="49441" y="22701"/>
                    <a:pt x="45930" y="22701"/>
                  </a:cubicBezTo>
                  <a:cubicBezTo>
                    <a:pt x="39599" y="22701"/>
                    <a:pt x="32237" y="21479"/>
                    <a:pt x="27387" y="20492"/>
                  </a:cubicBezTo>
                  <a:cubicBezTo>
                    <a:pt x="15912" y="18224"/>
                    <a:pt x="501" y="12053"/>
                    <a:pt x="1435" y="6416"/>
                  </a:cubicBezTo>
                  <a:cubicBezTo>
                    <a:pt x="1769" y="4247"/>
                    <a:pt x="2703" y="2646"/>
                    <a:pt x="4204" y="1646"/>
                  </a:cubicBezTo>
                  <a:cubicBezTo>
                    <a:pt x="5438" y="845"/>
                    <a:pt x="7039" y="445"/>
                    <a:pt x="8974" y="445"/>
                  </a:cubicBezTo>
                  <a:close/>
                  <a:moveTo>
                    <a:pt x="9009" y="1"/>
                  </a:moveTo>
                  <a:cubicBezTo>
                    <a:pt x="6982" y="1"/>
                    <a:pt x="5288" y="429"/>
                    <a:pt x="4004" y="1279"/>
                  </a:cubicBezTo>
                  <a:cubicBezTo>
                    <a:pt x="2402" y="2346"/>
                    <a:pt x="1368" y="4047"/>
                    <a:pt x="1001" y="6349"/>
                  </a:cubicBezTo>
                  <a:cubicBezTo>
                    <a:pt x="1" y="12487"/>
                    <a:pt x="16112" y="18658"/>
                    <a:pt x="27320" y="20893"/>
                  </a:cubicBezTo>
                  <a:cubicBezTo>
                    <a:pt x="32190" y="21893"/>
                    <a:pt x="39596" y="23094"/>
                    <a:pt x="46000" y="23094"/>
                  </a:cubicBezTo>
                  <a:cubicBezTo>
                    <a:pt x="49536" y="23094"/>
                    <a:pt x="52772" y="22727"/>
                    <a:pt x="55073" y="21727"/>
                  </a:cubicBezTo>
                  <a:cubicBezTo>
                    <a:pt x="56908" y="20893"/>
                    <a:pt x="58276" y="19325"/>
                    <a:pt x="59043" y="17123"/>
                  </a:cubicBezTo>
                  <a:cubicBezTo>
                    <a:pt x="60310" y="13487"/>
                    <a:pt x="59677" y="9118"/>
                    <a:pt x="58376" y="6716"/>
                  </a:cubicBezTo>
                  <a:cubicBezTo>
                    <a:pt x="56631" y="3435"/>
                    <a:pt x="51735" y="2532"/>
                    <a:pt x="48132" y="2532"/>
                  </a:cubicBezTo>
                  <a:cubicBezTo>
                    <a:pt x="47120" y="2532"/>
                    <a:pt x="46209" y="2603"/>
                    <a:pt x="45500" y="2713"/>
                  </a:cubicBezTo>
                  <a:cubicBezTo>
                    <a:pt x="44871" y="2808"/>
                    <a:pt x="43797" y="2847"/>
                    <a:pt x="42454" y="2847"/>
                  </a:cubicBezTo>
                  <a:cubicBezTo>
                    <a:pt x="36242" y="2847"/>
                    <a:pt x="24288" y="2012"/>
                    <a:pt x="24151" y="2012"/>
                  </a:cubicBezTo>
                  <a:cubicBezTo>
                    <a:pt x="24143" y="2012"/>
                    <a:pt x="24077" y="2014"/>
                    <a:pt x="23956" y="2014"/>
                  </a:cubicBezTo>
                  <a:cubicBezTo>
                    <a:pt x="23047" y="2014"/>
                    <a:pt x="19059" y="1936"/>
                    <a:pt x="13644" y="611"/>
                  </a:cubicBezTo>
                  <a:cubicBezTo>
                    <a:pt x="11958" y="203"/>
                    <a:pt x="10404" y="1"/>
                    <a:pt x="900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4"/>
            <p:cNvSpPr/>
            <p:nvPr/>
          </p:nvSpPr>
          <p:spPr>
            <a:xfrm>
              <a:off x="3680750" y="1508400"/>
              <a:ext cx="647525" cy="821225"/>
            </a:xfrm>
            <a:custGeom>
              <a:avLst/>
              <a:gdLst/>
              <a:ahLst/>
              <a:cxnLst/>
              <a:rect l="l" t="t" r="r" b="b"/>
              <a:pathLst>
                <a:path w="25901" h="32849" extrusionOk="0">
                  <a:moveTo>
                    <a:pt x="12241" y="1"/>
                  </a:moveTo>
                  <a:cubicBezTo>
                    <a:pt x="7004" y="1"/>
                    <a:pt x="1717" y="5344"/>
                    <a:pt x="1717" y="7831"/>
                  </a:cubicBezTo>
                  <a:cubicBezTo>
                    <a:pt x="1717" y="10533"/>
                    <a:pt x="3652" y="16637"/>
                    <a:pt x="650" y="26278"/>
                  </a:cubicBezTo>
                  <a:cubicBezTo>
                    <a:pt x="0" y="28421"/>
                    <a:pt x="1430" y="29356"/>
                    <a:pt x="3809" y="29356"/>
                  </a:cubicBezTo>
                  <a:cubicBezTo>
                    <a:pt x="5096" y="29356"/>
                    <a:pt x="6659" y="29083"/>
                    <a:pt x="8322" y="28579"/>
                  </a:cubicBezTo>
                  <a:lnTo>
                    <a:pt x="25901" y="32849"/>
                  </a:lnTo>
                  <a:cubicBezTo>
                    <a:pt x="25301" y="28846"/>
                    <a:pt x="24700" y="24843"/>
                    <a:pt x="24100" y="20840"/>
                  </a:cubicBezTo>
                  <a:cubicBezTo>
                    <a:pt x="23533" y="17104"/>
                    <a:pt x="23299" y="13135"/>
                    <a:pt x="22332" y="9499"/>
                  </a:cubicBezTo>
                  <a:cubicBezTo>
                    <a:pt x="21098" y="4062"/>
                    <a:pt x="19230" y="1160"/>
                    <a:pt x="13592" y="125"/>
                  </a:cubicBezTo>
                  <a:cubicBezTo>
                    <a:pt x="13145" y="41"/>
                    <a:pt x="12693" y="1"/>
                    <a:pt x="1224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4"/>
            <p:cNvSpPr/>
            <p:nvPr/>
          </p:nvSpPr>
          <p:spPr>
            <a:xfrm>
              <a:off x="3682800" y="1503250"/>
              <a:ext cx="649650" cy="831400"/>
            </a:xfrm>
            <a:custGeom>
              <a:avLst/>
              <a:gdLst/>
              <a:ahLst/>
              <a:cxnLst/>
              <a:rect l="l" t="t" r="r" b="b"/>
              <a:pathLst>
                <a:path w="25986" h="33256" extrusionOk="0">
                  <a:moveTo>
                    <a:pt x="12243" y="424"/>
                  </a:moveTo>
                  <a:cubicBezTo>
                    <a:pt x="12666" y="424"/>
                    <a:pt x="13079" y="459"/>
                    <a:pt x="13477" y="532"/>
                  </a:cubicBezTo>
                  <a:cubicBezTo>
                    <a:pt x="19148" y="1599"/>
                    <a:pt x="20849" y="4601"/>
                    <a:pt x="22050" y="9772"/>
                  </a:cubicBezTo>
                  <a:cubicBezTo>
                    <a:pt x="22683" y="12307"/>
                    <a:pt x="23117" y="14909"/>
                    <a:pt x="23351" y="17544"/>
                  </a:cubicBezTo>
                  <a:cubicBezTo>
                    <a:pt x="23484" y="18711"/>
                    <a:pt x="23617" y="19912"/>
                    <a:pt x="23818" y="21080"/>
                  </a:cubicBezTo>
                  <a:cubicBezTo>
                    <a:pt x="24118" y="23248"/>
                    <a:pt x="24451" y="25416"/>
                    <a:pt x="24785" y="27584"/>
                  </a:cubicBezTo>
                  <a:lnTo>
                    <a:pt x="25552" y="32788"/>
                  </a:lnTo>
                  <a:lnTo>
                    <a:pt x="25552" y="32788"/>
                  </a:lnTo>
                  <a:lnTo>
                    <a:pt x="8306" y="28585"/>
                  </a:lnTo>
                  <a:lnTo>
                    <a:pt x="8240" y="28585"/>
                  </a:lnTo>
                  <a:cubicBezTo>
                    <a:pt x="8240" y="28585"/>
                    <a:pt x="8206" y="28585"/>
                    <a:pt x="8206" y="28618"/>
                  </a:cubicBezTo>
                  <a:cubicBezTo>
                    <a:pt x="6522" y="29119"/>
                    <a:pt x="4996" y="29369"/>
                    <a:pt x="3762" y="29369"/>
                  </a:cubicBezTo>
                  <a:cubicBezTo>
                    <a:pt x="2527" y="29369"/>
                    <a:pt x="1585" y="29119"/>
                    <a:pt x="1068" y="28618"/>
                  </a:cubicBezTo>
                  <a:cubicBezTo>
                    <a:pt x="601" y="28118"/>
                    <a:pt x="501" y="27451"/>
                    <a:pt x="768" y="26550"/>
                  </a:cubicBezTo>
                  <a:cubicBezTo>
                    <a:pt x="3103" y="19012"/>
                    <a:pt x="2436" y="13574"/>
                    <a:pt x="2035" y="10305"/>
                  </a:cubicBezTo>
                  <a:cubicBezTo>
                    <a:pt x="1935" y="9571"/>
                    <a:pt x="1869" y="8804"/>
                    <a:pt x="1835" y="8037"/>
                  </a:cubicBezTo>
                  <a:cubicBezTo>
                    <a:pt x="1835" y="6869"/>
                    <a:pt x="3136" y="4935"/>
                    <a:pt x="5037" y="3367"/>
                  </a:cubicBezTo>
                  <a:cubicBezTo>
                    <a:pt x="7320" y="1479"/>
                    <a:pt x="9937" y="424"/>
                    <a:pt x="12243" y="424"/>
                  </a:cubicBezTo>
                  <a:close/>
                  <a:moveTo>
                    <a:pt x="12099" y="0"/>
                  </a:moveTo>
                  <a:cubicBezTo>
                    <a:pt x="8803" y="0"/>
                    <a:pt x="5936" y="2068"/>
                    <a:pt x="4737" y="3033"/>
                  </a:cubicBezTo>
                  <a:cubicBezTo>
                    <a:pt x="2736" y="4701"/>
                    <a:pt x="1368" y="6736"/>
                    <a:pt x="1368" y="8037"/>
                  </a:cubicBezTo>
                  <a:cubicBezTo>
                    <a:pt x="1402" y="8804"/>
                    <a:pt x="1468" y="9571"/>
                    <a:pt x="1602" y="10372"/>
                  </a:cubicBezTo>
                  <a:cubicBezTo>
                    <a:pt x="1969" y="13574"/>
                    <a:pt x="2636" y="18978"/>
                    <a:pt x="334" y="26417"/>
                  </a:cubicBezTo>
                  <a:cubicBezTo>
                    <a:pt x="1" y="27484"/>
                    <a:pt x="134" y="28318"/>
                    <a:pt x="734" y="28885"/>
                  </a:cubicBezTo>
                  <a:cubicBezTo>
                    <a:pt x="1340" y="29491"/>
                    <a:pt x="2385" y="29791"/>
                    <a:pt x="3744" y="29791"/>
                  </a:cubicBezTo>
                  <a:cubicBezTo>
                    <a:pt x="5006" y="29791"/>
                    <a:pt x="6538" y="29532"/>
                    <a:pt x="8240" y="29019"/>
                  </a:cubicBezTo>
                  <a:lnTo>
                    <a:pt x="25752" y="33255"/>
                  </a:lnTo>
                  <a:lnTo>
                    <a:pt x="25819" y="33255"/>
                  </a:lnTo>
                  <a:cubicBezTo>
                    <a:pt x="25852" y="33255"/>
                    <a:pt x="25886" y="33222"/>
                    <a:pt x="25919" y="33222"/>
                  </a:cubicBezTo>
                  <a:cubicBezTo>
                    <a:pt x="25986" y="33155"/>
                    <a:pt x="25986" y="33088"/>
                    <a:pt x="25986" y="33022"/>
                  </a:cubicBezTo>
                  <a:lnTo>
                    <a:pt x="25152" y="27484"/>
                  </a:lnTo>
                  <a:cubicBezTo>
                    <a:pt x="24818" y="25316"/>
                    <a:pt x="24518" y="23181"/>
                    <a:pt x="24184" y="21013"/>
                  </a:cubicBezTo>
                  <a:cubicBezTo>
                    <a:pt x="24018" y="19845"/>
                    <a:pt x="23884" y="18645"/>
                    <a:pt x="23717" y="17477"/>
                  </a:cubicBezTo>
                  <a:cubicBezTo>
                    <a:pt x="23484" y="14842"/>
                    <a:pt x="23050" y="12207"/>
                    <a:pt x="22417" y="9638"/>
                  </a:cubicBezTo>
                  <a:cubicBezTo>
                    <a:pt x="21216" y="4434"/>
                    <a:pt x="19381" y="1199"/>
                    <a:pt x="13510" y="131"/>
                  </a:cubicBezTo>
                  <a:cubicBezTo>
                    <a:pt x="13034" y="41"/>
                    <a:pt x="12562" y="0"/>
                    <a:pt x="1209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4"/>
            <p:cNvSpPr/>
            <p:nvPr/>
          </p:nvSpPr>
          <p:spPr>
            <a:xfrm>
              <a:off x="3300850" y="2120625"/>
              <a:ext cx="1046625" cy="1067725"/>
            </a:xfrm>
            <a:custGeom>
              <a:avLst/>
              <a:gdLst/>
              <a:ahLst/>
              <a:cxnLst/>
              <a:rect l="l" t="t" r="r" b="b"/>
              <a:pathLst>
                <a:path w="41865" h="42709" extrusionOk="0">
                  <a:moveTo>
                    <a:pt x="26561" y="0"/>
                  </a:moveTo>
                  <a:cubicBezTo>
                    <a:pt x="26355" y="0"/>
                    <a:pt x="26152" y="7"/>
                    <a:pt x="25953" y="21"/>
                  </a:cubicBezTo>
                  <a:cubicBezTo>
                    <a:pt x="25953" y="21"/>
                    <a:pt x="19081" y="955"/>
                    <a:pt x="15846" y="1789"/>
                  </a:cubicBezTo>
                  <a:cubicBezTo>
                    <a:pt x="12610" y="2622"/>
                    <a:pt x="11476" y="3790"/>
                    <a:pt x="10308" y="6025"/>
                  </a:cubicBezTo>
                  <a:cubicBezTo>
                    <a:pt x="9141" y="8226"/>
                    <a:pt x="7406" y="16399"/>
                    <a:pt x="5738" y="19835"/>
                  </a:cubicBezTo>
                  <a:cubicBezTo>
                    <a:pt x="4071" y="23304"/>
                    <a:pt x="1068" y="24205"/>
                    <a:pt x="535" y="27841"/>
                  </a:cubicBezTo>
                  <a:cubicBezTo>
                    <a:pt x="1" y="31510"/>
                    <a:pt x="2936" y="32744"/>
                    <a:pt x="5105" y="33178"/>
                  </a:cubicBezTo>
                  <a:cubicBezTo>
                    <a:pt x="6739" y="33445"/>
                    <a:pt x="8374" y="33611"/>
                    <a:pt x="10008" y="33678"/>
                  </a:cubicBezTo>
                  <a:cubicBezTo>
                    <a:pt x="10008" y="33678"/>
                    <a:pt x="13577" y="42017"/>
                    <a:pt x="20449" y="42651"/>
                  </a:cubicBezTo>
                  <a:cubicBezTo>
                    <a:pt x="20869" y="42690"/>
                    <a:pt x="21283" y="42708"/>
                    <a:pt x="21691" y="42708"/>
                  </a:cubicBezTo>
                  <a:cubicBezTo>
                    <a:pt x="27938" y="42708"/>
                    <a:pt x="32616" y="38373"/>
                    <a:pt x="35560" y="36714"/>
                  </a:cubicBezTo>
                  <a:cubicBezTo>
                    <a:pt x="38695" y="34946"/>
                    <a:pt x="38895" y="30876"/>
                    <a:pt x="38995" y="26173"/>
                  </a:cubicBezTo>
                  <a:cubicBezTo>
                    <a:pt x="39096" y="21503"/>
                    <a:pt x="41864" y="10928"/>
                    <a:pt x="41130" y="8026"/>
                  </a:cubicBezTo>
                  <a:cubicBezTo>
                    <a:pt x="40396" y="5091"/>
                    <a:pt x="39329" y="4624"/>
                    <a:pt x="34592" y="2189"/>
                  </a:cubicBezTo>
                  <a:cubicBezTo>
                    <a:pt x="32696" y="1225"/>
                    <a:pt x="29380" y="0"/>
                    <a:pt x="265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4"/>
            <p:cNvSpPr/>
            <p:nvPr/>
          </p:nvSpPr>
          <p:spPr>
            <a:xfrm>
              <a:off x="3295025" y="2114775"/>
              <a:ext cx="1049950" cy="1078800"/>
            </a:xfrm>
            <a:custGeom>
              <a:avLst/>
              <a:gdLst/>
              <a:ahLst/>
              <a:cxnLst/>
              <a:rect l="l" t="t" r="r" b="b"/>
              <a:pathLst>
                <a:path w="41998" h="43152" extrusionOk="0">
                  <a:moveTo>
                    <a:pt x="26841" y="433"/>
                  </a:moveTo>
                  <a:cubicBezTo>
                    <a:pt x="29528" y="433"/>
                    <a:pt x="32715" y="1569"/>
                    <a:pt x="34725" y="2590"/>
                  </a:cubicBezTo>
                  <a:lnTo>
                    <a:pt x="35126" y="2823"/>
                  </a:lnTo>
                  <a:cubicBezTo>
                    <a:pt x="39462" y="5025"/>
                    <a:pt x="40463" y="5558"/>
                    <a:pt x="41163" y="8294"/>
                  </a:cubicBezTo>
                  <a:cubicBezTo>
                    <a:pt x="41563" y="9895"/>
                    <a:pt x="40830" y="14064"/>
                    <a:pt x="40129" y="18101"/>
                  </a:cubicBezTo>
                  <a:cubicBezTo>
                    <a:pt x="39595" y="21170"/>
                    <a:pt x="39062" y="24372"/>
                    <a:pt x="38995" y="26407"/>
                  </a:cubicBezTo>
                  <a:cubicBezTo>
                    <a:pt x="38895" y="31410"/>
                    <a:pt x="38595" y="35080"/>
                    <a:pt x="35659" y="36747"/>
                  </a:cubicBezTo>
                  <a:cubicBezTo>
                    <a:pt x="35025" y="37114"/>
                    <a:pt x="34358" y="37581"/>
                    <a:pt x="33524" y="38148"/>
                  </a:cubicBezTo>
                  <a:cubicBezTo>
                    <a:pt x="30631" y="40088"/>
                    <a:pt x="26772" y="42709"/>
                    <a:pt x="21920" y="42709"/>
                  </a:cubicBezTo>
                  <a:cubicBezTo>
                    <a:pt x="21515" y="42709"/>
                    <a:pt x="21102" y="42690"/>
                    <a:pt x="20682" y="42652"/>
                  </a:cubicBezTo>
                  <a:cubicBezTo>
                    <a:pt x="14010" y="42051"/>
                    <a:pt x="10475" y="33912"/>
                    <a:pt x="10441" y="33812"/>
                  </a:cubicBezTo>
                  <a:cubicBezTo>
                    <a:pt x="10408" y="33745"/>
                    <a:pt x="10341" y="33712"/>
                    <a:pt x="10241" y="33712"/>
                  </a:cubicBezTo>
                  <a:cubicBezTo>
                    <a:pt x="8607" y="33612"/>
                    <a:pt x="7005" y="33445"/>
                    <a:pt x="5371" y="33178"/>
                  </a:cubicBezTo>
                  <a:cubicBezTo>
                    <a:pt x="3103" y="32745"/>
                    <a:pt x="467" y="31510"/>
                    <a:pt x="968" y="28108"/>
                  </a:cubicBezTo>
                  <a:cubicBezTo>
                    <a:pt x="1268" y="26073"/>
                    <a:pt x="2302" y="24939"/>
                    <a:pt x="3570" y="23605"/>
                  </a:cubicBezTo>
                  <a:cubicBezTo>
                    <a:pt x="4604" y="22604"/>
                    <a:pt x="5504" y="21436"/>
                    <a:pt x="6172" y="20135"/>
                  </a:cubicBezTo>
                  <a:cubicBezTo>
                    <a:pt x="7072" y="18301"/>
                    <a:pt x="7973" y="15032"/>
                    <a:pt x="8807" y="12163"/>
                  </a:cubicBezTo>
                  <a:cubicBezTo>
                    <a:pt x="9541" y="9695"/>
                    <a:pt x="10208" y="7326"/>
                    <a:pt x="10708" y="6326"/>
                  </a:cubicBezTo>
                  <a:cubicBezTo>
                    <a:pt x="11842" y="4191"/>
                    <a:pt x="12943" y="3057"/>
                    <a:pt x="16145" y="2223"/>
                  </a:cubicBezTo>
                  <a:cubicBezTo>
                    <a:pt x="19281" y="1422"/>
                    <a:pt x="25986" y="488"/>
                    <a:pt x="26219" y="455"/>
                  </a:cubicBezTo>
                  <a:cubicBezTo>
                    <a:pt x="26423" y="440"/>
                    <a:pt x="26630" y="433"/>
                    <a:pt x="26841" y="433"/>
                  </a:cubicBezTo>
                  <a:close/>
                  <a:moveTo>
                    <a:pt x="26807" y="0"/>
                  </a:moveTo>
                  <a:cubicBezTo>
                    <a:pt x="26596" y="0"/>
                    <a:pt x="26389" y="7"/>
                    <a:pt x="26186" y="21"/>
                  </a:cubicBezTo>
                  <a:cubicBezTo>
                    <a:pt x="26119" y="54"/>
                    <a:pt x="19248" y="988"/>
                    <a:pt x="16045" y="1822"/>
                  </a:cubicBezTo>
                  <a:cubicBezTo>
                    <a:pt x="12710" y="2656"/>
                    <a:pt x="11509" y="3924"/>
                    <a:pt x="10375" y="6125"/>
                  </a:cubicBezTo>
                  <a:cubicBezTo>
                    <a:pt x="9807" y="7160"/>
                    <a:pt x="9140" y="9561"/>
                    <a:pt x="8440" y="12063"/>
                  </a:cubicBezTo>
                  <a:cubicBezTo>
                    <a:pt x="7606" y="14932"/>
                    <a:pt x="6672" y="18167"/>
                    <a:pt x="5805" y="19969"/>
                  </a:cubicBezTo>
                  <a:cubicBezTo>
                    <a:pt x="5137" y="21236"/>
                    <a:pt x="4304" y="22370"/>
                    <a:pt x="3269" y="23338"/>
                  </a:cubicBezTo>
                  <a:cubicBezTo>
                    <a:pt x="2035" y="24639"/>
                    <a:pt x="868" y="25873"/>
                    <a:pt x="568" y="28041"/>
                  </a:cubicBezTo>
                  <a:cubicBezTo>
                    <a:pt x="0" y="31977"/>
                    <a:pt x="3303" y="33212"/>
                    <a:pt x="5304" y="33612"/>
                  </a:cubicBezTo>
                  <a:cubicBezTo>
                    <a:pt x="6905" y="33879"/>
                    <a:pt x="8507" y="34045"/>
                    <a:pt x="10108" y="34112"/>
                  </a:cubicBezTo>
                  <a:cubicBezTo>
                    <a:pt x="10608" y="35180"/>
                    <a:pt x="14211" y="42485"/>
                    <a:pt x="20649" y="43085"/>
                  </a:cubicBezTo>
                  <a:cubicBezTo>
                    <a:pt x="21082" y="43152"/>
                    <a:pt x="21482" y="43152"/>
                    <a:pt x="21916" y="43152"/>
                  </a:cubicBezTo>
                  <a:cubicBezTo>
                    <a:pt x="26886" y="43152"/>
                    <a:pt x="30822" y="40483"/>
                    <a:pt x="33758" y="38515"/>
                  </a:cubicBezTo>
                  <a:cubicBezTo>
                    <a:pt x="34558" y="37948"/>
                    <a:pt x="35259" y="37481"/>
                    <a:pt x="35893" y="37114"/>
                  </a:cubicBezTo>
                  <a:cubicBezTo>
                    <a:pt x="39228" y="35246"/>
                    <a:pt x="39329" y="30743"/>
                    <a:pt x="39429" y="26440"/>
                  </a:cubicBezTo>
                  <a:cubicBezTo>
                    <a:pt x="39495" y="24405"/>
                    <a:pt x="40029" y="21270"/>
                    <a:pt x="40563" y="18201"/>
                  </a:cubicBezTo>
                  <a:cubicBezTo>
                    <a:pt x="41297" y="13931"/>
                    <a:pt x="41997" y="9895"/>
                    <a:pt x="41563" y="8194"/>
                  </a:cubicBezTo>
                  <a:cubicBezTo>
                    <a:pt x="40830" y="5258"/>
                    <a:pt x="39662" y="4658"/>
                    <a:pt x="35326" y="2456"/>
                  </a:cubicBezTo>
                  <a:lnTo>
                    <a:pt x="34892" y="2223"/>
                  </a:lnTo>
                  <a:cubicBezTo>
                    <a:pt x="32816" y="1169"/>
                    <a:pt x="29559" y="0"/>
                    <a:pt x="268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4"/>
            <p:cNvSpPr/>
            <p:nvPr/>
          </p:nvSpPr>
          <p:spPr>
            <a:xfrm>
              <a:off x="3311700" y="2669850"/>
              <a:ext cx="189325" cy="229225"/>
            </a:xfrm>
            <a:custGeom>
              <a:avLst/>
              <a:gdLst/>
              <a:ahLst/>
              <a:cxnLst/>
              <a:rect l="l" t="t" r="r" b="b"/>
              <a:pathLst>
                <a:path w="7573" h="9169" extrusionOk="0">
                  <a:moveTo>
                    <a:pt x="3903" y="1"/>
                  </a:moveTo>
                  <a:cubicBezTo>
                    <a:pt x="2302" y="1902"/>
                    <a:pt x="501" y="3136"/>
                    <a:pt x="101" y="5872"/>
                  </a:cubicBezTo>
                  <a:cubicBezTo>
                    <a:pt x="1" y="6439"/>
                    <a:pt x="1" y="7006"/>
                    <a:pt x="101" y="7539"/>
                  </a:cubicBezTo>
                  <a:cubicBezTo>
                    <a:pt x="427" y="8055"/>
                    <a:pt x="1371" y="9168"/>
                    <a:pt x="3079" y="9168"/>
                  </a:cubicBezTo>
                  <a:cubicBezTo>
                    <a:pt x="3469" y="9168"/>
                    <a:pt x="3899" y="9110"/>
                    <a:pt x="4370" y="8974"/>
                  </a:cubicBezTo>
                  <a:cubicBezTo>
                    <a:pt x="7573" y="8073"/>
                    <a:pt x="7206" y="3637"/>
                    <a:pt x="5271" y="901"/>
                  </a:cubicBezTo>
                  <a:cubicBezTo>
                    <a:pt x="4971" y="401"/>
                    <a:pt x="4470" y="101"/>
                    <a:pt x="39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4"/>
            <p:cNvSpPr/>
            <p:nvPr/>
          </p:nvSpPr>
          <p:spPr>
            <a:xfrm>
              <a:off x="3306700" y="2664850"/>
              <a:ext cx="188500" cy="239350"/>
            </a:xfrm>
            <a:custGeom>
              <a:avLst/>
              <a:gdLst/>
              <a:ahLst/>
              <a:cxnLst/>
              <a:rect l="l" t="t" r="r" b="b"/>
              <a:pathLst>
                <a:path w="7540" h="9574" extrusionOk="0">
                  <a:moveTo>
                    <a:pt x="4203" y="434"/>
                  </a:moveTo>
                  <a:cubicBezTo>
                    <a:pt x="4670" y="534"/>
                    <a:pt x="5071" y="801"/>
                    <a:pt x="5338" y="1201"/>
                  </a:cubicBezTo>
                  <a:cubicBezTo>
                    <a:pt x="6605" y="3003"/>
                    <a:pt x="7106" y="5404"/>
                    <a:pt x="6538" y="7072"/>
                  </a:cubicBezTo>
                  <a:cubicBezTo>
                    <a:pt x="6238" y="8006"/>
                    <a:pt x="5471" y="8707"/>
                    <a:pt x="4537" y="8974"/>
                  </a:cubicBezTo>
                  <a:cubicBezTo>
                    <a:pt x="4085" y="9101"/>
                    <a:pt x="3674" y="9155"/>
                    <a:pt x="3302" y="9155"/>
                  </a:cubicBezTo>
                  <a:cubicBezTo>
                    <a:pt x="1726" y="9155"/>
                    <a:pt x="852" y="8179"/>
                    <a:pt x="501" y="7639"/>
                  </a:cubicBezTo>
                  <a:cubicBezTo>
                    <a:pt x="434" y="7139"/>
                    <a:pt x="434" y="6605"/>
                    <a:pt x="501" y="6105"/>
                  </a:cubicBezTo>
                  <a:cubicBezTo>
                    <a:pt x="801" y="4070"/>
                    <a:pt x="1868" y="2936"/>
                    <a:pt x="3103" y="1635"/>
                  </a:cubicBezTo>
                  <a:cubicBezTo>
                    <a:pt x="3470" y="1235"/>
                    <a:pt x="3837" y="868"/>
                    <a:pt x="4203" y="434"/>
                  </a:cubicBezTo>
                  <a:close/>
                  <a:moveTo>
                    <a:pt x="4137" y="0"/>
                  </a:moveTo>
                  <a:cubicBezTo>
                    <a:pt x="4070" y="0"/>
                    <a:pt x="3970" y="34"/>
                    <a:pt x="3937" y="101"/>
                  </a:cubicBezTo>
                  <a:cubicBezTo>
                    <a:pt x="3570" y="534"/>
                    <a:pt x="3169" y="934"/>
                    <a:pt x="2802" y="1335"/>
                  </a:cubicBezTo>
                  <a:cubicBezTo>
                    <a:pt x="1568" y="2636"/>
                    <a:pt x="401" y="3870"/>
                    <a:pt x="101" y="6038"/>
                  </a:cubicBezTo>
                  <a:cubicBezTo>
                    <a:pt x="0" y="6605"/>
                    <a:pt x="0" y="7206"/>
                    <a:pt x="101" y="7773"/>
                  </a:cubicBezTo>
                  <a:cubicBezTo>
                    <a:pt x="101" y="7806"/>
                    <a:pt x="134" y="7806"/>
                    <a:pt x="134" y="7839"/>
                  </a:cubicBezTo>
                  <a:cubicBezTo>
                    <a:pt x="834" y="8907"/>
                    <a:pt x="2002" y="9574"/>
                    <a:pt x="3303" y="9574"/>
                  </a:cubicBezTo>
                  <a:cubicBezTo>
                    <a:pt x="3736" y="9574"/>
                    <a:pt x="4203" y="9507"/>
                    <a:pt x="4637" y="9374"/>
                  </a:cubicBezTo>
                  <a:cubicBezTo>
                    <a:pt x="5738" y="9074"/>
                    <a:pt x="6572" y="8273"/>
                    <a:pt x="6905" y="7239"/>
                  </a:cubicBezTo>
                  <a:cubicBezTo>
                    <a:pt x="7539" y="5438"/>
                    <a:pt x="7039" y="2869"/>
                    <a:pt x="5671" y="968"/>
                  </a:cubicBezTo>
                  <a:cubicBezTo>
                    <a:pt x="5338" y="434"/>
                    <a:pt x="4771" y="101"/>
                    <a:pt x="413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4"/>
            <p:cNvSpPr/>
            <p:nvPr/>
          </p:nvSpPr>
          <p:spPr>
            <a:xfrm>
              <a:off x="3781200" y="2120475"/>
              <a:ext cx="331925" cy="365100"/>
            </a:xfrm>
            <a:custGeom>
              <a:avLst/>
              <a:gdLst/>
              <a:ahLst/>
              <a:cxnLst/>
              <a:rect l="l" t="t" r="r" b="b"/>
              <a:pathLst>
                <a:path w="13277" h="14604" extrusionOk="0">
                  <a:moveTo>
                    <a:pt x="7436" y="1"/>
                  </a:moveTo>
                  <a:cubicBezTo>
                    <a:pt x="7211" y="1"/>
                    <a:pt x="6990" y="9"/>
                    <a:pt x="6772" y="27"/>
                  </a:cubicBezTo>
                  <a:cubicBezTo>
                    <a:pt x="6772" y="27"/>
                    <a:pt x="3803" y="427"/>
                    <a:pt x="835" y="927"/>
                  </a:cubicBezTo>
                  <a:cubicBezTo>
                    <a:pt x="601" y="2462"/>
                    <a:pt x="1" y="6831"/>
                    <a:pt x="701" y="10100"/>
                  </a:cubicBezTo>
                  <a:cubicBezTo>
                    <a:pt x="1327" y="13103"/>
                    <a:pt x="2496" y="14604"/>
                    <a:pt x="4280" y="14604"/>
                  </a:cubicBezTo>
                  <a:cubicBezTo>
                    <a:pt x="4875" y="14604"/>
                    <a:pt x="5538" y="14437"/>
                    <a:pt x="6272" y="14103"/>
                  </a:cubicBezTo>
                  <a:cubicBezTo>
                    <a:pt x="9174" y="12769"/>
                    <a:pt x="10742" y="10467"/>
                    <a:pt x="12109" y="6098"/>
                  </a:cubicBezTo>
                  <a:cubicBezTo>
                    <a:pt x="12576" y="4496"/>
                    <a:pt x="12977" y="2895"/>
                    <a:pt x="13277" y="1261"/>
                  </a:cubicBezTo>
                  <a:cubicBezTo>
                    <a:pt x="11516" y="604"/>
                    <a:pt x="9354" y="1"/>
                    <a:pt x="7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4"/>
            <p:cNvSpPr/>
            <p:nvPr/>
          </p:nvSpPr>
          <p:spPr>
            <a:xfrm>
              <a:off x="3775375" y="2115400"/>
              <a:ext cx="343600" cy="375175"/>
            </a:xfrm>
            <a:custGeom>
              <a:avLst/>
              <a:gdLst/>
              <a:ahLst/>
              <a:cxnLst/>
              <a:rect l="l" t="t" r="r" b="b"/>
              <a:pathLst>
                <a:path w="13744" h="15007" extrusionOk="0">
                  <a:moveTo>
                    <a:pt x="7635" y="441"/>
                  </a:moveTo>
                  <a:cubicBezTo>
                    <a:pt x="9734" y="441"/>
                    <a:pt x="11973" y="1146"/>
                    <a:pt x="13276" y="1631"/>
                  </a:cubicBezTo>
                  <a:cubicBezTo>
                    <a:pt x="12976" y="3198"/>
                    <a:pt x="12609" y="4733"/>
                    <a:pt x="12142" y="6234"/>
                  </a:cubicBezTo>
                  <a:cubicBezTo>
                    <a:pt x="10775" y="10637"/>
                    <a:pt x="9173" y="12872"/>
                    <a:pt x="6405" y="14106"/>
                  </a:cubicBezTo>
                  <a:cubicBezTo>
                    <a:pt x="5711" y="14434"/>
                    <a:pt x="5084" y="14594"/>
                    <a:pt x="4524" y="14594"/>
                  </a:cubicBezTo>
                  <a:cubicBezTo>
                    <a:pt x="4114" y="14594"/>
                    <a:pt x="3741" y="14509"/>
                    <a:pt x="3403" y="14340"/>
                  </a:cubicBezTo>
                  <a:cubicBezTo>
                    <a:pt x="2369" y="13806"/>
                    <a:pt x="1601" y="12438"/>
                    <a:pt x="1134" y="10237"/>
                  </a:cubicBezTo>
                  <a:cubicBezTo>
                    <a:pt x="467" y="7168"/>
                    <a:pt x="968" y="3098"/>
                    <a:pt x="1268" y="1330"/>
                  </a:cubicBezTo>
                  <a:cubicBezTo>
                    <a:pt x="3992" y="850"/>
                    <a:pt x="6748" y="461"/>
                    <a:pt x="6988" y="461"/>
                  </a:cubicBezTo>
                  <a:cubicBezTo>
                    <a:pt x="6998" y="461"/>
                    <a:pt x="7004" y="462"/>
                    <a:pt x="7005" y="463"/>
                  </a:cubicBezTo>
                  <a:cubicBezTo>
                    <a:pt x="7213" y="448"/>
                    <a:pt x="7423" y="441"/>
                    <a:pt x="7635" y="441"/>
                  </a:cubicBezTo>
                  <a:close/>
                  <a:moveTo>
                    <a:pt x="7657" y="1"/>
                  </a:moveTo>
                  <a:cubicBezTo>
                    <a:pt x="7415" y="1"/>
                    <a:pt x="7175" y="10"/>
                    <a:pt x="6938" y="29"/>
                  </a:cubicBezTo>
                  <a:cubicBezTo>
                    <a:pt x="6905" y="29"/>
                    <a:pt x="3936" y="430"/>
                    <a:pt x="1001" y="930"/>
                  </a:cubicBezTo>
                  <a:cubicBezTo>
                    <a:pt x="934" y="963"/>
                    <a:pt x="867" y="1030"/>
                    <a:pt x="834" y="1097"/>
                  </a:cubicBezTo>
                  <a:cubicBezTo>
                    <a:pt x="567" y="2798"/>
                    <a:pt x="0" y="7101"/>
                    <a:pt x="701" y="10337"/>
                  </a:cubicBezTo>
                  <a:cubicBezTo>
                    <a:pt x="1201" y="12672"/>
                    <a:pt x="2035" y="14106"/>
                    <a:pt x="3202" y="14707"/>
                  </a:cubicBezTo>
                  <a:cubicBezTo>
                    <a:pt x="3603" y="14907"/>
                    <a:pt x="4070" y="15007"/>
                    <a:pt x="4503" y="15007"/>
                  </a:cubicBezTo>
                  <a:cubicBezTo>
                    <a:pt x="5237" y="14973"/>
                    <a:pt x="5938" y="14807"/>
                    <a:pt x="6572" y="14506"/>
                  </a:cubicBezTo>
                  <a:cubicBezTo>
                    <a:pt x="9474" y="13172"/>
                    <a:pt x="11108" y="10871"/>
                    <a:pt x="12509" y="6334"/>
                  </a:cubicBezTo>
                  <a:cubicBezTo>
                    <a:pt x="13009" y="4766"/>
                    <a:pt x="13410" y="3132"/>
                    <a:pt x="13710" y="1497"/>
                  </a:cubicBezTo>
                  <a:cubicBezTo>
                    <a:pt x="13743" y="1397"/>
                    <a:pt x="13677" y="1297"/>
                    <a:pt x="13577" y="1264"/>
                  </a:cubicBezTo>
                  <a:cubicBezTo>
                    <a:pt x="12282" y="782"/>
                    <a:pt x="9899" y="1"/>
                    <a:pt x="765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4"/>
            <p:cNvSpPr/>
            <p:nvPr/>
          </p:nvSpPr>
          <p:spPr>
            <a:xfrm>
              <a:off x="3581050" y="2170300"/>
              <a:ext cx="114275" cy="688275"/>
            </a:xfrm>
            <a:custGeom>
              <a:avLst/>
              <a:gdLst/>
              <a:ahLst/>
              <a:cxnLst/>
              <a:rect l="l" t="t" r="r" b="b"/>
              <a:pathLst>
                <a:path w="4571" h="27531" extrusionOk="0">
                  <a:moveTo>
                    <a:pt x="4347" y="0"/>
                  </a:moveTo>
                  <a:cubicBezTo>
                    <a:pt x="4285" y="0"/>
                    <a:pt x="4214" y="37"/>
                    <a:pt x="4171" y="102"/>
                  </a:cubicBezTo>
                  <a:cubicBezTo>
                    <a:pt x="3070" y="1670"/>
                    <a:pt x="1969" y="10042"/>
                    <a:pt x="1869" y="10776"/>
                  </a:cubicBezTo>
                  <a:cubicBezTo>
                    <a:pt x="1635" y="11176"/>
                    <a:pt x="1" y="14078"/>
                    <a:pt x="701" y="15946"/>
                  </a:cubicBezTo>
                  <a:cubicBezTo>
                    <a:pt x="935" y="16513"/>
                    <a:pt x="1168" y="17014"/>
                    <a:pt x="1402" y="17514"/>
                  </a:cubicBezTo>
                  <a:cubicBezTo>
                    <a:pt x="1902" y="18682"/>
                    <a:pt x="2369" y="19682"/>
                    <a:pt x="2369" y="20650"/>
                  </a:cubicBezTo>
                  <a:cubicBezTo>
                    <a:pt x="2369" y="22051"/>
                    <a:pt x="301" y="27221"/>
                    <a:pt x="301" y="27255"/>
                  </a:cubicBezTo>
                  <a:cubicBezTo>
                    <a:pt x="234" y="27355"/>
                    <a:pt x="301" y="27488"/>
                    <a:pt x="401" y="27521"/>
                  </a:cubicBezTo>
                  <a:lnTo>
                    <a:pt x="468" y="27521"/>
                  </a:lnTo>
                  <a:cubicBezTo>
                    <a:pt x="486" y="27527"/>
                    <a:pt x="505" y="27530"/>
                    <a:pt x="523" y="27530"/>
                  </a:cubicBezTo>
                  <a:cubicBezTo>
                    <a:pt x="603" y="27530"/>
                    <a:pt x="674" y="27476"/>
                    <a:pt x="701" y="27421"/>
                  </a:cubicBezTo>
                  <a:cubicBezTo>
                    <a:pt x="768" y="27188"/>
                    <a:pt x="2803" y="22151"/>
                    <a:pt x="2803" y="20650"/>
                  </a:cubicBezTo>
                  <a:cubicBezTo>
                    <a:pt x="2803" y="19582"/>
                    <a:pt x="2336" y="18548"/>
                    <a:pt x="1769" y="17347"/>
                  </a:cubicBezTo>
                  <a:cubicBezTo>
                    <a:pt x="1569" y="16847"/>
                    <a:pt x="1335" y="16347"/>
                    <a:pt x="1102" y="15780"/>
                  </a:cubicBezTo>
                  <a:cubicBezTo>
                    <a:pt x="435" y="14045"/>
                    <a:pt x="2236" y="11010"/>
                    <a:pt x="2236" y="10976"/>
                  </a:cubicBezTo>
                  <a:cubicBezTo>
                    <a:pt x="2236" y="10943"/>
                    <a:pt x="2269" y="10909"/>
                    <a:pt x="2269" y="10876"/>
                  </a:cubicBezTo>
                  <a:cubicBezTo>
                    <a:pt x="2269" y="10809"/>
                    <a:pt x="3470" y="1870"/>
                    <a:pt x="4504" y="335"/>
                  </a:cubicBezTo>
                  <a:cubicBezTo>
                    <a:pt x="4571" y="235"/>
                    <a:pt x="4538" y="102"/>
                    <a:pt x="4437" y="35"/>
                  </a:cubicBezTo>
                  <a:cubicBezTo>
                    <a:pt x="4414" y="11"/>
                    <a:pt x="4382" y="0"/>
                    <a:pt x="434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4"/>
            <p:cNvSpPr/>
            <p:nvPr/>
          </p:nvSpPr>
          <p:spPr>
            <a:xfrm>
              <a:off x="3345050" y="2556450"/>
              <a:ext cx="599625" cy="401125"/>
            </a:xfrm>
            <a:custGeom>
              <a:avLst/>
              <a:gdLst/>
              <a:ahLst/>
              <a:cxnLst/>
              <a:rect l="l" t="t" r="r" b="b"/>
              <a:pathLst>
                <a:path w="23985" h="16045" extrusionOk="0">
                  <a:moveTo>
                    <a:pt x="1569" y="0"/>
                  </a:moveTo>
                  <a:lnTo>
                    <a:pt x="1" y="1668"/>
                  </a:lnTo>
                  <a:lnTo>
                    <a:pt x="1902" y="7505"/>
                  </a:lnTo>
                  <a:lnTo>
                    <a:pt x="10242" y="14777"/>
                  </a:lnTo>
                  <a:lnTo>
                    <a:pt x="22417" y="16045"/>
                  </a:lnTo>
                  <a:lnTo>
                    <a:pt x="23985" y="7806"/>
                  </a:lnTo>
                  <a:lnTo>
                    <a:pt x="23785" y="6338"/>
                  </a:lnTo>
                  <a:lnTo>
                    <a:pt x="22951" y="6238"/>
                  </a:lnTo>
                  <a:cubicBezTo>
                    <a:pt x="22117" y="6138"/>
                    <a:pt x="19615" y="5004"/>
                    <a:pt x="16813" y="4670"/>
                  </a:cubicBezTo>
                  <a:cubicBezTo>
                    <a:pt x="16591" y="4647"/>
                    <a:pt x="16369" y="4636"/>
                    <a:pt x="16149" y="4636"/>
                  </a:cubicBezTo>
                  <a:cubicBezTo>
                    <a:pt x="13556" y="4636"/>
                    <a:pt x="11176" y="6138"/>
                    <a:pt x="11176" y="6138"/>
                  </a:cubicBezTo>
                  <a:cubicBezTo>
                    <a:pt x="10975" y="3636"/>
                    <a:pt x="9041" y="2735"/>
                    <a:pt x="4804" y="1334"/>
                  </a:cubicBezTo>
                  <a:cubicBezTo>
                    <a:pt x="3704" y="1001"/>
                    <a:pt x="2603" y="534"/>
                    <a:pt x="15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4"/>
            <p:cNvSpPr/>
            <p:nvPr/>
          </p:nvSpPr>
          <p:spPr>
            <a:xfrm>
              <a:off x="3340050" y="2550875"/>
              <a:ext cx="609625" cy="411725"/>
            </a:xfrm>
            <a:custGeom>
              <a:avLst/>
              <a:gdLst/>
              <a:ahLst/>
              <a:cxnLst/>
              <a:rect l="l" t="t" r="r" b="b"/>
              <a:pathLst>
                <a:path w="24385" h="16469" extrusionOk="0">
                  <a:moveTo>
                    <a:pt x="1835" y="457"/>
                  </a:moveTo>
                  <a:cubicBezTo>
                    <a:pt x="2836" y="990"/>
                    <a:pt x="3870" y="1424"/>
                    <a:pt x="4971" y="1757"/>
                  </a:cubicBezTo>
                  <a:cubicBezTo>
                    <a:pt x="9141" y="3125"/>
                    <a:pt x="10975" y="3992"/>
                    <a:pt x="11175" y="6361"/>
                  </a:cubicBezTo>
                  <a:cubicBezTo>
                    <a:pt x="11175" y="6427"/>
                    <a:pt x="11242" y="6494"/>
                    <a:pt x="11309" y="6528"/>
                  </a:cubicBezTo>
                  <a:cubicBezTo>
                    <a:pt x="11326" y="6544"/>
                    <a:pt x="11359" y="6553"/>
                    <a:pt x="11396" y="6553"/>
                  </a:cubicBezTo>
                  <a:cubicBezTo>
                    <a:pt x="11434" y="6553"/>
                    <a:pt x="11476" y="6544"/>
                    <a:pt x="11509" y="6528"/>
                  </a:cubicBezTo>
                  <a:cubicBezTo>
                    <a:pt x="11509" y="6528"/>
                    <a:pt x="13854" y="5058"/>
                    <a:pt x="16334" y="5058"/>
                  </a:cubicBezTo>
                  <a:cubicBezTo>
                    <a:pt x="16549" y="5058"/>
                    <a:pt x="16764" y="5069"/>
                    <a:pt x="16980" y="5093"/>
                  </a:cubicBezTo>
                  <a:cubicBezTo>
                    <a:pt x="18581" y="5327"/>
                    <a:pt x="20182" y="5694"/>
                    <a:pt x="21683" y="6261"/>
                  </a:cubicBezTo>
                  <a:cubicBezTo>
                    <a:pt x="22150" y="6427"/>
                    <a:pt x="22650" y="6561"/>
                    <a:pt x="23151" y="6661"/>
                  </a:cubicBezTo>
                  <a:lnTo>
                    <a:pt x="23818" y="6761"/>
                  </a:lnTo>
                  <a:lnTo>
                    <a:pt x="23985" y="8029"/>
                  </a:lnTo>
                  <a:lnTo>
                    <a:pt x="22483" y="16034"/>
                  </a:lnTo>
                  <a:lnTo>
                    <a:pt x="10542" y="14800"/>
                  </a:lnTo>
                  <a:lnTo>
                    <a:pt x="2302" y="7595"/>
                  </a:lnTo>
                  <a:lnTo>
                    <a:pt x="468" y="1924"/>
                  </a:lnTo>
                  <a:lnTo>
                    <a:pt x="1835" y="457"/>
                  </a:lnTo>
                  <a:close/>
                  <a:moveTo>
                    <a:pt x="1780" y="1"/>
                  </a:moveTo>
                  <a:cubicBezTo>
                    <a:pt x="1725" y="1"/>
                    <a:pt x="1674" y="17"/>
                    <a:pt x="1635" y="56"/>
                  </a:cubicBezTo>
                  <a:lnTo>
                    <a:pt x="67" y="1724"/>
                  </a:lnTo>
                  <a:cubicBezTo>
                    <a:pt x="1" y="1791"/>
                    <a:pt x="1" y="1858"/>
                    <a:pt x="1" y="1958"/>
                  </a:cubicBezTo>
                  <a:lnTo>
                    <a:pt x="1902" y="7795"/>
                  </a:lnTo>
                  <a:cubicBezTo>
                    <a:pt x="1902" y="7828"/>
                    <a:pt x="1935" y="7862"/>
                    <a:pt x="1969" y="7862"/>
                  </a:cubicBezTo>
                  <a:lnTo>
                    <a:pt x="10308" y="15167"/>
                  </a:lnTo>
                  <a:cubicBezTo>
                    <a:pt x="10308" y="15200"/>
                    <a:pt x="10375" y="15234"/>
                    <a:pt x="10408" y="15234"/>
                  </a:cubicBezTo>
                  <a:lnTo>
                    <a:pt x="22617" y="16468"/>
                  </a:lnTo>
                  <a:cubicBezTo>
                    <a:pt x="22717" y="16468"/>
                    <a:pt x="22817" y="16401"/>
                    <a:pt x="22850" y="16335"/>
                  </a:cubicBezTo>
                  <a:lnTo>
                    <a:pt x="24385" y="8062"/>
                  </a:lnTo>
                  <a:cubicBezTo>
                    <a:pt x="24385" y="8062"/>
                    <a:pt x="24385" y="8029"/>
                    <a:pt x="24385" y="7995"/>
                  </a:cubicBezTo>
                  <a:lnTo>
                    <a:pt x="24185" y="6528"/>
                  </a:lnTo>
                  <a:cubicBezTo>
                    <a:pt x="24185" y="6461"/>
                    <a:pt x="24085" y="6361"/>
                    <a:pt x="24018" y="6361"/>
                  </a:cubicBezTo>
                  <a:lnTo>
                    <a:pt x="23184" y="6261"/>
                  </a:lnTo>
                  <a:cubicBezTo>
                    <a:pt x="22717" y="6161"/>
                    <a:pt x="22250" y="6027"/>
                    <a:pt x="21816" y="5860"/>
                  </a:cubicBezTo>
                  <a:cubicBezTo>
                    <a:pt x="20249" y="5327"/>
                    <a:pt x="18647" y="4926"/>
                    <a:pt x="17013" y="4693"/>
                  </a:cubicBezTo>
                  <a:cubicBezTo>
                    <a:pt x="16774" y="4666"/>
                    <a:pt x="16537" y="4654"/>
                    <a:pt x="16301" y="4654"/>
                  </a:cubicBezTo>
                  <a:cubicBezTo>
                    <a:pt x="14196" y="4654"/>
                    <a:pt x="12262" y="5637"/>
                    <a:pt x="11542" y="6027"/>
                  </a:cubicBezTo>
                  <a:cubicBezTo>
                    <a:pt x="11175" y="3659"/>
                    <a:pt x="9241" y="2758"/>
                    <a:pt x="5071" y="1357"/>
                  </a:cubicBezTo>
                  <a:cubicBezTo>
                    <a:pt x="3970" y="1024"/>
                    <a:pt x="2903" y="590"/>
                    <a:pt x="1902" y="23"/>
                  </a:cubicBezTo>
                  <a:cubicBezTo>
                    <a:pt x="1861" y="9"/>
                    <a:pt x="1819" y="1"/>
                    <a:pt x="178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4"/>
            <p:cNvSpPr/>
            <p:nvPr/>
          </p:nvSpPr>
          <p:spPr>
            <a:xfrm>
              <a:off x="3332550" y="2589800"/>
              <a:ext cx="627975" cy="391125"/>
            </a:xfrm>
            <a:custGeom>
              <a:avLst/>
              <a:gdLst/>
              <a:ahLst/>
              <a:cxnLst/>
              <a:rect l="l" t="t" r="r" b="b"/>
              <a:pathLst>
                <a:path w="25119" h="15645" extrusionOk="0">
                  <a:moveTo>
                    <a:pt x="1" y="0"/>
                  </a:moveTo>
                  <a:lnTo>
                    <a:pt x="2602" y="10241"/>
                  </a:lnTo>
                  <a:lnTo>
                    <a:pt x="9908" y="15645"/>
                  </a:lnTo>
                  <a:lnTo>
                    <a:pt x="10842" y="15011"/>
                  </a:lnTo>
                  <a:lnTo>
                    <a:pt x="24285" y="15645"/>
                  </a:lnTo>
                  <a:lnTo>
                    <a:pt x="25118" y="6472"/>
                  </a:lnTo>
                  <a:lnTo>
                    <a:pt x="10942" y="6772"/>
                  </a:lnTo>
                  <a:lnTo>
                    <a:pt x="9908" y="844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4"/>
            <p:cNvSpPr/>
            <p:nvPr/>
          </p:nvSpPr>
          <p:spPr>
            <a:xfrm>
              <a:off x="3326725" y="2584725"/>
              <a:ext cx="638800" cy="401625"/>
            </a:xfrm>
            <a:custGeom>
              <a:avLst/>
              <a:gdLst/>
              <a:ahLst/>
              <a:cxnLst/>
              <a:rect l="l" t="t" r="r" b="b"/>
              <a:pathLst>
                <a:path w="25552" h="16065" extrusionOk="0">
                  <a:moveTo>
                    <a:pt x="600" y="804"/>
                  </a:moveTo>
                  <a:lnTo>
                    <a:pt x="9974" y="8809"/>
                  </a:lnTo>
                  <a:cubicBezTo>
                    <a:pt x="10041" y="8843"/>
                    <a:pt x="10107" y="8843"/>
                    <a:pt x="10141" y="8843"/>
                  </a:cubicBezTo>
                  <a:cubicBezTo>
                    <a:pt x="10207" y="8843"/>
                    <a:pt x="10274" y="8809"/>
                    <a:pt x="10307" y="8743"/>
                  </a:cubicBezTo>
                  <a:lnTo>
                    <a:pt x="11275" y="7175"/>
                  </a:lnTo>
                  <a:lnTo>
                    <a:pt x="25118" y="6875"/>
                  </a:lnTo>
                  <a:lnTo>
                    <a:pt x="24317" y="15648"/>
                  </a:lnTo>
                  <a:lnTo>
                    <a:pt x="11075" y="15014"/>
                  </a:lnTo>
                  <a:cubicBezTo>
                    <a:pt x="11041" y="15014"/>
                    <a:pt x="10975" y="15014"/>
                    <a:pt x="10941" y="15047"/>
                  </a:cubicBezTo>
                  <a:lnTo>
                    <a:pt x="10141" y="15581"/>
                  </a:lnTo>
                  <a:lnTo>
                    <a:pt x="3002" y="10311"/>
                  </a:lnTo>
                  <a:lnTo>
                    <a:pt x="600" y="804"/>
                  </a:lnTo>
                  <a:close/>
                  <a:moveTo>
                    <a:pt x="204" y="0"/>
                  </a:moveTo>
                  <a:cubicBezTo>
                    <a:pt x="172" y="0"/>
                    <a:pt x="138" y="11"/>
                    <a:pt x="100" y="37"/>
                  </a:cubicBezTo>
                  <a:cubicBezTo>
                    <a:pt x="33" y="70"/>
                    <a:pt x="0" y="170"/>
                    <a:pt x="33" y="270"/>
                  </a:cubicBezTo>
                  <a:lnTo>
                    <a:pt x="2635" y="10477"/>
                  </a:lnTo>
                  <a:cubicBezTo>
                    <a:pt x="2635" y="10544"/>
                    <a:pt x="2669" y="10577"/>
                    <a:pt x="2702" y="10611"/>
                  </a:cubicBezTo>
                  <a:lnTo>
                    <a:pt x="10007" y="16015"/>
                  </a:lnTo>
                  <a:cubicBezTo>
                    <a:pt x="10041" y="16048"/>
                    <a:pt x="10082" y="16065"/>
                    <a:pt x="10124" y="16065"/>
                  </a:cubicBezTo>
                  <a:cubicBezTo>
                    <a:pt x="10166" y="16065"/>
                    <a:pt x="10207" y="16048"/>
                    <a:pt x="10241" y="16015"/>
                  </a:cubicBezTo>
                  <a:lnTo>
                    <a:pt x="11141" y="15448"/>
                  </a:lnTo>
                  <a:lnTo>
                    <a:pt x="24518" y="16048"/>
                  </a:lnTo>
                  <a:cubicBezTo>
                    <a:pt x="24618" y="16048"/>
                    <a:pt x="24718" y="15981"/>
                    <a:pt x="24718" y="15881"/>
                  </a:cubicBezTo>
                  <a:lnTo>
                    <a:pt x="25552" y="6708"/>
                  </a:lnTo>
                  <a:cubicBezTo>
                    <a:pt x="25552" y="6641"/>
                    <a:pt x="25518" y="6575"/>
                    <a:pt x="25485" y="6541"/>
                  </a:cubicBezTo>
                  <a:cubicBezTo>
                    <a:pt x="25452" y="6474"/>
                    <a:pt x="25385" y="6474"/>
                    <a:pt x="25351" y="6474"/>
                  </a:cubicBezTo>
                  <a:lnTo>
                    <a:pt x="11175" y="6775"/>
                  </a:lnTo>
                  <a:cubicBezTo>
                    <a:pt x="11075" y="6775"/>
                    <a:pt x="11008" y="6808"/>
                    <a:pt x="10975" y="6875"/>
                  </a:cubicBezTo>
                  <a:lnTo>
                    <a:pt x="10074" y="8342"/>
                  </a:lnTo>
                  <a:lnTo>
                    <a:pt x="367" y="70"/>
                  </a:lnTo>
                  <a:cubicBezTo>
                    <a:pt x="305" y="29"/>
                    <a:pt x="256" y="0"/>
                    <a:pt x="20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4"/>
            <p:cNvSpPr/>
            <p:nvPr/>
          </p:nvSpPr>
          <p:spPr>
            <a:xfrm>
              <a:off x="3498575" y="2225225"/>
              <a:ext cx="913100" cy="823475"/>
            </a:xfrm>
            <a:custGeom>
              <a:avLst/>
              <a:gdLst/>
              <a:ahLst/>
              <a:cxnLst/>
              <a:rect l="l" t="t" r="r" b="b"/>
              <a:pathLst>
                <a:path w="36524" h="32939" extrusionOk="0">
                  <a:moveTo>
                    <a:pt x="30625" y="0"/>
                  </a:moveTo>
                  <a:cubicBezTo>
                    <a:pt x="29562" y="0"/>
                    <a:pt x="28029" y="2585"/>
                    <a:pt x="27851" y="11781"/>
                  </a:cubicBezTo>
                  <a:lnTo>
                    <a:pt x="27651" y="23657"/>
                  </a:lnTo>
                  <a:cubicBezTo>
                    <a:pt x="27651" y="23657"/>
                    <a:pt x="21513" y="27092"/>
                    <a:pt x="18044" y="28026"/>
                  </a:cubicBezTo>
                  <a:cubicBezTo>
                    <a:pt x="16176" y="28593"/>
                    <a:pt x="14208" y="28927"/>
                    <a:pt x="12206" y="28994"/>
                  </a:cubicBezTo>
                  <a:cubicBezTo>
                    <a:pt x="11906" y="28994"/>
                    <a:pt x="10538" y="26792"/>
                    <a:pt x="9838" y="26058"/>
                  </a:cubicBezTo>
                  <a:cubicBezTo>
                    <a:pt x="9104" y="25324"/>
                    <a:pt x="8504" y="25324"/>
                    <a:pt x="7169" y="24657"/>
                  </a:cubicBezTo>
                  <a:cubicBezTo>
                    <a:pt x="5945" y="24045"/>
                    <a:pt x="5179" y="23762"/>
                    <a:pt x="4825" y="23762"/>
                  </a:cubicBezTo>
                  <a:cubicBezTo>
                    <a:pt x="4639" y="23762"/>
                    <a:pt x="4566" y="23841"/>
                    <a:pt x="4601" y="23990"/>
                  </a:cubicBezTo>
                  <a:cubicBezTo>
                    <a:pt x="4701" y="24390"/>
                    <a:pt x="4834" y="24824"/>
                    <a:pt x="5768" y="25324"/>
                  </a:cubicBezTo>
                  <a:cubicBezTo>
                    <a:pt x="6702" y="25858"/>
                    <a:pt x="7336" y="26258"/>
                    <a:pt x="7336" y="26258"/>
                  </a:cubicBezTo>
                  <a:lnTo>
                    <a:pt x="7536" y="26692"/>
                  </a:lnTo>
                  <a:cubicBezTo>
                    <a:pt x="7536" y="26692"/>
                    <a:pt x="5235" y="26358"/>
                    <a:pt x="4301" y="26158"/>
                  </a:cubicBezTo>
                  <a:cubicBezTo>
                    <a:pt x="3367" y="25958"/>
                    <a:pt x="965" y="24290"/>
                    <a:pt x="965" y="24290"/>
                  </a:cubicBezTo>
                  <a:cubicBezTo>
                    <a:pt x="965" y="24290"/>
                    <a:pt x="956" y="24290"/>
                    <a:pt x="939" y="24290"/>
                  </a:cubicBezTo>
                  <a:cubicBezTo>
                    <a:pt x="784" y="24290"/>
                    <a:pt x="1" y="24344"/>
                    <a:pt x="665" y="25491"/>
                  </a:cubicBezTo>
                  <a:cubicBezTo>
                    <a:pt x="1399" y="26725"/>
                    <a:pt x="2099" y="26792"/>
                    <a:pt x="2099" y="26792"/>
                  </a:cubicBezTo>
                  <a:cubicBezTo>
                    <a:pt x="2233" y="27526"/>
                    <a:pt x="2599" y="28226"/>
                    <a:pt x="3167" y="28760"/>
                  </a:cubicBezTo>
                  <a:cubicBezTo>
                    <a:pt x="3600" y="29194"/>
                    <a:pt x="4101" y="29561"/>
                    <a:pt x="4601" y="29928"/>
                  </a:cubicBezTo>
                  <a:cubicBezTo>
                    <a:pt x="4601" y="29928"/>
                    <a:pt x="3726" y="29690"/>
                    <a:pt x="3202" y="29690"/>
                  </a:cubicBezTo>
                  <a:cubicBezTo>
                    <a:pt x="2940" y="29690"/>
                    <a:pt x="2766" y="29750"/>
                    <a:pt x="2833" y="29928"/>
                  </a:cubicBezTo>
                  <a:cubicBezTo>
                    <a:pt x="3033" y="30428"/>
                    <a:pt x="4301" y="30662"/>
                    <a:pt x="5868" y="31362"/>
                  </a:cubicBezTo>
                  <a:cubicBezTo>
                    <a:pt x="7436" y="32096"/>
                    <a:pt x="10972" y="32196"/>
                    <a:pt x="12940" y="32530"/>
                  </a:cubicBezTo>
                  <a:cubicBezTo>
                    <a:pt x="15042" y="32802"/>
                    <a:pt x="17155" y="32938"/>
                    <a:pt x="19265" y="32938"/>
                  </a:cubicBezTo>
                  <a:cubicBezTo>
                    <a:pt x="20773" y="32938"/>
                    <a:pt x="22280" y="32869"/>
                    <a:pt x="23781" y="32730"/>
                  </a:cubicBezTo>
                  <a:cubicBezTo>
                    <a:pt x="27951" y="32329"/>
                    <a:pt x="34222" y="29494"/>
                    <a:pt x="35356" y="28560"/>
                  </a:cubicBezTo>
                  <a:cubicBezTo>
                    <a:pt x="36524" y="27626"/>
                    <a:pt x="35790" y="17085"/>
                    <a:pt x="35456" y="14683"/>
                  </a:cubicBezTo>
                  <a:cubicBezTo>
                    <a:pt x="35156" y="12315"/>
                    <a:pt x="34522" y="7812"/>
                    <a:pt x="34122" y="5744"/>
                  </a:cubicBezTo>
                  <a:cubicBezTo>
                    <a:pt x="33688" y="3642"/>
                    <a:pt x="32020" y="740"/>
                    <a:pt x="30986" y="106"/>
                  </a:cubicBezTo>
                  <a:cubicBezTo>
                    <a:pt x="30875" y="38"/>
                    <a:pt x="30753" y="0"/>
                    <a:pt x="30625" y="0"/>
                  </a:cubicBez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4"/>
            <p:cNvSpPr/>
            <p:nvPr/>
          </p:nvSpPr>
          <p:spPr>
            <a:xfrm>
              <a:off x="3501000" y="2220575"/>
              <a:ext cx="919025" cy="833025"/>
            </a:xfrm>
            <a:custGeom>
              <a:avLst/>
              <a:gdLst/>
              <a:ahLst/>
              <a:cxnLst/>
              <a:rect l="l" t="t" r="r" b="b"/>
              <a:pathLst>
                <a:path w="36761" h="33321" extrusionOk="0">
                  <a:moveTo>
                    <a:pt x="30522" y="384"/>
                  </a:moveTo>
                  <a:cubicBezTo>
                    <a:pt x="30614" y="384"/>
                    <a:pt x="30706" y="409"/>
                    <a:pt x="30789" y="459"/>
                  </a:cubicBezTo>
                  <a:cubicBezTo>
                    <a:pt x="31723" y="1026"/>
                    <a:pt x="33391" y="3862"/>
                    <a:pt x="33825" y="5963"/>
                  </a:cubicBezTo>
                  <a:cubicBezTo>
                    <a:pt x="34225" y="8065"/>
                    <a:pt x="34859" y="12568"/>
                    <a:pt x="35159" y="14903"/>
                  </a:cubicBezTo>
                  <a:cubicBezTo>
                    <a:pt x="35559" y="17972"/>
                    <a:pt x="36126" y="27779"/>
                    <a:pt x="35126" y="28579"/>
                  </a:cubicBezTo>
                  <a:cubicBezTo>
                    <a:pt x="33958" y="29547"/>
                    <a:pt x="27754" y="32282"/>
                    <a:pt x="23684" y="32716"/>
                  </a:cubicBezTo>
                  <a:cubicBezTo>
                    <a:pt x="22231" y="32850"/>
                    <a:pt x="20778" y="32914"/>
                    <a:pt x="19325" y="32914"/>
                  </a:cubicBezTo>
                  <a:cubicBezTo>
                    <a:pt x="17175" y="32914"/>
                    <a:pt x="15026" y="32774"/>
                    <a:pt x="12877" y="32515"/>
                  </a:cubicBezTo>
                  <a:cubicBezTo>
                    <a:pt x="12276" y="32415"/>
                    <a:pt x="11509" y="32315"/>
                    <a:pt x="10708" y="32249"/>
                  </a:cubicBezTo>
                  <a:cubicBezTo>
                    <a:pt x="8940" y="32082"/>
                    <a:pt x="6906" y="31848"/>
                    <a:pt x="5872" y="31381"/>
                  </a:cubicBezTo>
                  <a:cubicBezTo>
                    <a:pt x="5271" y="31114"/>
                    <a:pt x="4737" y="30914"/>
                    <a:pt x="4270" y="30747"/>
                  </a:cubicBezTo>
                  <a:cubicBezTo>
                    <a:pt x="3637" y="30514"/>
                    <a:pt x="3136" y="30314"/>
                    <a:pt x="2969" y="30080"/>
                  </a:cubicBezTo>
                  <a:cubicBezTo>
                    <a:pt x="3503" y="30080"/>
                    <a:pt x="4004" y="30147"/>
                    <a:pt x="4504" y="30314"/>
                  </a:cubicBezTo>
                  <a:cubicBezTo>
                    <a:pt x="4527" y="30320"/>
                    <a:pt x="4549" y="30323"/>
                    <a:pt x="4569" y="30323"/>
                  </a:cubicBezTo>
                  <a:cubicBezTo>
                    <a:pt x="4760" y="30323"/>
                    <a:pt x="4851" y="30067"/>
                    <a:pt x="4671" y="29947"/>
                  </a:cubicBezTo>
                  <a:cubicBezTo>
                    <a:pt x="4170" y="29580"/>
                    <a:pt x="3670" y="29213"/>
                    <a:pt x="3236" y="28813"/>
                  </a:cubicBezTo>
                  <a:cubicBezTo>
                    <a:pt x="2736" y="28312"/>
                    <a:pt x="2402" y="27645"/>
                    <a:pt x="2236" y="26945"/>
                  </a:cubicBezTo>
                  <a:cubicBezTo>
                    <a:pt x="2236" y="26845"/>
                    <a:pt x="2169" y="26778"/>
                    <a:pt x="2069" y="26778"/>
                  </a:cubicBezTo>
                  <a:cubicBezTo>
                    <a:pt x="2069" y="26778"/>
                    <a:pt x="1435" y="26678"/>
                    <a:pt x="801" y="25577"/>
                  </a:cubicBezTo>
                  <a:cubicBezTo>
                    <a:pt x="501" y="25077"/>
                    <a:pt x="534" y="24877"/>
                    <a:pt x="568" y="24810"/>
                  </a:cubicBezTo>
                  <a:cubicBezTo>
                    <a:pt x="634" y="24743"/>
                    <a:pt x="735" y="24676"/>
                    <a:pt x="835" y="24676"/>
                  </a:cubicBezTo>
                  <a:cubicBezTo>
                    <a:pt x="1202" y="24943"/>
                    <a:pt x="3236" y="26344"/>
                    <a:pt x="4170" y="26578"/>
                  </a:cubicBezTo>
                  <a:cubicBezTo>
                    <a:pt x="5104" y="26778"/>
                    <a:pt x="7339" y="27078"/>
                    <a:pt x="7406" y="27078"/>
                  </a:cubicBezTo>
                  <a:cubicBezTo>
                    <a:pt x="7433" y="27087"/>
                    <a:pt x="7457" y="27091"/>
                    <a:pt x="7479" y="27091"/>
                  </a:cubicBezTo>
                  <a:cubicBezTo>
                    <a:pt x="7539" y="27091"/>
                    <a:pt x="7582" y="27060"/>
                    <a:pt x="7606" y="27011"/>
                  </a:cubicBezTo>
                  <a:cubicBezTo>
                    <a:pt x="7673" y="26945"/>
                    <a:pt x="7673" y="26845"/>
                    <a:pt x="7606" y="26778"/>
                  </a:cubicBezTo>
                  <a:lnTo>
                    <a:pt x="7406" y="26378"/>
                  </a:lnTo>
                  <a:cubicBezTo>
                    <a:pt x="7406" y="26344"/>
                    <a:pt x="7373" y="26311"/>
                    <a:pt x="7339" y="26278"/>
                  </a:cubicBezTo>
                  <a:cubicBezTo>
                    <a:pt x="7339" y="26278"/>
                    <a:pt x="6705" y="25877"/>
                    <a:pt x="5771" y="25344"/>
                  </a:cubicBezTo>
                  <a:cubicBezTo>
                    <a:pt x="4938" y="24877"/>
                    <a:pt x="4837" y="24543"/>
                    <a:pt x="4737" y="24143"/>
                  </a:cubicBezTo>
                  <a:lnTo>
                    <a:pt x="4737" y="24143"/>
                  </a:lnTo>
                  <a:cubicBezTo>
                    <a:pt x="4904" y="24176"/>
                    <a:pt x="5405" y="24243"/>
                    <a:pt x="6972" y="25043"/>
                  </a:cubicBezTo>
                  <a:cubicBezTo>
                    <a:pt x="7439" y="25277"/>
                    <a:pt x="7806" y="25410"/>
                    <a:pt x="8140" y="25544"/>
                  </a:cubicBezTo>
                  <a:cubicBezTo>
                    <a:pt x="8674" y="25711"/>
                    <a:pt x="9174" y="26011"/>
                    <a:pt x="9574" y="26378"/>
                  </a:cubicBezTo>
                  <a:cubicBezTo>
                    <a:pt x="10008" y="26845"/>
                    <a:pt x="10375" y="27345"/>
                    <a:pt x="10742" y="27879"/>
                  </a:cubicBezTo>
                  <a:cubicBezTo>
                    <a:pt x="11642" y="29080"/>
                    <a:pt x="11876" y="29380"/>
                    <a:pt x="12143" y="29380"/>
                  </a:cubicBezTo>
                  <a:cubicBezTo>
                    <a:pt x="14111" y="29313"/>
                    <a:pt x="16112" y="28980"/>
                    <a:pt x="18014" y="28412"/>
                  </a:cubicBezTo>
                  <a:cubicBezTo>
                    <a:pt x="21449" y="27478"/>
                    <a:pt x="27587" y="24076"/>
                    <a:pt x="27654" y="24043"/>
                  </a:cubicBezTo>
                  <a:cubicBezTo>
                    <a:pt x="27720" y="23976"/>
                    <a:pt x="27754" y="23909"/>
                    <a:pt x="27754" y="23843"/>
                  </a:cubicBezTo>
                  <a:lnTo>
                    <a:pt x="27987" y="11967"/>
                  </a:lnTo>
                  <a:cubicBezTo>
                    <a:pt x="28154" y="2360"/>
                    <a:pt x="29755" y="726"/>
                    <a:pt x="30256" y="459"/>
                  </a:cubicBezTo>
                  <a:cubicBezTo>
                    <a:pt x="30339" y="409"/>
                    <a:pt x="30431" y="384"/>
                    <a:pt x="30522" y="384"/>
                  </a:cubicBezTo>
                  <a:close/>
                  <a:moveTo>
                    <a:pt x="30510" y="0"/>
                  </a:moveTo>
                  <a:cubicBezTo>
                    <a:pt x="30347" y="0"/>
                    <a:pt x="30189" y="42"/>
                    <a:pt x="30055" y="126"/>
                  </a:cubicBezTo>
                  <a:cubicBezTo>
                    <a:pt x="28588" y="926"/>
                    <a:pt x="27687" y="5229"/>
                    <a:pt x="27554" y="11967"/>
                  </a:cubicBezTo>
                  <a:lnTo>
                    <a:pt x="27320" y="23742"/>
                  </a:lnTo>
                  <a:cubicBezTo>
                    <a:pt x="26520" y="24176"/>
                    <a:pt x="21016" y="27212"/>
                    <a:pt x="17913" y="28046"/>
                  </a:cubicBezTo>
                  <a:cubicBezTo>
                    <a:pt x="16045" y="28579"/>
                    <a:pt x="14111" y="28913"/>
                    <a:pt x="12143" y="28980"/>
                  </a:cubicBezTo>
                  <a:cubicBezTo>
                    <a:pt x="11742" y="28579"/>
                    <a:pt x="11375" y="28112"/>
                    <a:pt x="11075" y="27645"/>
                  </a:cubicBezTo>
                  <a:cubicBezTo>
                    <a:pt x="10708" y="27112"/>
                    <a:pt x="10308" y="26611"/>
                    <a:pt x="9874" y="26111"/>
                  </a:cubicBezTo>
                  <a:cubicBezTo>
                    <a:pt x="9407" y="25677"/>
                    <a:pt x="8874" y="25377"/>
                    <a:pt x="8307" y="25177"/>
                  </a:cubicBezTo>
                  <a:cubicBezTo>
                    <a:pt x="8006" y="25043"/>
                    <a:pt x="7606" y="24910"/>
                    <a:pt x="7172" y="24676"/>
                  </a:cubicBezTo>
                  <a:cubicBezTo>
                    <a:pt x="5666" y="23923"/>
                    <a:pt x="5007" y="23739"/>
                    <a:pt x="4693" y="23739"/>
                  </a:cubicBezTo>
                  <a:cubicBezTo>
                    <a:pt x="4520" y="23739"/>
                    <a:pt x="4451" y="23795"/>
                    <a:pt x="4404" y="23843"/>
                  </a:cubicBezTo>
                  <a:cubicBezTo>
                    <a:pt x="4304" y="23909"/>
                    <a:pt x="4270" y="24076"/>
                    <a:pt x="4304" y="24209"/>
                  </a:cubicBezTo>
                  <a:cubicBezTo>
                    <a:pt x="4404" y="24643"/>
                    <a:pt x="4537" y="25143"/>
                    <a:pt x="5571" y="25711"/>
                  </a:cubicBezTo>
                  <a:cubicBezTo>
                    <a:pt x="6339" y="26144"/>
                    <a:pt x="6906" y="26511"/>
                    <a:pt x="7072" y="26611"/>
                  </a:cubicBezTo>
                  <a:cubicBezTo>
                    <a:pt x="6372" y="26511"/>
                    <a:pt x="4904" y="26278"/>
                    <a:pt x="4237" y="26144"/>
                  </a:cubicBezTo>
                  <a:cubicBezTo>
                    <a:pt x="3336" y="25944"/>
                    <a:pt x="1001" y="24310"/>
                    <a:pt x="968" y="24310"/>
                  </a:cubicBezTo>
                  <a:cubicBezTo>
                    <a:pt x="935" y="24276"/>
                    <a:pt x="901" y="24276"/>
                    <a:pt x="868" y="24276"/>
                  </a:cubicBezTo>
                  <a:cubicBezTo>
                    <a:pt x="835" y="24272"/>
                    <a:pt x="801" y="24270"/>
                    <a:pt x="768" y="24270"/>
                  </a:cubicBezTo>
                  <a:cubicBezTo>
                    <a:pt x="536" y="24270"/>
                    <a:pt x="313" y="24372"/>
                    <a:pt x="167" y="24576"/>
                  </a:cubicBezTo>
                  <a:cubicBezTo>
                    <a:pt x="1" y="24843"/>
                    <a:pt x="67" y="25244"/>
                    <a:pt x="368" y="25777"/>
                  </a:cubicBezTo>
                  <a:cubicBezTo>
                    <a:pt x="968" y="26745"/>
                    <a:pt x="1535" y="27045"/>
                    <a:pt x="1835" y="27145"/>
                  </a:cubicBezTo>
                  <a:cubicBezTo>
                    <a:pt x="1969" y="27879"/>
                    <a:pt x="2369" y="28579"/>
                    <a:pt x="2903" y="29113"/>
                  </a:cubicBezTo>
                  <a:cubicBezTo>
                    <a:pt x="3170" y="29346"/>
                    <a:pt x="3403" y="29547"/>
                    <a:pt x="3603" y="29713"/>
                  </a:cubicBezTo>
                  <a:cubicBezTo>
                    <a:pt x="3422" y="29688"/>
                    <a:pt x="3251" y="29672"/>
                    <a:pt x="3102" y="29672"/>
                  </a:cubicBezTo>
                  <a:cubicBezTo>
                    <a:pt x="2866" y="29672"/>
                    <a:pt x="2684" y="29711"/>
                    <a:pt x="2603" y="29813"/>
                  </a:cubicBezTo>
                  <a:cubicBezTo>
                    <a:pt x="2502" y="29914"/>
                    <a:pt x="2469" y="30047"/>
                    <a:pt x="2536" y="30180"/>
                  </a:cubicBezTo>
                  <a:cubicBezTo>
                    <a:pt x="2703" y="30581"/>
                    <a:pt x="3270" y="30814"/>
                    <a:pt x="4137" y="31114"/>
                  </a:cubicBezTo>
                  <a:cubicBezTo>
                    <a:pt x="4571" y="31281"/>
                    <a:pt x="5104" y="31481"/>
                    <a:pt x="5671" y="31748"/>
                  </a:cubicBezTo>
                  <a:cubicBezTo>
                    <a:pt x="6806" y="32282"/>
                    <a:pt x="8840" y="32482"/>
                    <a:pt x="10675" y="32649"/>
                  </a:cubicBezTo>
                  <a:cubicBezTo>
                    <a:pt x="11476" y="32749"/>
                    <a:pt x="12209" y="32816"/>
                    <a:pt x="12810" y="32916"/>
                  </a:cubicBezTo>
                  <a:cubicBezTo>
                    <a:pt x="14793" y="33160"/>
                    <a:pt x="16777" y="33320"/>
                    <a:pt x="18761" y="33320"/>
                  </a:cubicBezTo>
                  <a:cubicBezTo>
                    <a:pt x="18945" y="33320"/>
                    <a:pt x="19130" y="33319"/>
                    <a:pt x="19314" y="33316"/>
                  </a:cubicBezTo>
                  <a:cubicBezTo>
                    <a:pt x="20749" y="33316"/>
                    <a:pt x="22250" y="33283"/>
                    <a:pt x="23718" y="33149"/>
                  </a:cubicBezTo>
                  <a:cubicBezTo>
                    <a:pt x="27854" y="32716"/>
                    <a:pt x="34192" y="29914"/>
                    <a:pt x="35393" y="28913"/>
                  </a:cubicBezTo>
                  <a:cubicBezTo>
                    <a:pt x="36760" y="27779"/>
                    <a:pt x="35726" y="15937"/>
                    <a:pt x="35559" y="14869"/>
                  </a:cubicBezTo>
                  <a:cubicBezTo>
                    <a:pt x="35259" y="12534"/>
                    <a:pt x="34625" y="7964"/>
                    <a:pt x="34225" y="5896"/>
                  </a:cubicBezTo>
                  <a:cubicBezTo>
                    <a:pt x="33791" y="3795"/>
                    <a:pt x="32124" y="793"/>
                    <a:pt x="30989" y="126"/>
                  </a:cubicBezTo>
                  <a:cubicBezTo>
                    <a:pt x="30839" y="42"/>
                    <a:pt x="30673" y="0"/>
                    <a:pt x="3051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4"/>
            <p:cNvSpPr/>
            <p:nvPr/>
          </p:nvSpPr>
          <p:spPr>
            <a:xfrm>
              <a:off x="3551050" y="2895025"/>
              <a:ext cx="108425" cy="46725"/>
            </a:xfrm>
            <a:custGeom>
              <a:avLst/>
              <a:gdLst/>
              <a:ahLst/>
              <a:cxnLst/>
              <a:rect l="l" t="t" r="r" b="b"/>
              <a:pathLst>
                <a:path w="4337" h="1869" extrusionOk="0">
                  <a:moveTo>
                    <a:pt x="0" y="0"/>
                  </a:moveTo>
                  <a:cubicBezTo>
                    <a:pt x="0" y="0"/>
                    <a:pt x="2502" y="1468"/>
                    <a:pt x="4337" y="1868"/>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4"/>
            <p:cNvSpPr/>
            <p:nvPr/>
          </p:nvSpPr>
          <p:spPr>
            <a:xfrm>
              <a:off x="3545200" y="2889975"/>
              <a:ext cx="122375" cy="57650"/>
            </a:xfrm>
            <a:custGeom>
              <a:avLst/>
              <a:gdLst/>
              <a:ahLst/>
              <a:cxnLst/>
              <a:rect l="l" t="t" r="r" b="b"/>
              <a:pathLst>
                <a:path w="4895" h="2306" extrusionOk="0">
                  <a:moveTo>
                    <a:pt x="229" y="1"/>
                  </a:moveTo>
                  <a:cubicBezTo>
                    <a:pt x="167" y="1"/>
                    <a:pt x="110" y="37"/>
                    <a:pt x="67" y="102"/>
                  </a:cubicBezTo>
                  <a:cubicBezTo>
                    <a:pt x="1" y="202"/>
                    <a:pt x="34" y="336"/>
                    <a:pt x="134" y="369"/>
                  </a:cubicBezTo>
                  <a:cubicBezTo>
                    <a:pt x="234" y="436"/>
                    <a:pt x="2669" y="1870"/>
                    <a:pt x="4537" y="2304"/>
                  </a:cubicBezTo>
                  <a:lnTo>
                    <a:pt x="4571" y="2304"/>
                  </a:lnTo>
                  <a:cubicBezTo>
                    <a:pt x="4582" y="2305"/>
                    <a:pt x="4592" y="2305"/>
                    <a:pt x="4603" y="2305"/>
                  </a:cubicBezTo>
                  <a:cubicBezTo>
                    <a:pt x="4873" y="2305"/>
                    <a:pt x="4894" y="1902"/>
                    <a:pt x="4637" y="1870"/>
                  </a:cubicBezTo>
                  <a:cubicBezTo>
                    <a:pt x="2836" y="1470"/>
                    <a:pt x="368" y="35"/>
                    <a:pt x="334" y="35"/>
                  </a:cubicBezTo>
                  <a:cubicBezTo>
                    <a:pt x="299" y="12"/>
                    <a:pt x="263" y="1"/>
                    <a:pt x="22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4"/>
            <p:cNvSpPr/>
            <p:nvPr/>
          </p:nvSpPr>
          <p:spPr>
            <a:xfrm>
              <a:off x="3613575" y="2973400"/>
              <a:ext cx="61750" cy="12550"/>
            </a:xfrm>
            <a:custGeom>
              <a:avLst/>
              <a:gdLst/>
              <a:ahLst/>
              <a:cxnLst/>
              <a:rect l="l" t="t" r="r" b="b"/>
              <a:pathLst>
                <a:path w="2470" h="502" extrusionOk="0">
                  <a:moveTo>
                    <a:pt x="1" y="1"/>
                  </a:moveTo>
                  <a:lnTo>
                    <a:pt x="1" y="1"/>
                  </a:lnTo>
                  <a:cubicBezTo>
                    <a:pt x="801" y="268"/>
                    <a:pt x="1635" y="468"/>
                    <a:pt x="2469" y="501"/>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4"/>
            <p:cNvSpPr/>
            <p:nvPr/>
          </p:nvSpPr>
          <p:spPr>
            <a:xfrm>
              <a:off x="3607750" y="2967725"/>
              <a:ext cx="74250" cy="23225"/>
            </a:xfrm>
            <a:custGeom>
              <a:avLst/>
              <a:gdLst/>
              <a:ahLst/>
              <a:cxnLst/>
              <a:rect l="l" t="t" r="r" b="b"/>
              <a:pathLst>
                <a:path w="2970" h="929" extrusionOk="0">
                  <a:moveTo>
                    <a:pt x="230" y="1"/>
                  </a:moveTo>
                  <a:cubicBezTo>
                    <a:pt x="147" y="1"/>
                    <a:pt x="82" y="55"/>
                    <a:pt x="34" y="128"/>
                  </a:cubicBezTo>
                  <a:cubicBezTo>
                    <a:pt x="0" y="261"/>
                    <a:pt x="67" y="361"/>
                    <a:pt x="167" y="394"/>
                  </a:cubicBezTo>
                  <a:cubicBezTo>
                    <a:pt x="968" y="728"/>
                    <a:pt x="1835" y="895"/>
                    <a:pt x="2702" y="928"/>
                  </a:cubicBezTo>
                  <a:cubicBezTo>
                    <a:pt x="2969" y="928"/>
                    <a:pt x="2969" y="528"/>
                    <a:pt x="2702" y="528"/>
                  </a:cubicBezTo>
                  <a:cubicBezTo>
                    <a:pt x="1868" y="461"/>
                    <a:pt x="1068" y="294"/>
                    <a:pt x="334" y="28"/>
                  </a:cubicBezTo>
                  <a:cubicBezTo>
                    <a:pt x="297" y="9"/>
                    <a:pt x="262" y="1"/>
                    <a:pt x="23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4"/>
            <p:cNvSpPr/>
            <p:nvPr/>
          </p:nvSpPr>
          <p:spPr>
            <a:xfrm>
              <a:off x="3559375" y="2921700"/>
              <a:ext cx="108450" cy="48400"/>
            </a:xfrm>
            <a:custGeom>
              <a:avLst/>
              <a:gdLst/>
              <a:ahLst/>
              <a:cxnLst/>
              <a:rect l="l" t="t" r="r" b="b"/>
              <a:pathLst>
                <a:path w="4338" h="1936" extrusionOk="0">
                  <a:moveTo>
                    <a:pt x="1" y="1"/>
                  </a:moveTo>
                  <a:cubicBezTo>
                    <a:pt x="1302" y="901"/>
                    <a:pt x="2769" y="1568"/>
                    <a:pt x="4337" y="1935"/>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4"/>
            <p:cNvSpPr/>
            <p:nvPr/>
          </p:nvSpPr>
          <p:spPr>
            <a:xfrm>
              <a:off x="3553550" y="2916375"/>
              <a:ext cx="120100" cy="59550"/>
            </a:xfrm>
            <a:custGeom>
              <a:avLst/>
              <a:gdLst/>
              <a:ahLst/>
              <a:cxnLst/>
              <a:rect l="l" t="t" r="r" b="b"/>
              <a:pathLst>
                <a:path w="4804" h="2382" extrusionOk="0">
                  <a:moveTo>
                    <a:pt x="221" y="0"/>
                  </a:moveTo>
                  <a:cubicBezTo>
                    <a:pt x="161" y="0"/>
                    <a:pt x="104" y="25"/>
                    <a:pt x="67" y="80"/>
                  </a:cubicBezTo>
                  <a:cubicBezTo>
                    <a:pt x="0" y="147"/>
                    <a:pt x="34" y="280"/>
                    <a:pt x="134" y="380"/>
                  </a:cubicBezTo>
                  <a:cubicBezTo>
                    <a:pt x="1435" y="1314"/>
                    <a:pt x="2936" y="1981"/>
                    <a:pt x="4503" y="2382"/>
                  </a:cubicBezTo>
                  <a:lnTo>
                    <a:pt x="4570" y="2382"/>
                  </a:lnTo>
                  <a:cubicBezTo>
                    <a:pt x="4670" y="2382"/>
                    <a:pt x="4770" y="2315"/>
                    <a:pt x="4770" y="2215"/>
                  </a:cubicBezTo>
                  <a:cubicBezTo>
                    <a:pt x="4804" y="2082"/>
                    <a:pt x="4737" y="1981"/>
                    <a:pt x="4637" y="1948"/>
                  </a:cubicBezTo>
                  <a:cubicBezTo>
                    <a:pt x="3102" y="1581"/>
                    <a:pt x="1668" y="947"/>
                    <a:pt x="367" y="47"/>
                  </a:cubicBezTo>
                  <a:cubicBezTo>
                    <a:pt x="322" y="17"/>
                    <a:pt x="270" y="0"/>
                    <a:pt x="22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4"/>
            <p:cNvSpPr/>
            <p:nvPr/>
          </p:nvSpPr>
          <p:spPr>
            <a:xfrm>
              <a:off x="4063900" y="2225225"/>
              <a:ext cx="347775" cy="814075"/>
            </a:xfrm>
            <a:custGeom>
              <a:avLst/>
              <a:gdLst/>
              <a:ahLst/>
              <a:cxnLst/>
              <a:rect l="l" t="t" r="r" b="b"/>
              <a:pathLst>
                <a:path w="13911" h="32563" extrusionOk="0">
                  <a:moveTo>
                    <a:pt x="8012" y="0"/>
                  </a:moveTo>
                  <a:cubicBezTo>
                    <a:pt x="6949" y="0"/>
                    <a:pt x="5416" y="2585"/>
                    <a:pt x="5238" y="11781"/>
                  </a:cubicBezTo>
                  <a:lnTo>
                    <a:pt x="5038" y="23657"/>
                  </a:lnTo>
                  <a:cubicBezTo>
                    <a:pt x="5038" y="23657"/>
                    <a:pt x="2636" y="24991"/>
                    <a:pt x="1" y="26225"/>
                  </a:cubicBezTo>
                  <a:cubicBezTo>
                    <a:pt x="1035" y="27326"/>
                    <a:pt x="2736" y="29661"/>
                    <a:pt x="2436" y="32563"/>
                  </a:cubicBezTo>
                  <a:cubicBezTo>
                    <a:pt x="6505" y="31796"/>
                    <a:pt x="11709" y="29394"/>
                    <a:pt x="12743" y="28560"/>
                  </a:cubicBezTo>
                  <a:cubicBezTo>
                    <a:pt x="13911" y="27626"/>
                    <a:pt x="13177" y="17085"/>
                    <a:pt x="12843" y="14683"/>
                  </a:cubicBezTo>
                  <a:cubicBezTo>
                    <a:pt x="12543" y="12315"/>
                    <a:pt x="11909" y="7812"/>
                    <a:pt x="11509" y="5744"/>
                  </a:cubicBezTo>
                  <a:cubicBezTo>
                    <a:pt x="11075" y="3642"/>
                    <a:pt x="9407" y="740"/>
                    <a:pt x="8373" y="106"/>
                  </a:cubicBezTo>
                  <a:cubicBezTo>
                    <a:pt x="8262" y="38"/>
                    <a:pt x="8140" y="0"/>
                    <a:pt x="8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4"/>
            <p:cNvSpPr/>
            <p:nvPr/>
          </p:nvSpPr>
          <p:spPr>
            <a:xfrm>
              <a:off x="4058900" y="2219750"/>
              <a:ext cx="361950" cy="824575"/>
            </a:xfrm>
            <a:custGeom>
              <a:avLst/>
              <a:gdLst/>
              <a:ahLst/>
              <a:cxnLst/>
              <a:rect l="l" t="t" r="r" b="b"/>
              <a:pathLst>
                <a:path w="14478" h="32983" extrusionOk="0">
                  <a:moveTo>
                    <a:pt x="8173" y="417"/>
                  </a:moveTo>
                  <a:cubicBezTo>
                    <a:pt x="8265" y="417"/>
                    <a:pt x="8357" y="442"/>
                    <a:pt x="8440" y="492"/>
                  </a:cubicBezTo>
                  <a:cubicBezTo>
                    <a:pt x="9374" y="1059"/>
                    <a:pt x="11042" y="3895"/>
                    <a:pt x="11475" y="5996"/>
                  </a:cubicBezTo>
                  <a:cubicBezTo>
                    <a:pt x="11909" y="8098"/>
                    <a:pt x="12510" y="12601"/>
                    <a:pt x="12810" y="14936"/>
                  </a:cubicBezTo>
                  <a:cubicBezTo>
                    <a:pt x="13210" y="18005"/>
                    <a:pt x="13777" y="27812"/>
                    <a:pt x="12810" y="28612"/>
                  </a:cubicBezTo>
                  <a:cubicBezTo>
                    <a:pt x="11876" y="29379"/>
                    <a:pt x="7006" y="31681"/>
                    <a:pt x="2836" y="32515"/>
                  </a:cubicBezTo>
                  <a:cubicBezTo>
                    <a:pt x="3036" y="29846"/>
                    <a:pt x="1568" y="27712"/>
                    <a:pt x="534" y="26511"/>
                  </a:cubicBezTo>
                  <a:lnTo>
                    <a:pt x="568" y="26511"/>
                  </a:lnTo>
                  <a:cubicBezTo>
                    <a:pt x="3069" y="25343"/>
                    <a:pt x="5304" y="24076"/>
                    <a:pt x="5304" y="24076"/>
                  </a:cubicBezTo>
                  <a:cubicBezTo>
                    <a:pt x="5371" y="24009"/>
                    <a:pt x="5438" y="23942"/>
                    <a:pt x="5438" y="23876"/>
                  </a:cubicBezTo>
                  <a:lnTo>
                    <a:pt x="5638" y="12000"/>
                  </a:lnTo>
                  <a:cubicBezTo>
                    <a:pt x="5838" y="2393"/>
                    <a:pt x="7439" y="759"/>
                    <a:pt x="7906" y="492"/>
                  </a:cubicBezTo>
                  <a:cubicBezTo>
                    <a:pt x="7990" y="442"/>
                    <a:pt x="8081" y="417"/>
                    <a:pt x="8173" y="417"/>
                  </a:cubicBezTo>
                  <a:close/>
                  <a:moveTo>
                    <a:pt x="8219" y="0"/>
                  </a:moveTo>
                  <a:cubicBezTo>
                    <a:pt x="8056" y="0"/>
                    <a:pt x="7890" y="42"/>
                    <a:pt x="7739" y="125"/>
                  </a:cubicBezTo>
                  <a:cubicBezTo>
                    <a:pt x="6272" y="959"/>
                    <a:pt x="5371" y="5262"/>
                    <a:pt x="5238" y="12000"/>
                  </a:cubicBezTo>
                  <a:lnTo>
                    <a:pt x="5038" y="23775"/>
                  </a:lnTo>
                  <a:cubicBezTo>
                    <a:pt x="4537" y="24009"/>
                    <a:pt x="2402" y="25176"/>
                    <a:pt x="134" y="26277"/>
                  </a:cubicBezTo>
                  <a:cubicBezTo>
                    <a:pt x="67" y="26277"/>
                    <a:pt x="1" y="26344"/>
                    <a:pt x="1" y="26411"/>
                  </a:cubicBezTo>
                  <a:cubicBezTo>
                    <a:pt x="1" y="26477"/>
                    <a:pt x="1" y="26544"/>
                    <a:pt x="67" y="26577"/>
                  </a:cubicBezTo>
                  <a:cubicBezTo>
                    <a:pt x="1068" y="27678"/>
                    <a:pt x="2736" y="29947"/>
                    <a:pt x="2402" y="32749"/>
                  </a:cubicBezTo>
                  <a:cubicBezTo>
                    <a:pt x="2402" y="32815"/>
                    <a:pt x="2436" y="32882"/>
                    <a:pt x="2469" y="32915"/>
                  </a:cubicBezTo>
                  <a:cubicBezTo>
                    <a:pt x="2502" y="32949"/>
                    <a:pt x="2569" y="32982"/>
                    <a:pt x="2636" y="32982"/>
                  </a:cubicBezTo>
                  <a:lnTo>
                    <a:pt x="2669" y="32982"/>
                  </a:lnTo>
                  <a:cubicBezTo>
                    <a:pt x="6705" y="32215"/>
                    <a:pt x="11976" y="29846"/>
                    <a:pt x="13077" y="28946"/>
                  </a:cubicBezTo>
                  <a:cubicBezTo>
                    <a:pt x="14478" y="27812"/>
                    <a:pt x="13410" y="15936"/>
                    <a:pt x="13277" y="14902"/>
                  </a:cubicBezTo>
                  <a:cubicBezTo>
                    <a:pt x="12943" y="12534"/>
                    <a:pt x="12309" y="7997"/>
                    <a:pt x="11909" y="5896"/>
                  </a:cubicBezTo>
                  <a:cubicBezTo>
                    <a:pt x="11509" y="3828"/>
                    <a:pt x="9808" y="826"/>
                    <a:pt x="8673" y="125"/>
                  </a:cubicBezTo>
                  <a:cubicBezTo>
                    <a:pt x="8540" y="42"/>
                    <a:pt x="8382" y="0"/>
                    <a:pt x="821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4"/>
            <p:cNvSpPr/>
            <p:nvPr/>
          </p:nvSpPr>
          <p:spPr>
            <a:xfrm>
              <a:off x="3830425" y="2085275"/>
              <a:ext cx="239350" cy="334575"/>
            </a:xfrm>
            <a:custGeom>
              <a:avLst/>
              <a:gdLst/>
              <a:ahLst/>
              <a:cxnLst/>
              <a:rect l="l" t="t" r="r" b="b"/>
              <a:pathLst>
                <a:path w="9574" h="13383" extrusionOk="0">
                  <a:moveTo>
                    <a:pt x="9006" y="0"/>
                  </a:moveTo>
                  <a:lnTo>
                    <a:pt x="9006" y="0"/>
                  </a:lnTo>
                  <a:cubicBezTo>
                    <a:pt x="7679" y="619"/>
                    <a:pt x="6250" y="929"/>
                    <a:pt x="4821" y="929"/>
                  </a:cubicBezTo>
                  <a:cubicBezTo>
                    <a:pt x="3556" y="929"/>
                    <a:pt x="2291" y="686"/>
                    <a:pt x="1101" y="200"/>
                  </a:cubicBezTo>
                  <a:cubicBezTo>
                    <a:pt x="1101" y="200"/>
                    <a:pt x="167" y="5604"/>
                    <a:pt x="66" y="8940"/>
                  </a:cubicBezTo>
                  <a:cubicBezTo>
                    <a:pt x="0" y="11154"/>
                    <a:pt x="1080" y="13383"/>
                    <a:pt x="2848" y="13383"/>
                  </a:cubicBezTo>
                  <a:cubicBezTo>
                    <a:pt x="3743" y="13383"/>
                    <a:pt x="4815" y="12811"/>
                    <a:pt x="6004" y="11375"/>
                  </a:cubicBezTo>
                  <a:cubicBezTo>
                    <a:pt x="9573" y="7072"/>
                    <a:pt x="9006" y="0"/>
                    <a:pt x="9006" y="0"/>
                  </a:cubicBez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4"/>
            <p:cNvSpPr/>
            <p:nvPr/>
          </p:nvSpPr>
          <p:spPr>
            <a:xfrm>
              <a:off x="3825400" y="2080450"/>
              <a:ext cx="248550" cy="345075"/>
            </a:xfrm>
            <a:custGeom>
              <a:avLst/>
              <a:gdLst/>
              <a:ahLst/>
              <a:cxnLst/>
              <a:rect l="l" t="t" r="r" b="b"/>
              <a:pathLst>
                <a:path w="9942" h="13803" extrusionOk="0">
                  <a:moveTo>
                    <a:pt x="9007" y="527"/>
                  </a:moveTo>
                  <a:lnTo>
                    <a:pt x="9007" y="527"/>
                  </a:lnTo>
                  <a:cubicBezTo>
                    <a:pt x="9074" y="1928"/>
                    <a:pt x="9107" y="7765"/>
                    <a:pt x="6072" y="11435"/>
                  </a:cubicBezTo>
                  <a:cubicBezTo>
                    <a:pt x="4997" y="12724"/>
                    <a:pt x="3966" y="13386"/>
                    <a:pt x="3048" y="13386"/>
                  </a:cubicBezTo>
                  <a:cubicBezTo>
                    <a:pt x="2826" y="13386"/>
                    <a:pt x="2610" y="13347"/>
                    <a:pt x="2402" y="13269"/>
                  </a:cubicBezTo>
                  <a:cubicBezTo>
                    <a:pt x="1235" y="12836"/>
                    <a:pt x="401" y="11101"/>
                    <a:pt x="468" y="9133"/>
                  </a:cubicBezTo>
                  <a:cubicBezTo>
                    <a:pt x="534" y="6264"/>
                    <a:pt x="1268" y="1794"/>
                    <a:pt x="1435" y="660"/>
                  </a:cubicBezTo>
                  <a:cubicBezTo>
                    <a:pt x="2617" y="1107"/>
                    <a:pt x="3852" y="1333"/>
                    <a:pt x="5083" y="1333"/>
                  </a:cubicBezTo>
                  <a:cubicBezTo>
                    <a:pt x="6422" y="1333"/>
                    <a:pt x="7755" y="1066"/>
                    <a:pt x="9007" y="527"/>
                  </a:cubicBezTo>
                  <a:close/>
                  <a:moveTo>
                    <a:pt x="9214" y="1"/>
                  </a:moveTo>
                  <a:cubicBezTo>
                    <a:pt x="9178" y="1"/>
                    <a:pt x="9142" y="9"/>
                    <a:pt x="9107" y="26"/>
                  </a:cubicBezTo>
                  <a:cubicBezTo>
                    <a:pt x="7824" y="624"/>
                    <a:pt x="6439" y="925"/>
                    <a:pt x="5050" y="925"/>
                  </a:cubicBezTo>
                  <a:cubicBezTo>
                    <a:pt x="3803" y="925"/>
                    <a:pt x="2552" y="682"/>
                    <a:pt x="1368" y="193"/>
                  </a:cubicBezTo>
                  <a:cubicBezTo>
                    <a:pt x="1335" y="177"/>
                    <a:pt x="1302" y="168"/>
                    <a:pt x="1268" y="168"/>
                  </a:cubicBezTo>
                  <a:cubicBezTo>
                    <a:pt x="1235" y="168"/>
                    <a:pt x="1201" y="177"/>
                    <a:pt x="1168" y="193"/>
                  </a:cubicBezTo>
                  <a:cubicBezTo>
                    <a:pt x="1135" y="227"/>
                    <a:pt x="1101" y="293"/>
                    <a:pt x="1068" y="360"/>
                  </a:cubicBezTo>
                  <a:cubicBezTo>
                    <a:pt x="1068" y="393"/>
                    <a:pt x="134" y="5797"/>
                    <a:pt x="67" y="9133"/>
                  </a:cubicBezTo>
                  <a:cubicBezTo>
                    <a:pt x="1" y="11268"/>
                    <a:pt x="935" y="13169"/>
                    <a:pt x="2269" y="13670"/>
                  </a:cubicBezTo>
                  <a:cubicBezTo>
                    <a:pt x="2502" y="13736"/>
                    <a:pt x="2803" y="13803"/>
                    <a:pt x="3069" y="13803"/>
                  </a:cubicBezTo>
                  <a:cubicBezTo>
                    <a:pt x="3903" y="13803"/>
                    <a:pt x="5038" y="13336"/>
                    <a:pt x="6372" y="11701"/>
                  </a:cubicBezTo>
                  <a:cubicBezTo>
                    <a:pt x="9941" y="7398"/>
                    <a:pt x="9441" y="493"/>
                    <a:pt x="9407" y="193"/>
                  </a:cubicBezTo>
                  <a:cubicBezTo>
                    <a:pt x="9407" y="70"/>
                    <a:pt x="9316" y="1"/>
                    <a:pt x="921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4"/>
            <p:cNvSpPr/>
            <p:nvPr/>
          </p:nvSpPr>
          <p:spPr>
            <a:xfrm>
              <a:off x="3856250" y="2142800"/>
              <a:ext cx="18375" cy="122625"/>
            </a:xfrm>
            <a:custGeom>
              <a:avLst/>
              <a:gdLst/>
              <a:ahLst/>
              <a:cxnLst/>
              <a:rect l="l" t="t" r="r" b="b"/>
              <a:pathLst>
                <a:path w="735" h="4905" extrusionOk="0">
                  <a:moveTo>
                    <a:pt x="301" y="1"/>
                  </a:moveTo>
                  <a:cubicBezTo>
                    <a:pt x="201" y="34"/>
                    <a:pt x="101" y="134"/>
                    <a:pt x="134" y="234"/>
                  </a:cubicBezTo>
                  <a:cubicBezTo>
                    <a:pt x="134" y="268"/>
                    <a:pt x="301" y="3103"/>
                    <a:pt x="34" y="4671"/>
                  </a:cubicBezTo>
                  <a:cubicBezTo>
                    <a:pt x="1" y="4771"/>
                    <a:pt x="101" y="4871"/>
                    <a:pt x="201" y="4904"/>
                  </a:cubicBezTo>
                  <a:lnTo>
                    <a:pt x="234" y="4904"/>
                  </a:lnTo>
                  <a:cubicBezTo>
                    <a:pt x="334" y="4904"/>
                    <a:pt x="434" y="4838"/>
                    <a:pt x="434" y="4738"/>
                  </a:cubicBezTo>
                  <a:cubicBezTo>
                    <a:pt x="735" y="3136"/>
                    <a:pt x="535" y="334"/>
                    <a:pt x="535" y="201"/>
                  </a:cubicBezTo>
                  <a:cubicBezTo>
                    <a:pt x="535" y="101"/>
                    <a:pt x="434" y="1"/>
                    <a:pt x="30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3335875" y="2783850"/>
              <a:ext cx="73425" cy="80900"/>
            </a:xfrm>
            <a:custGeom>
              <a:avLst/>
              <a:gdLst/>
              <a:ahLst/>
              <a:cxnLst/>
              <a:rect l="l" t="t" r="r" b="b"/>
              <a:pathLst>
                <a:path w="2937" h="3236" extrusionOk="0">
                  <a:moveTo>
                    <a:pt x="513" y="0"/>
                  </a:moveTo>
                  <a:cubicBezTo>
                    <a:pt x="378" y="0"/>
                    <a:pt x="247" y="58"/>
                    <a:pt x="134" y="211"/>
                  </a:cubicBezTo>
                  <a:cubicBezTo>
                    <a:pt x="1" y="678"/>
                    <a:pt x="34" y="1211"/>
                    <a:pt x="301" y="1645"/>
                  </a:cubicBezTo>
                  <a:cubicBezTo>
                    <a:pt x="637" y="2205"/>
                    <a:pt x="2267" y="3236"/>
                    <a:pt x="2781" y="3236"/>
                  </a:cubicBezTo>
                  <a:cubicBezTo>
                    <a:pt x="2879" y="3236"/>
                    <a:pt x="2936" y="3198"/>
                    <a:pt x="2936" y="3113"/>
                  </a:cubicBezTo>
                  <a:cubicBezTo>
                    <a:pt x="2936" y="2579"/>
                    <a:pt x="1836" y="1879"/>
                    <a:pt x="1769" y="1478"/>
                  </a:cubicBezTo>
                  <a:cubicBezTo>
                    <a:pt x="1702" y="1145"/>
                    <a:pt x="1569" y="844"/>
                    <a:pt x="1402" y="578"/>
                  </a:cubicBezTo>
                  <a:cubicBezTo>
                    <a:pt x="1402" y="578"/>
                    <a:pt x="940" y="0"/>
                    <a:pt x="513" y="0"/>
                  </a:cubicBez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3330050" y="2778275"/>
              <a:ext cx="84250" cy="91750"/>
            </a:xfrm>
            <a:custGeom>
              <a:avLst/>
              <a:gdLst/>
              <a:ahLst/>
              <a:cxnLst/>
              <a:rect l="l" t="t" r="r" b="b"/>
              <a:pathLst>
                <a:path w="3370" h="3670" extrusionOk="0">
                  <a:moveTo>
                    <a:pt x="768" y="434"/>
                  </a:moveTo>
                  <a:cubicBezTo>
                    <a:pt x="1035" y="500"/>
                    <a:pt x="1301" y="667"/>
                    <a:pt x="1468" y="934"/>
                  </a:cubicBezTo>
                  <a:cubicBezTo>
                    <a:pt x="1635" y="1168"/>
                    <a:pt x="1735" y="1468"/>
                    <a:pt x="1802" y="1768"/>
                  </a:cubicBezTo>
                  <a:cubicBezTo>
                    <a:pt x="1902" y="2035"/>
                    <a:pt x="2102" y="2302"/>
                    <a:pt x="2369" y="2502"/>
                  </a:cubicBezTo>
                  <a:cubicBezTo>
                    <a:pt x="2602" y="2735"/>
                    <a:pt x="2802" y="3002"/>
                    <a:pt x="2936" y="3269"/>
                  </a:cubicBezTo>
                  <a:cubicBezTo>
                    <a:pt x="2502" y="3202"/>
                    <a:pt x="1035" y="2335"/>
                    <a:pt x="701" y="1768"/>
                  </a:cubicBezTo>
                  <a:cubicBezTo>
                    <a:pt x="501" y="1401"/>
                    <a:pt x="434" y="967"/>
                    <a:pt x="568" y="567"/>
                  </a:cubicBezTo>
                  <a:cubicBezTo>
                    <a:pt x="601" y="500"/>
                    <a:pt x="668" y="434"/>
                    <a:pt x="768" y="434"/>
                  </a:cubicBezTo>
                  <a:close/>
                  <a:moveTo>
                    <a:pt x="734" y="0"/>
                  </a:moveTo>
                  <a:cubicBezTo>
                    <a:pt x="534" y="0"/>
                    <a:pt x="334" y="133"/>
                    <a:pt x="201" y="300"/>
                  </a:cubicBezTo>
                  <a:cubicBezTo>
                    <a:pt x="201" y="334"/>
                    <a:pt x="167" y="334"/>
                    <a:pt x="167" y="367"/>
                  </a:cubicBezTo>
                  <a:cubicBezTo>
                    <a:pt x="0" y="901"/>
                    <a:pt x="67" y="1468"/>
                    <a:pt x="367" y="1968"/>
                  </a:cubicBezTo>
                  <a:cubicBezTo>
                    <a:pt x="734" y="2602"/>
                    <a:pt x="2402" y="3669"/>
                    <a:pt x="3036" y="3669"/>
                  </a:cubicBezTo>
                  <a:lnTo>
                    <a:pt x="3136" y="3669"/>
                  </a:lnTo>
                  <a:cubicBezTo>
                    <a:pt x="3269" y="3636"/>
                    <a:pt x="3370" y="3503"/>
                    <a:pt x="3370" y="3336"/>
                  </a:cubicBezTo>
                  <a:cubicBezTo>
                    <a:pt x="3370" y="2969"/>
                    <a:pt x="3003" y="2569"/>
                    <a:pt x="2636" y="2202"/>
                  </a:cubicBezTo>
                  <a:cubicBezTo>
                    <a:pt x="2469" y="2035"/>
                    <a:pt x="2335" y="1868"/>
                    <a:pt x="2202" y="1668"/>
                  </a:cubicBezTo>
                  <a:cubicBezTo>
                    <a:pt x="2135" y="1334"/>
                    <a:pt x="2002" y="967"/>
                    <a:pt x="1802" y="667"/>
                  </a:cubicBezTo>
                  <a:cubicBezTo>
                    <a:pt x="1735" y="600"/>
                    <a:pt x="1268" y="0"/>
                    <a:pt x="7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3310025" y="2711550"/>
              <a:ext cx="118450" cy="115425"/>
            </a:xfrm>
            <a:custGeom>
              <a:avLst/>
              <a:gdLst/>
              <a:ahLst/>
              <a:cxnLst/>
              <a:rect l="l" t="t" r="r" b="b"/>
              <a:pathLst>
                <a:path w="4738" h="4617" extrusionOk="0">
                  <a:moveTo>
                    <a:pt x="101" y="0"/>
                  </a:moveTo>
                  <a:lnTo>
                    <a:pt x="101" y="0"/>
                  </a:lnTo>
                  <a:cubicBezTo>
                    <a:pt x="101" y="1"/>
                    <a:pt x="1" y="1568"/>
                    <a:pt x="268" y="2269"/>
                  </a:cubicBezTo>
                  <a:cubicBezTo>
                    <a:pt x="512" y="2940"/>
                    <a:pt x="2877" y="4616"/>
                    <a:pt x="3815" y="4616"/>
                  </a:cubicBezTo>
                  <a:cubicBezTo>
                    <a:pt x="3902" y="4616"/>
                    <a:pt x="3977" y="4602"/>
                    <a:pt x="4037" y="4570"/>
                  </a:cubicBezTo>
                  <a:cubicBezTo>
                    <a:pt x="4738" y="4204"/>
                    <a:pt x="2536" y="2269"/>
                    <a:pt x="2002" y="1668"/>
                  </a:cubicBezTo>
                  <a:cubicBezTo>
                    <a:pt x="1402" y="1068"/>
                    <a:pt x="768" y="534"/>
                    <a:pt x="101" y="0"/>
                  </a:cubicBez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3305025" y="2706750"/>
              <a:ext cx="116775" cy="124900"/>
            </a:xfrm>
            <a:custGeom>
              <a:avLst/>
              <a:gdLst/>
              <a:ahLst/>
              <a:cxnLst/>
              <a:rect l="l" t="t" r="r" b="b"/>
              <a:pathLst>
                <a:path w="4671" h="4996" extrusionOk="0">
                  <a:moveTo>
                    <a:pt x="501" y="626"/>
                  </a:moveTo>
                  <a:lnTo>
                    <a:pt x="501" y="626"/>
                  </a:lnTo>
                  <a:cubicBezTo>
                    <a:pt x="1068" y="1026"/>
                    <a:pt x="1569" y="1493"/>
                    <a:pt x="2069" y="1994"/>
                  </a:cubicBezTo>
                  <a:cubicBezTo>
                    <a:pt x="2169" y="2127"/>
                    <a:pt x="2369" y="2327"/>
                    <a:pt x="2603" y="2561"/>
                  </a:cubicBezTo>
                  <a:cubicBezTo>
                    <a:pt x="3136" y="3095"/>
                    <a:pt x="4237" y="4195"/>
                    <a:pt x="4137" y="4562"/>
                  </a:cubicBezTo>
                  <a:cubicBezTo>
                    <a:pt x="4123" y="4576"/>
                    <a:pt x="4088" y="4590"/>
                    <a:pt x="4016" y="4590"/>
                  </a:cubicBezTo>
                  <a:cubicBezTo>
                    <a:pt x="3912" y="4590"/>
                    <a:pt x="3733" y="4561"/>
                    <a:pt x="3437" y="4462"/>
                  </a:cubicBezTo>
                  <a:cubicBezTo>
                    <a:pt x="2336" y="4029"/>
                    <a:pt x="835" y="2828"/>
                    <a:pt x="668" y="2394"/>
                  </a:cubicBezTo>
                  <a:cubicBezTo>
                    <a:pt x="534" y="1827"/>
                    <a:pt x="468" y="1227"/>
                    <a:pt x="501" y="626"/>
                  </a:cubicBezTo>
                  <a:close/>
                  <a:moveTo>
                    <a:pt x="334" y="1"/>
                  </a:moveTo>
                  <a:cubicBezTo>
                    <a:pt x="301" y="1"/>
                    <a:pt x="268" y="9"/>
                    <a:pt x="234" y="26"/>
                  </a:cubicBezTo>
                  <a:cubicBezTo>
                    <a:pt x="168" y="26"/>
                    <a:pt x="101" y="126"/>
                    <a:pt x="101" y="192"/>
                  </a:cubicBezTo>
                  <a:cubicBezTo>
                    <a:pt x="101" y="259"/>
                    <a:pt x="1" y="1794"/>
                    <a:pt x="268" y="2527"/>
                  </a:cubicBezTo>
                  <a:cubicBezTo>
                    <a:pt x="501" y="3195"/>
                    <a:pt x="2236" y="4429"/>
                    <a:pt x="3270" y="4829"/>
                  </a:cubicBezTo>
                  <a:cubicBezTo>
                    <a:pt x="3503" y="4929"/>
                    <a:pt x="3770" y="4996"/>
                    <a:pt x="4004" y="4996"/>
                  </a:cubicBezTo>
                  <a:cubicBezTo>
                    <a:pt x="4104" y="4996"/>
                    <a:pt x="4237" y="4996"/>
                    <a:pt x="4337" y="4963"/>
                  </a:cubicBezTo>
                  <a:cubicBezTo>
                    <a:pt x="4471" y="4896"/>
                    <a:pt x="4571" y="4762"/>
                    <a:pt x="4571" y="4596"/>
                  </a:cubicBezTo>
                  <a:cubicBezTo>
                    <a:pt x="4671" y="4095"/>
                    <a:pt x="3904" y="3261"/>
                    <a:pt x="2903" y="2261"/>
                  </a:cubicBezTo>
                  <a:cubicBezTo>
                    <a:pt x="2669" y="2060"/>
                    <a:pt x="2503" y="1860"/>
                    <a:pt x="2402" y="1760"/>
                  </a:cubicBezTo>
                  <a:cubicBezTo>
                    <a:pt x="1769" y="1126"/>
                    <a:pt x="1135" y="559"/>
                    <a:pt x="434" y="26"/>
                  </a:cubicBezTo>
                  <a:cubicBezTo>
                    <a:pt x="401" y="9"/>
                    <a:pt x="368" y="1"/>
                    <a:pt x="3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3307525" y="2664850"/>
              <a:ext cx="114275" cy="121000"/>
            </a:xfrm>
            <a:custGeom>
              <a:avLst/>
              <a:gdLst/>
              <a:ahLst/>
              <a:cxnLst/>
              <a:rect l="l" t="t" r="r" b="b"/>
              <a:pathLst>
                <a:path w="4571" h="4840" extrusionOk="0">
                  <a:moveTo>
                    <a:pt x="201" y="0"/>
                  </a:moveTo>
                  <a:cubicBezTo>
                    <a:pt x="201" y="0"/>
                    <a:pt x="1" y="1535"/>
                    <a:pt x="201" y="2269"/>
                  </a:cubicBezTo>
                  <a:cubicBezTo>
                    <a:pt x="418" y="2950"/>
                    <a:pt x="2705" y="4839"/>
                    <a:pt x="3618" y="4839"/>
                  </a:cubicBezTo>
                  <a:cubicBezTo>
                    <a:pt x="3689" y="4839"/>
                    <a:pt x="3751" y="4828"/>
                    <a:pt x="3804" y="4804"/>
                  </a:cubicBezTo>
                  <a:cubicBezTo>
                    <a:pt x="4571" y="4504"/>
                    <a:pt x="2503" y="2436"/>
                    <a:pt x="2002" y="1802"/>
                  </a:cubicBezTo>
                  <a:cubicBezTo>
                    <a:pt x="1469" y="1168"/>
                    <a:pt x="868" y="568"/>
                    <a:pt x="201" y="0"/>
                  </a:cubicBez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4"/>
            <p:cNvSpPr/>
            <p:nvPr/>
          </p:nvSpPr>
          <p:spPr>
            <a:xfrm>
              <a:off x="3302525" y="2659500"/>
              <a:ext cx="111775" cy="131300"/>
            </a:xfrm>
            <a:custGeom>
              <a:avLst/>
              <a:gdLst/>
              <a:ahLst/>
              <a:cxnLst/>
              <a:rect l="l" t="t" r="r" b="b"/>
              <a:pathLst>
                <a:path w="4471" h="5252" extrusionOk="0">
                  <a:moveTo>
                    <a:pt x="568" y="648"/>
                  </a:moveTo>
                  <a:lnTo>
                    <a:pt x="568" y="648"/>
                  </a:lnTo>
                  <a:cubicBezTo>
                    <a:pt x="1101" y="1115"/>
                    <a:pt x="1602" y="1615"/>
                    <a:pt x="2035" y="2149"/>
                  </a:cubicBezTo>
                  <a:cubicBezTo>
                    <a:pt x="2136" y="2283"/>
                    <a:pt x="2336" y="2483"/>
                    <a:pt x="2536" y="2716"/>
                  </a:cubicBezTo>
                  <a:cubicBezTo>
                    <a:pt x="3003" y="3283"/>
                    <a:pt x="4037" y="4451"/>
                    <a:pt x="3937" y="4818"/>
                  </a:cubicBezTo>
                  <a:cubicBezTo>
                    <a:pt x="3913" y="4830"/>
                    <a:pt x="3877" y="4841"/>
                    <a:pt x="3820" y="4841"/>
                  </a:cubicBezTo>
                  <a:cubicBezTo>
                    <a:pt x="3715" y="4841"/>
                    <a:pt x="3538" y="4802"/>
                    <a:pt x="3236" y="4651"/>
                  </a:cubicBezTo>
                  <a:cubicBezTo>
                    <a:pt x="2169" y="4151"/>
                    <a:pt x="735" y="2883"/>
                    <a:pt x="601" y="2416"/>
                  </a:cubicBezTo>
                  <a:cubicBezTo>
                    <a:pt x="501" y="1849"/>
                    <a:pt x="501" y="1215"/>
                    <a:pt x="568" y="648"/>
                  </a:cubicBezTo>
                  <a:close/>
                  <a:moveTo>
                    <a:pt x="414" y="1"/>
                  </a:moveTo>
                  <a:cubicBezTo>
                    <a:pt x="390" y="1"/>
                    <a:pt x="364" y="5"/>
                    <a:pt x="334" y="14"/>
                  </a:cubicBezTo>
                  <a:cubicBezTo>
                    <a:pt x="268" y="48"/>
                    <a:pt x="234" y="114"/>
                    <a:pt x="201" y="181"/>
                  </a:cubicBezTo>
                  <a:cubicBezTo>
                    <a:pt x="201" y="248"/>
                    <a:pt x="1" y="1782"/>
                    <a:pt x="201" y="2549"/>
                  </a:cubicBezTo>
                  <a:cubicBezTo>
                    <a:pt x="401" y="3217"/>
                    <a:pt x="2035" y="4551"/>
                    <a:pt x="3036" y="5051"/>
                  </a:cubicBezTo>
                  <a:cubicBezTo>
                    <a:pt x="3303" y="5185"/>
                    <a:pt x="3570" y="5251"/>
                    <a:pt x="3837" y="5251"/>
                  </a:cubicBezTo>
                  <a:cubicBezTo>
                    <a:pt x="3937" y="5251"/>
                    <a:pt x="4004" y="5251"/>
                    <a:pt x="4104" y="5218"/>
                  </a:cubicBezTo>
                  <a:cubicBezTo>
                    <a:pt x="4237" y="5151"/>
                    <a:pt x="4337" y="5051"/>
                    <a:pt x="4370" y="4884"/>
                  </a:cubicBezTo>
                  <a:cubicBezTo>
                    <a:pt x="4471" y="4384"/>
                    <a:pt x="3803" y="3517"/>
                    <a:pt x="2869" y="2449"/>
                  </a:cubicBezTo>
                  <a:cubicBezTo>
                    <a:pt x="2636" y="2216"/>
                    <a:pt x="2469" y="2016"/>
                    <a:pt x="2402" y="1882"/>
                  </a:cubicBezTo>
                  <a:cubicBezTo>
                    <a:pt x="1835" y="1215"/>
                    <a:pt x="1202" y="615"/>
                    <a:pt x="568" y="48"/>
                  </a:cubicBezTo>
                  <a:cubicBezTo>
                    <a:pt x="521" y="24"/>
                    <a:pt x="473" y="1"/>
                    <a:pt x="41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4"/>
            <p:cNvSpPr/>
            <p:nvPr/>
          </p:nvSpPr>
          <p:spPr>
            <a:xfrm>
              <a:off x="3291700" y="2613550"/>
              <a:ext cx="97575" cy="104800"/>
            </a:xfrm>
            <a:custGeom>
              <a:avLst/>
              <a:gdLst/>
              <a:ahLst/>
              <a:cxnLst/>
              <a:rect l="l" t="t" r="r" b="b"/>
              <a:pathLst>
                <a:path w="3903" h="4192" extrusionOk="0">
                  <a:moveTo>
                    <a:pt x="995" y="0"/>
                  </a:moveTo>
                  <a:cubicBezTo>
                    <a:pt x="667" y="0"/>
                    <a:pt x="369" y="122"/>
                    <a:pt x="267" y="518"/>
                  </a:cubicBezTo>
                  <a:cubicBezTo>
                    <a:pt x="0" y="1552"/>
                    <a:pt x="1234" y="2686"/>
                    <a:pt x="2335" y="3587"/>
                  </a:cubicBezTo>
                  <a:cubicBezTo>
                    <a:pt x="2843" y="4003"/>
                    <a:pt x="3217" y="4191"/>
                    <a:pt x="3471" y="4191"/>
                  </a:cubicBezTo>
                  <a:cubicBezTo>
                    <a:pt x="3768" y="4191"/>
                    <a:pt x="3903" y="3936"/>
                    <a:pt x="3903" y="3487"/>
                  </a:cubicBezTo>
                  <a:cubicBezTo>
                    <a:pt x="3903" y="2620"/>
                    <a:pt x="2135" y="318"/>
                    <a:pt x="2135" y="318"/>
                  </a:cubicBezTo>
                  <a:cubicBezTo>
                    <a:pt x="2135" y="318"/>
                    <a:pt x="1525" y="0"/>
                    <a:pt x="995" y="0"/>
                  </a:cubicBez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4"/>
            <p:cNvSpPr/>
            <p:nvPr/>
          </p:nvSpPr>
          <p:spPr>
            <a:xfrm>
              <a:off x="3285850" y="2607775"/>
              <a:ext cx="109275" cy="115475"/>
            </a:xfrm>
            <a:custGeom>
              <a:avLst/>
              <a:gdLst/>
              <a:ahLst/>
              <a:cxnLst/>
              <a:rect l="l" t="t" r="r" b="b"/>
              <a:pathLst>
                <a:path w="4371" h="4619" extrusionOk="0">
                  <a:moveTo>
                    <a:pt x="1235" y="415"/>
                  </a:moveTo>
                  <a:cubicBezTo>
                    <a:pt x="1568" y="449"/>
                    <a:pt x="1902" y="549"/>
                    <a:pt x="2202" y="716"/>
                  </a:cubicBezTo>
                  <a:cubicBezTo>
                    <a:pt x="2702" y="1349"/>
                    <a:pt x="3937" y="3084"/>
                    <a:pt x="3937" y="3718"/>
                  </a:cubicBezTo>
                  <a:cubicBezTo>
                    <a:pt x="3937" y="3985"/>
                    <a:pt x="3837" y="4151"/>
                    <a:pt x="3770" y="4185"/>
                  </a:cubicBezTo>
                  <a:cubicBezTo>
                    <a:pt x="3752" y="4194"/>
                    <a:pt x="3721" y="4205"/>
                    <a:pt x="3670" y="4205"/>
                  </a:cubicBezTo>
                  <a:cubicBezTo>
                    <a:pt x="3528" y="4205"/>
                    <a:pt x="3234" y="4118"/>
                    <a:pt x="2669" y="3651"/>
                  </a:cubicBezTo>
                  <a:cubicBezTo>
                    <a:pt x="1568" y="2750"/>
                    <a:pt x="468" y="1716"/>
                    <a:pt x="701" y="782"/>
                  </a:cubicBezTo>
                  <a:cubicBezTo>
                    <a:pt x="701" y="649"/>
                    <a:pt x="801" y="516"/>
                    <a:pt x="935" y="482"/>
                  </a:cubicBezTo>
                  <a:cubicBezTo>
                    <a:pt x="1035" y="449"/>
                    <a:pt x="1101" y="415"/>
                    <a:pt x="1201" y="415"/>
                  </a:cubicBezTo>
                  <a:close/>
                  <a:moveTo>
                    <a:pt x="1215" y="0"/>
                  </a:moveTo>
                  <a:cubicBezTo>
                    <a:pt x="1059" y="0"/>
                    <a:pt x="906" y="24"/>
                    <a:pt x="768" y="82"/>
                  </a:cubicBezTo>
                  <a:cubicBezTo>
                    <a:pt x="534" y="215"/>
                    <a:pt x="334" y="415"/>
                    <a:pt x="301" y="682"/>
                  </a:cubicBezTo>
                  <a:cubicBezTo>
                    <a:pt x="1" y="1816"/>
                    <a:pt x="1168" y="2951"/>
                    <a:pt x="2436" y="3985"/>
                  </a:cubicBezTo>
                  <a:cubicBezTo>
                    <a:pt x="2769" y="4318"/>
                    <a:pt x="3236" y="4552"/>
                    <a:pt x="3703" y="4618"/>
                  </a:cubicBezTo>
                  <a:cubicBezTo>
                    <a:pt x="3803" y="4618"/>
                    <a:pt x="3903" y="4618"/>
                    <a:pt x="3970" y="4552"/>
                  </a:cubicBezTo>
                  <a:cubicBezTo>
                    <a:pt x="4237" y="4452"/>
                    <a:pt x="4370" y="4151"/>
                    <a:pt x="4370" y="3718"/>
                  </a:cubicBezTo>
                  <a:cubicBezTo>
                    <a:pt x="4370" y="2817"/>
                    <a:pt x="2702" y="649"/>
                    <a:pt x="2502" y="415"/>
                  </a:cubicBezTo>
                  <a:cubicBezTo>
                    <a:pt x="2502" y="382"/>
                    <a:pt x="2469" y="349"/>
                    <a:pt x="2436" y="349"/>
                  </a:cubicBezTo>
                  <a:cubicBezTo>
                    <a:pt x="2357" y="297"/>
                    <a:pt x="1770" y="0"/>
                    <a:pt x="121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a:off x="3016200" y="3332375"/>
              <a:ext cx="377250" cy="148225"/>
            </a:xfrm>
            <a:custGeom>
              <a:avLst/>
              <a:gdLst/>
              <a:ahLst/>
              <a:cxnLst/>
              <a:rect l="l" t="t" r="r" b="b"/>
              <a:pathLst>
                <a:path w="15090" h="5929" extrusionOk="0">
                  <a:moveTo>
                    <a:pt x="7618" y="0"/>
                  </a:moveTo>
                  <a:cubicBezTo>
                    <a:pt x="5456" y="0"/>
                    <a:pt x="3352" y="823"/>
                    <a:pt x="1747" y="2287"/>
                  </a:cubicBezTo>
                  <a:cubicBezTo>
                    <a:pt x="0" y="3904"/>
                    <a:pt x="2926" y="5929"/>
                    <a:pt x="6663" y="5929"/>
                  </a:cubicBezTo>
                  <a:cubicBezTo>
                    <a:pt x="6781" y="5929"/>
                    <a:pt x="6899" y="5927"/>
                    <a:pt x="7017" y="5923"/>
                  </a:cubicBezTo>
                  <a:cubicBezTo>
                    <a:pt x="10920" y="5756"/>
                    <a:pt x="12988" y="4655"/>
                    <a:pt x="12988" y="4655"/>
                  </a:cubicBezTo>
                  <a:lnTo>
                    <a:pt x="15090" y="1453"/>
                  </a:lnTo>
                  <a:cubicBezTo>
                    <a:pt x="15090" y="1453"/>
                    <a:pt x="11320" y="486"/>
                    <a:pt x="8818" y="85"/>
                  </a:cubicBezTo>
                  <a:cubicBezTo>
                    <a:pt x="8418" y="28"/>
                    <a:pt x="8017" y="0"/>
                    <a:pt x="76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4"/>
            <p:cNvSpPr/>
            <p:nvPr/>
          </p:nvSpPr>
          <p:spPr>
            <a:xfrm>
              <a:off x="3038175" y="3326525"/>
              <a:ext cx="360275" cy="158100"/>
            </a:xfrm>
            <a:custGeom>
              <a:avLst/>
              <a:gdLst/>
              <a:ahLst/>
              <a:cxnLst/>
              <a:rect l="l" t="t" r="r" b="b"/>
              <a:pathLst>
                <a:path w="14411" h="6324" extrusionOk="0">
                  <a:moveTo>
                    <a:pt x="6739" y="386"/>
                  </a:moveTo>
                  <a:cubicBezTo>
                    <a:pt x="7139" y="386"/>
                    <a:pt x="7539" y="419"/>
                    <a:pt x="7906" y="486"/>
                  </a:cubicBezTo>
                  <a:cubicBezTo>
                    <a:pt x="9974" y="853"/>
                    <a:pt x="12943" y="1587"/>
                    <a:pt x="13877" y="1820"/>
                  </a:cubicBezTo>
                  <a:lnTo>
                    <a:pt x="11976" y="4722"/>
                  </a:lnTo>
                  <a:cubicBezTo>
                    <a:pt x="11642" y="4889"/>
                    <a:pt x="9607" y="5790"/>
                    <a:pt x="6138" y="5923"/>
                  </a:cubicBezTo>
                  <a:cubicBezTo>
                    <a:pt x="6014" y="5928"/>
                    <a:pt x="5891" y="5930"/>
                    <a:pt x="5769" y="5930"/>
                  </a:cubicBezTo>
                  <a:cubicBezTo>
                    <a:pt x="3107" y="5930"/>
                    <a:pt x="1017" y="4911"/>
                    <a:pt x="634" y="3922"/>
                  </a:cubicBezTo>
                  <a:cubicBezTo>
                    <a:pt x="434" y="3455"/>
                    <a:pt x="601" y="2955"/>
                    <a:pt x="1001" y="2654"/>
                  </a:cubicBezTo>
                  <a:cubicBezTo>
                    <a:pt x="2569" y="1220"/>
                    <a:pt x="4637" y="419"/>
                    <a:pt x="6739" y="386"/>
                  </a:cubicBezTo>
                  <a:close/>
                  <a:moveTo>
                    <a:pt x="6747" y="1"/>
                  </a:moveTo>
                  <a:cubicBezTo>
                    <a:pt x="4527" y="1"/>
                    <a:pt x="2364" y="832"/>
                    <a:pt x="701" y="2354"/>
                  </a:cubicBezTo>
                  <a:cubicBezTo>
                    <a:pt x="201" y="2754"/>
                    <a:pt x="0" y="3455"/>
                    <a:pt x="234" y="4055"/>
                  </a:cubicBezTo>
                  <a:cubicBezTo>
                    <a:pt x="768" y="5356"/>
                    <a:pt x="3169" y="6324"/>
                    <a:pt x="5771" y="6324"/>
                  </a:cubicBezTo>
                  <a:lnTo>
                    <a:pt x="6138" y="6324"/>
                  </a:lnTo>
                  <a:cubicBezTo>
                    <a:pt x="10008" y="6190"/>
                    <a:pt x="12109" y="5089"/>
                    <a:pt x="12209" y="5056"/>
                  </a:cubicBezTo>
                  <a:cubicBezTo>
                    <a:pt x="12243" y="5023"/>
                    <a:pt x="12243" y="5023"/>
                    <a:pt x="12276" y="4989"/>
                  </a:cubicBezTo>
                  <a:lnTo>
                    <a:pt x="14344" y="1787"/>
                  </a:lnTo>
                  <a:cubicBezTo>
                    <a:pt x="14411" y="1720"/>
                    <a:pt x="14411" y="1654"/>
                    <a:pt x="14377" y="1587"/>
                  </a:cubicBezTo>
                  <a:cubicBezTo>
                    <a:pt x="14344" y="1520"/>
                    <a:pt x="14311" y="1487"/>
                    <a:pt x="14244" y="1487"/>
                  </a:cubicBezTo>
                  <a:cubicBezTo>
                    <a:pt x="14244" y="1453"/>
                    <a:pt x="10475" y="486"/>
                    <a:pt x="7973" y="86"/>
                  </a:cubicBezTo>
                  <a:cubicBezTo>
                    <a:pt x="7564" y="29"/>
                    <a:pt x="7154" y="1"/>
                    <a:pt x="674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4"/>
            <p:cNvSpPr/>
            <p:nvPr/>
          </p:nvSpPr>
          <p:spPr>
            <a:xfrm>
              <a:off x="3036500" y="3331800"/>
              <a:ext cx="333600" cy="120300"/>
            </a:xfrm>
            <a:custGeom>
              <a:avLst/>
              <a:gdLst/>
              <a:ahLst/>
              <a:cxnLst/>
              <a:rect l="l" t="t" r="r" b="b"/>
              <a:pathLst>
                <a:path w="13344" h="4812" extrusionOk="0">
                  <a:moveTo>
                    <a:pt x="6861" y="1"/>
                  </a:moveTo>
                  <a:cubicBezTo>
                    <a:pt x="4680" y="1"/>
                    <a:pt x="2553" y="805"/>
                    <a:pt x="935" y="2310"/>
                  </a:cubicBezTo>
                  <a:cubicBezTo>
                    <a:pt x="1" y="3144"/>
                    <a:pt x="401" y="4111"/>
                    <a:pt x="1502" y="4812"/>
                  </a:cubicBezTo>
                  <a:cubicBezTo>
                    <a:pt x="1335" y="3611"/>
                    <a:pt x="2036" y="2477"/>
                    <a:pt x="3170" y="2010"/>
                  </a:cubicBezTo>
                  <a:cubicBezTo>
                    <a:pt x="4761" y="1282"/>
                    <a:pt x="7528" y="1051"/>
                    <a:pt x="9880" y="1051"/>
                  </a:cubicBezTo>
                  <a:cubicBezTo>
                    <a:pt x="10980" y="1051"/>
                    <a:pt x="11988" y="1101"/>
                    <a:pt x="12743" y="1176"/>
                  </a:cubicBezTo>
                  <a:cubicBezTo>
                    <a:pt x="12910" y="1209"/>
                    <a:pt x="13143" y="1209"/>
                    <a:pt x="13344" y="1242"/>
                  </a:cubicBezTo>
                  <a:cubicBezTo>
                    <a:pt x="12043" y="909"/>
                    <a:pt x="9741" y="375"/>
                    <a:pt x="8006" y="75"/>
                  </a:cubicBezTo>
                  <a:cubicBezTo>
                    <a:pt x="7625" y="25"/>
                    <a:pt x="7242" y="1"/>
                    <a:pt x="68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4"/>
            <p:cNvSpPr/>
            <p:nvPr/>
          </p:nvSpPr>
          <p:spPr>
            <a:xfrm>
              <a:off x="3040675" y="3326525"/>
              <a:ext cx="334425" cy="130950"/>
            </a:xfrm>
            <a:custGeom>
              <a:avLst/>
              <a:gdLst/>
              <a:ahLst/>
              <a:cxnLst/>
              <a:rect l="l" t="t" r="r" b="b"/>
              <a:pathLst>
                <a:path w="13377" h="5238" extrusionOk="0">
                  <a:moveTo>
                    <a:pt x="6639" y="386"/>
                  </a:moveTo>
                  <a:cubicBezTo>
                    <a:pt x="7039" y="386"/>
                    <a:pt x="7439" y="419"/>
                    <a:pt x="7806" y="486"/>
                  </a:cubicBezTo>
                  <a:cubicBezTo>
                    <a:pt x="8673" y="620"/>
                    <a:pt x="9674" y="820"/>
                    <a:pt x="10608" y="1053"/>
                  </a:cubicBezTo>
                  <a:cubicBezTo>
                    <a:pt x="10217" y="1037"/>
                    <a:pt x="9801" y="1028"/>
                    <a:pt x="9369" y="1028"/>
                  </a:cubicBezTo>
                  <a:cubicBezTo>
                    <a:pt x="7148" y="1028"/>
                    <a:pt x="4523" y="1272"/>
                    <a:pt x="2903" y="2054"/>
                  </a:cubicBezTo>
                  <a:cubicBezTo>
                    <a:pt x="1835" y="2454"/>
                    <a:pt x="1135" y="3488"/>
                    <a:pt x="1101" y="4622"/>
                  </a:cubicBezTo>
                  <a:cubicBezTo>
                    <a:pt x="768" y="4389"/>
                    <a:pt x="534" y="4022"/>
                    <a:pt x="468" y="3588"/>
                  </a:cubicBezTo>
                  <a:cubicBezTo>
                    <a:pt x="434" y="3221"/>
                    <a:pt x="601" y="2888"/>
                    <a:pt x="901" y="2654"/>
                  </a:cubicBezTo>
                  <a:cubicBezTo>
                    <a:pt x="2469" y="1220"/>
                    <a:pt x="4537" y="419"/>
                    <a:pt x="6639" y="386"/>
                  </a:cubicBezTo>
                  <a:close/>
                  <a:moveTo>
                    <a:pt x="6647" y="1"/>
                  </a:moveTo>
                  <a:cubicBezTo>
                    <a:pt x="4427" y="1"/>
                    <a:pt x="2264" y="832"/>
                    <a:pt x="601" y="2354"/>
                  </a:cubicBezTo>
                  <a:cubicBezTo>
                    <a:pt x="234" y="2654"/>
                    <a:pt x="1" y="3121"/>
                    <a:pt x="34" y="3622"/>
                  </a:cubicBezTo>
                  <a:cubicBezTo>
                    <a:pt x="101" y="4189"/>
                    <a:pt x="501" y="4756"/>
                    <a:pt x="1201" y="5223"/>
                  </a:cubicBezTo>
                  <a:lnTo>
                    <a:pt x="1335" y="5223"/>
                  </a:lnTo>
                  <a:cubicBezTo>
                    <a:pt x="1346" y="5234"/>
                    <a:pt x="1357" y="5238"/>
                    <a:pt x="1368" y="5238"/>
                  </a:cubicBezTo>
                  <a:cubicBezTo>
                    <a:pt x="1390" y="5238"/>
                    <a:pt x="1413" y="5223"/>
                    <a:pt x="1435" y="5223"/>
                  </a:cubicBezTo>
                  <a:cubicBezTo>
                    <a:pt x="1502" y="5189"/>
                    <a:pt x="1535" y="5123"/>
                    <a:pt x="1535" y="5023"/>
                  </a:cubicBezTo>
                  <a:cubicBezTo>
                    <a:pt x="1402" y="3922"/>
                    <a:pt x="2035" y="2854"/>
                    <a:pt x="3069" y="2421"/>
                  </a:cubicBezTo>
                  <a:cubicBezTo>
                    <a:pt x="4590" y="1695"/>
                    <a:pt x="7269" y="1447"/>
                    <a:pt x="9614" y="1447"/>
                  </a:cubicBezTo>
                  <a:cubicBezTo>
                    <a:pt x="10715" y="1447"/>
                    <a:pt x="11743" y="1502"/>
                    <a:pt x="12543" y="1587"/>
                  </a:cubicBezTo>
                  <a:cubicBezTo>
                    <a:pt x="12743" y="1620"/>
                    <a:pt x="12943" y="1654"/>
                    <a:pt x="13143" y="1654"/>
                  </a:cubicBezTo>
                  <a:cubicBezTo>
                    <a:pt x="13243" y="1654"/>
                    <a:pt x="13343" y="1554"/>
                    <a:pt x="13377" y="1453"/>
                  </a:cubicBezTo>
                  <a:cubicBezTo>
                    <a:pt x="13377" y="1353"/>
                    <a:pt x="13310" y="1253"/>
                    <a:pt x="13210" y="1220"/>
                  </a:cubicBezTo>
                  <a:cubicBezTo>
                    <a:pt x="11976" y="920"/>
                    <a:pt x="9607" y="353"/>
                    <a:pt x="7873" y="86"/>
                  </a:cubicBezTo>
                  <a:cubicBezTo>
                    <a:pt x="7464" y="29"/>
                    <a:pt x="7054" y="1"/>
                    <a:pt x="664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4"/>
            <p:cNvSpPr/>
            <p:nvPr/>
          </p:nvSpPr>
          <p:spPr>
            <a:xfrm>
              <a:off x="3340900" y="2960000"/>
              <a:ext cx="1166900" cy="488775"/>
            </a:xfrm>
            <a:custGeom>
              <a:avLst/>
              <a:gdLst/>
              <a:ahLst/>
              <a:cxnLst/>
              <a:rect l="l" t="t" r="r" b="b"/>
              <a:pathLst>
                <a:path w="46676" h="19551" extrusionOk="0">
                  <a:moveTo>
                    <a:pt x="39293" y="1"/>
                  </a:moveTo>
                  <a:cubicBezTo>
                    <a:pt x="38335" y="1"/>
                    <a:pt x="37325" y="167"/>
                    <a:pt x="36293" y="503"/>
                  </a:cubicBezTo>
                  <a:cubicBezTo>
                    <a:pt x="30722" y="2305"/>
                    <a:pt x="26986" y="6774"/>
                    <a:pt x="19881" y="10811"/>
                  </a:cubicBezTo>
                  <a:cubicBezTo>
                    <a:pt x="12809" y="14814"/>
                    <a:pt x="0" y="16648"/>
                    <a:pt x="0" y="16648"/>
                  </a:cubicBezTo>
                  <a:lnTo>
                    <a:pt x="0" y="19550"/>
                  </a:lnTo>
                  <a:lnTo>
                    <a:pt x="8073" y="19550"/>
                  </a:lnTo>
                  <a:cubicBezTo>
                    <a:pt x="11975" y="19550"/>
                    <a:pt x="30989" y="19250"/>
                    <a:pt x="35159" y="16748"/>
                  </a:cubicBezTo>
                  <a:cubicBezTo>
                    <a:pt x="39328" y="14246"/>
                    <a:pt x="43498" y="7975"/>
                    <a:pt x="43498" y="7975"/>
                  </a:cubicBezTo>
                  <a:lnTo>
                    <a:pt x="46567" y="9276"/>
                  </a:lnTo>
                  <a:cubicBezTo>
                    <a:pt x="46675" y="3170"/>
                    <a:pt x="43472" y="1"/>
                    <a:pt x="392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4"/>
            <p:cNvSpPr/>
            <p:nvPr/>
          </p:nvSpPr>
          <p:spPr>
            <a:xfrm>
              <a:off x="3335875" y="2954225"/>
              <a:ext cx="1175875" cy="499550"/>
            </a:xfrm>
            <a:custGeom>
              <a:avLst/>
              <a:gdLst/>
              <a:ahLst/>
              <a:cxnLst/>
              <a:rect l="l" t="t" r="r" b="b"/>
              <a:pathLst>
                <a:path w="47035" h="19982" extrusionOk="0">
                  <a:moveTo>
                    <a:pt x="39527" y="0"/>
                  </a:moveTo>
                  <a:cubicBezTo>
                    <a:pt x="38540" y="0"/>
                    <a:pt x="37498" y="177"/>
                    <a:pt x="36427" y="534"/>
                  </a:cubicBezTo>
                  <a:cubicBezTo>
                    <a:pt x="33158" y="1602"/>
                    <a:pt x="30556" y="3503"/>
                    <a:pt x="27521" y="5771"/>
                  </a:cubicBezTo>
                  <a:cubicBezTo>
                    <a:pt x="25119" y="7606"/>
                    <a:pt x="22584" y="9307"/>
                    <a:pt x="19982" y="10842"/>
                  </a:cubicBezTo>
                  <a:cubicBezTo>
                    <a:pt x="13010" y="14778"/>
                    <a:pt x="301" y="16646"/>
                    <a:pt x="168" y="16646"/>
                  </a:cubicBezTo>
                  <a:cubicBezTo>
                    <a:pt x="68" y="16646"/>
                    <a:pt x="1" y="16746"/>
                    <a:pt x="1" y="16846"/>
                  </a:cubicBezTo>
                  <a:lnTo>
                    <a:pt x="1" y="19748"/>
                  </a:lnTo>
                  <a:cubicBezTo>
                    <a:pt x="1" y="19881"/>
                    <a:pt x="101" y="19981"/>
                    <a:pt x="201" y="19981"/>
                  </a:cubicBezTo>
                  <a:lnTo>
                    <a:pt x="8274" y="19981"/>
                  </a:lnTo>
                  <a:cubicBezTo>
                    <a:pt x="8507" y="19981"/>
                    <a:pt x="30856" y="19948"/>
                    <a:pt x="35493" y="17179"/>
                  </a:cubicBezTo>
                  <a:cubicBezTo>
                    <a:pt x="39629" y="14678"/>
                    <a:pt x="43832" y="8406"/>
                    <a:pt x="43899" y="8340"/>
                  </a:cubicBezTo>
                  <a:cubicBezTo>
                    <a:pt x="43932" y="8273"/>
                    <a:pt x="43932" y="8140"/>
                    <a:pt x="43832" y="8073"/>
                  </a:cubicBezTo>
                  <a:cubicBezTo>
                    <a:pt x="43797" y="8049"/>
                    <a:pt x="43757" y="8038"/>
                    <a:pt x="43718" y="8038"/>
                  </a:cubicBezTo>
                  <a:cubicBezTo>
                    <a:pt x="43646" y="8038"/>
                    <a:pt x="43575" y="8075"/>
                    <a:pt x="43532" y="8140"/>
                  </a:cubicBezTo>
                  <a:cubicBezTo>
                    <a:pt x="43499" y="8173"/>
                    <a:pt x="39362" y="14377"/>
                    <a:pt x="35259" y="16812"/>
                  </a:cubicBezTo>
                  <a:cubicBezTo>
                    <a:pt x="30723" y="19548"/>
                    <a:pt x="8507" y="19581"/>
                    <a:pt x="8274" y="19581"/>
                  </a:cubicBezTo>
                  <a:lnTo>
                    <a:pt x="401" y="19581"/>
                  </a:lnTo>
                  <a:lnTo>
                    <a:pt x="401" y="17046"/>
                  </a:lnTo>
                  <a:cubicBezTo>
                    <a:pt x="2002" y="16812"/>
                    <a:pt x="13611" y="14944"/>
                    <a:pt x="20182" y="11208"/>
                  </a:cubicBezTo>
                  <a:cubicBezTo>
                    <a:pt x="22817" y="9674"/>
                    <a:pt x="25352" y="7973"/>
                    <a:pt x="27754" y="6105"/>
                  </a:cubicBezTo>
                  <a:cubicBezTo>
                    <a:pt x="30756" y="3903"/>
                    <a:pt x="33358" y="1969"/>
                    <a:pt x="36560" y="934"/>
                  </a:cubicBezTo>
                  <a:cubicBezTo>
                    <a:pt x="37574" y="601"/>
                    <a:pt x="38567" y="435"/>
                    <a:pt x="39509" y="435"/>
                  </a:cubicBezTo>
                  <a:cubicBezTo>
                    <a:pt x="41016" y="435"/>
                    <a:pt x="42390" y="860"/>
                    <a:pt x="43499" y="1702"/>
                  </a:cubicBezTo>
                  <a:cubicBezTo>
                    <a:pt x="45533" y="3203"/>
                    <a:pt x="46634" y="5971"/>
                    <a:pt x="46568" y="9474"/>
                  </a:cubicBezTo>
                  <a:cubicBezTo>
                    <a:pt x="46568" y="9607"/>
                    <a:pt x="46634" y="9707"/>
                    <a:pt x="46768" y="9707"/>
                  </a:cubicBezTo>
                  <a:cubicBezTo>
                    <a:pt x="46868" y="9707"/>
                    <a:pt x="46968" y="9607"/>
                    <a:pt x="46968" y="9507"/>
                  </a:cubicBezTo>
                  <a:cubicBezTo>
                    <a:pt x="47035" y="5838"/>
                    <a:pt x="45900" y="2936"/>
                    <a:pt x="43766" y="1368"/>
                  </a:cubicBezTo>
                  <a:cubicBezTo>
                    <a:pt x="42571" y="462"/>
                    <a:pt x="41121" y="0"/>
                    <a:pt x="3952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4"/>
            <p:cNvSpPr/>
            <p:nvPr/>
          </p:nvSpPr>
          <p:spPr>
            <a:xfrm>
              <a:off x="4046400" y="3274025"/>
              <a:ext cx="317750" cy="161400"/>
            </a:xfrm>
            <a:custGeom>
              <a:avLst/>
              <a:gdLst/>
              <a:ahLst/>
              <a:cxnLst/>
              <a:rect l="l" t="t" r="r" b="b"/>
              <a:pathLst>
                <a:path w="12710" h="6456" extrusionOk="0">
                  <a:moveTo>
                    <a:pt x="12480" y="1"/>
                  </a:moveTo>
                  <a:cubicBezTo>
                    <a:pt x="12426" y="1"/>
                    <a:pt x="12376" y="18"/>
                    <a:pt x="12342" y="51"/>
                  </a:cubicBezTo>
                  <a:cubicBezTo>
                    <a:pt x="8973" y="3187"/>
                    <a:pt x="4804" y="5255"/>
                    <a:pt x="300" y="6022"/>
                  </a:cubicBezTo>
                  <a:cubicBezTo>
                    <a:pt x="0" y="6055"/>
                    <a:pt x="67" y="6456"/>
                    <a:pt x="334" y="6456"/>
                  </a:cubicBezTo>
                  <a:lnTo>
                    <a:pt x="367" y="6422"/>
                  </a:lnTo>
                  <a:cubicBezTo>
                    <a:pt x="4970" y="5622"/>
                    <a:pt x="9240" y="3520"/>
                    <a:pt x="12643" y="351"/>
                  </a:cubicBezTo>
                  <a:cubicBezTo>
                    <a:pt x="12709" y="284"/>
                    <a:pt x="12709" y="151"/>
                    <a:pt x="12643" y="51"/>
                  </a:cubicBezTo>
                  <a:cubicBezTo>
                    <a:pt x="12593" y="18"/>
                    <a:pt x="12534" y="1"/>
                    <a:pt x="124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a:off x="4391650" y="3189925"/>
              <a:ext cx="40875" cy="52875"/>
            </a:xfrm>
            <a:custGeom>
              <a:avLst/>
              <a:gdLst/>
              <a:ahLst/>
              <a:cxnLst/>
              <a:rect l="l" t="t" r="r" b="b"/>
              <a:pathLst>
                <a:path w="1635" h="2115" extrusionOk="0">
                  <a:moveTo>
                    <a:pt x="1422" y="0"/>
                  </a:moveTo>
                  <a:cubicBezTo>
                    <a:pt x="1341" y="0"/>
                    <a:pt x="1259" y="38"/>
                    <a:pt x="1234" y="113"/>
                  </a:cubicBezTo>
                  <a:cubicBezTo>
                    <a:pt x="901" y="680"/>
                    <a:pt x="500" y="1247"/>
                    <a:pt x="67" y="1780"/>
                  </a:cubicBezTo>
                  <a:cubicBezTo>
                    <a:pt x="0" y="1847"/>
                    <a:pt x="33" y="1981"/>
                    <a:pt x="100" y="2081"/>
                  </a:cubicBezTo>
                  <a:cubicBezTo>
                    <a:pt x="134" y="2081"/>
                    <a:pt x="200" y="2114"/>
                    <a:pt x="234" y="2114"/>
                  </a:cubicBezTo>
                  <a:cubicBezTo>
                    <a:pt x="300" y="2114"/>
                    <a:pt x="367" y="2081"/>
                    <a:pt x="400" y="2047"/>
                  </a:cubicBezTo>
                  <a:cubicBezTo>
                    <a:pt x="867" y="1514"/>
                    <a:pt x="1268" y="913"/>
                    <a:pt x="1601" y="279"/>
                  </a:cubicBezTo>
                  <a:cubicBezTo>
                    <a:pt x="1635" y="179"/>
                    <a:pt x="1601" y="79"/>
                    <a:pt x="1501" y="13"/>
                  </a:cubicBezTo>
                  <a:cubicBezTo>
                    <a:pt x="1476" y="4"/>
                    <a:pt x="1449" y="0"/>
                    <a:pt x="1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a:off x="3727000" y="3204900"/>
              <a:ext cx="179325" cy="72925"/>
            </a:xfrm>
            <a:custGeom>
              <a:avLst/>
              <a:gdLst/>
              <a:ahLst/>
              <a:cxnLst/>
              <a:rect l="l" t="t" r="r" b="b"/>
              <a:pathLst>
                <a:path w="7173" h="2917" extrusionOk="0">
                  <a:moveTo>
                    <a:pt x="6951" y="1"/>
                  </a:moveTo>
                  <a:cubicBezTo>
                    <a:pt x="6902" y="1"/>
                    <a:pt x="6850" y="17"/>
                    <a:pt x="6805" y="47"/>
                  </a:cubicBezTo>
                  <a:cubicBezTo>
                    <a:pt x="4937" y="1482"/>
                    <a:pt x="2636" y="2349"/>
                    <a:pt x="267" y="2516"/>
                  </a:cubicBezTo>
                  <a:cubicBezTo>
                    <a:pt x="0" y="2516"/>
                    <a:pt x="0" y="2916"/>
                    <a:pt x="267" y="2916"/>
                  </a:cubicBezTo>
                  <a:cubicBezTo>
                    <a:pt x="2736" y="2783"/>
                    <a:pt x="5137" y="1882"/>
                    <a:pt x="7072" y="381"/>
                  </a:cubicBezTo>
                  <a:cubicBezTo>
                    <a:pt x="7172" y="281"/>
                    <a:pt x="7172" y="181"/>
                    <a:pt x="7106" y="81"/>
                  </a:cubicBezTo>
                  <a:cubicBezTo>
                    <a:pt x="7069" y="26"/>
                    <a:pt x="7012" y="1"/>
                    <a:pt x="69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3268350" y="3010100"/>
              <a:ext cx="10850" cy="1700"/>
            </a:xfrm>
            <a:custGeom>
              <a:avLst/>
              <a:gdLst/>
              <a:ahLst/>
              <a:cxnLst/>
              <a:rect l="l" t="t" r="r" b="b"/>
              <a:pathLst>
                <a:path w="434" h="68" extrusionOk="0">
                  <a:moveTo>
                    <a:pt x="434" y="67"/>
                  </a:moveTo>
                  <a:lnTo>
                    <a:pt x="0" y="0"/>
                  </a:lnTo>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3262500" y="3005100"/>
              <a:ext cx="24200" cy="11750"/>
            </a:xfrm>
            <a:custGeom>
              <a:avLst/>
              <a:gdLst/>
              <a:ahLst/>
              <a:cxnLst/>
              <a:rect l="l" t="t" r="r" b="b"/>
              <a:pathLst>
                <a:path w="968" h="470" extrusionOk="0">
                  <a:moveTo>
                    <a:pt x="234" y="0"/>
                  </a:moveTo>
                  <a:cubicBezTo>
                    <a:pt x="134" y="0"/>
                    <a:pt x="34" y="100"/>
                    <a:pt x="1" y="200"/>
                  </a:cubicBezTo>
                  <a:cubicBezTo>
                    <a:pt x="1" y="300"/>
                    <a:pt x="101" y="401"/>
                    <a:pt x="201" y="434"/>
                  </a:cubicBezTo>
                  <a:lnTo>
                    <a:pt x="668" y="467"/>
                  </a:lnTo>
                  <a:cubicBezTo>
                    <a:pt x="679" y="468"/>
                    <a:pt x="690" y="469"/>
                    <a:pt x="700" y="469"/>
                  </a:cubicBezTo>
                  <a:cubicBezTo>
                    <a:pt x="968" y="469"/>
                    <a:pt x="958" y="67"/>
                    <a:pt x="701" y="67"/>
                  </a:cubicBezTo>
                  <a:lnTo>
                    <a:pt x="23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4"/>
            <p:cNvSpPr/>
            <p:nvPr/>
          </p:nvSpPr>
          <p:spPr>
            <a:xfrm>
              <a:off x="4251550" y="3416500"/>
              <a:ext cx="340250" cy="167675"/>
            </a:xfrm>
            <a:custGeom>
              <a:avLst/>
              <a:gdLst/>
              <a:ahLst/>
              <a:cxnLst/>
              <a:rect l="l" t="t" r="r" b="b"/>
              <a:pathLst>
                <a:path w="13610" h="6707" extrusionOk="0">
                  <a:moveTo>
                    <a:pt x="8610" y="1"/>
                  </a:moveTo>
                  <a:cubicBezTo>
                    <a:pt x="8002" y="1"/>
                    <a:pt x="7351" y="55"/>
                    <a:pt x="6672" y="156"/>
                  </a:cubicBezTo>
                  <a:cubicBezTo>
                    <a:pt x="4503" y="523"/>
                    <a:pt x="2368" y="1090"/>
                    <a:pt x="267" y="1824"/>
                  </a:cubicBezTo>
                  <a:lnTo>
                    <a:pt x="0" y="5560"/>
                  </a:lnTo>
                  <a:cubicBezTo>
                    <a:pt x="434" y="5793"/>
                    <a:pt x="901" y="5927"/>
                    <a:pt x="1401" y="5994"/>
                  </a:cubicBezTo>
                  <a:cubicBezTo>
                    <a:pt x="1831" y="5994"/>
                    <a:pt x="5350" y="6707"/>
                    <a:pt x="8221" y="6707"/>
                  </a:cubicBezTo>
                  <a:cubicBezTo>
                    <a:pt x="8917" y="6707"/>
                    <a:pt x="9574" y="6665"/>
                    <a:pt x="10141" y="6561"/>
                  </a:cubicBezTo>
                  <a:cubicBezTo>
                    <a:pt x="13076" y="5994"/>
                    <a:pt x="13610" y="3759"/>
                    <a:pt x="12776" y="1957"/>
                  </a:cubicBezTo>
                  <a:cubicBezTo>
                    <a:pt x="12137" y="578"/>
                    <a:pt x="10599" y="1"/>
                    <a:pt x="86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4"/>
            <p:cNvSpPr/>
            <p:nvPr/>
          </p:nvSpPr>
          <p:spPr>
            <a:xfrm>
              <a:off x="4245700" y="3412175"/>
              <a:ext cx="342775" cy="177525"/>
            </a:xfrm>
            <a:custGeom>
              <a:avLst/>
              <a:gdLst/>
              <a:ahLst/>
              <a:cxnLst/>
              <a:rect l="l" t="t" r="r" b="b"/>
              <a:pathLst>
                <a:path w="13711" h="7101" extrusionOk="0">
                  <a:moveTo>
                    <a:pt x="8799" y="391"/>
                  </a:moveTo>
                  <a:cubicBezTo>
                    <a:pt x="10492" y="391"/>
                    <a:pt x="12154" y="798"/>
                    <a:pt x="12810" y="2230"/>
                  </a:cubicBezTo>
                  <a:cubicBezTo>
                    <a:pt x="13243" y="3064"/>
                    <a:pt x="13277" y="4032"/>
                    <a:pt x="12876" y="4899"/>
                  </a:cubicBezTo>
                  <a:cubicBezTo>
                    <a:pt x="12443" y="5733"/>
                    <a:pt x="11576" y="6300"/>
                    <a:pt x="10341" y="6534"/>
                  </a:cubicBezTo>
                  <a:cubicBezTo>
                    <a:pt x="9772" y="6636"/>
                    <a:pt x="9109" y="6677"/>
                    <a:pt x="8408" y="6677"/>
                  </a:cubicBezTo>
                  <a:cubicBezTo>
                    <a:pt x="6359" y="6677"/>
                    <a:pt x="3986" y="6324"/>
                    <a:pt x="2669" y="6100"/>
                  </a:cubicBezTo>
                  <a:cubicBezTo>
                    <a:pt x="2336" y="6033"/>
                    <a:pt x="1969" y="6000"/>
                    <a:pt x="1635" y="5966"/>
                  </a:cubicBezTo>
                  <a:cubicBezTo>
                    <a:pt x="1201" y="5933"/>
                    <a:pt x="801" y="5800"/>
                    <a:pt x="434" y="5633"/>
                  </a:cubicBezTo>
                  <a:lnTo>
                    <a:pt x="701" y="2164"/>
                  </a:lnTo>
                  <a:cubicBezTo>
                    <a:pt x="2736" y="1430"/>
                    <a:pt x="4804" y="896"/>
                    <a:pt x="6939" y="529"/>
                  </a:cubicBezTo>
                  <a:cubicBezTo>
                    <a:pt x="7529" y="448"/>
                    <a:pt x="8166" y="391"/>
                    <a:pt x="8799" y="391"/>
                  </a:cubicBezTo>
                  <a:close/>
                  <a:moveTo>
                    <a:pt x="8869" y="1"/>
                  </a:moveTo>
                  <a:cubicBezTo>
                    <a:pt x="8258" y="1"/>
                    <a:pt x="7591" y="54"/>
                    <a:pt x="6872" y="162"/>
                  </a:cubicBezTo>
                  <a:cubicBezTo>
                    <a:pt x="4671" y="529"/>
                    <a:pt x="2536" y="1096"/>
                    <a:pt x="434" y="1830"/>
                  </a:cubicBezTo>
                  <a:cubicBezTo>
                    <a:pt x="368" y="1864"/>
                    <a:pt x="301" y="1930"/>
                    <a:pt x="301" y="1997"/>
                  </a:cubicBezTo>
                  <a:lnTo>
                    <a:pt x="34" y="5766"/>
                  </a:lnTo>
                  <a:cubicBezTo>
                    <a:pt x="1" y="5833"/>
                    <a:pt x="67" y="5933"/>
                    <a:pt x="134" y="5966"/>
                  </a:cubicBezTo>
                  <a:cubicBezTo>
                    <a:pt x="601" y="6200"/>
                    <a:pt x="1101" y="6333"/>
                    <a:pt x="1635" y="6367"/>
                  </a:cubicBezTo>
                  <a:cubicBezTo>
                    <a:pt x="1735" y="6367"/>
                    <a:pt x="2102" y="6433"/>
                    <a:pt x="2602" y="6500"/>
                  </a:cubicBezTo>
                  <a:cubicBezTo>
                    <a:pt x="4537" y="6834"/>
                    <a:pt x="6472" y="7034"/>
                    <a:pt x="8407" y="7101"/>
                  </a:cubicBezTo>
                  <a:cubicBezTo>
                    <a:pt x="9074" y="7101"/>
                    <a:pt x="9741" y="7067"/>
                    <a:pt x="10408" y="6967"/>
                  </a:cubicBezTo>
                  <a:cubicBezTo>
                    <a:pt x="12143" y="6634"/>
                    <a:pt x="12910" y="5766"/>
                    <a:pt x="13243" y="5099"/>
                  </a:cubicBezTo>
                  <a:cubicBezTo>
                    <a:pt x="13710" y="4165"/>
                    <a:pt x="13677" y="3031"/>
                    <a:pt x="13210" y="2097"/>
                  </a:cubicBezTo>
                  <a:cubicBezTo>
                    <a:pt x="12582" y="710"/>
                    <a:pt x="11092" y="1"/>
                    <a:pt x="886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4374125" y="3417900"/>
              <a:ext cx="217675" cy="166375"/>
            </a:xfrm>
            <a:custGeom>
              <a:avLst/>
              <a:gdLst/>
              <a:ahLst/>
              <a:cxnLst/>
              <a:rect l="l" t="t" r="r" b="b"/>
              <a:pathLst>
                <a:path w="8707" h="6655" extrusionOk="0">
                  <a:moveTo>
                    <a:pt x="4504" y="0"/>
                  </a:moveTo>
                  <a:lnTo>
                    <a:pt x="4504" y="0"/>
                  </a:lnTo>
                  <a:cubicBezTo>
                    <a:pt x="5404" y="334"/>
                    <a:pt x="7072" y="1268"/>
                    <a:pt x="6772" y="3436"/>
                  </a:cubicBezTo>
                  <a:cubicBezTo>
                    <a:pt x="6338" y="6338"/>
                    <a:pt x="2869" y="6338"/>
                    <a:pt x="501" y="6338"/>
                  </a:cubicBezTo>
                  <a:cubicBezTo>
                    <a:pt x="334" y="6338"/>
                    <a:pt x="167" y="6371"/>
                    <a:pt x="1" y="6438"/>
                  </a:cubicBezTo>
                  <a:cubicBezTo>
                    <a:pt x="1041" y="6558"/>
                    <a:pt x="2202" y="6654"/>
                    <a:pt x="3274" y="6654"/>
                  </a:cubicBezTo>
                  <a:cubicBezTo>
                    <a:pt x="3989" y="6654"/>
                    <a:pt x="4664" y="6611"/>
                    <a:pt x="5238" y="6505"/>
                  </a:cubicBezTo>
                  <a:cubicBezTo>
                    <a:pt x="8173" y="5938"/>
                    <a:pt x="8707" y="3703"/>
                    <a:pt x="7873" y="1901"/>
                  </a:cubicBezTo>
                  <a:cubicBezTo>
                    <a:pt x="7339" y="734"/>
                    <a:pt x="6105" y="133"/>
                    <a:pt x="45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4"/>
            <p:cNvSpPr/>
            <p:nvPr/>
          </p:nvSpPr>
          <p:spPr>
            <a:xfrm>
              <a:off x="4368300" y="3412675"/>
              <a:ext cx="220175" cy="177025"/>
            </a:xfrm>
            <a:custGeom>
              <a:avLst/>
              <a:gdLst/>
              <a:ahLst/>
              <a:cxnLst/>
              <a:rect l="l" t="t" r="r" b="b"/>
              <a:pathLst>
                <a:path w="8807" h="7081" extrusionOk="0">
                  <a:moveTo>
                    <a:pt x="5971" y="643"/>
                  </a:moveTo>
                  <a:lnTo>
                    <a:pt x="5971" y="643"/>
                  </a:lnTo>
                  <a:cubicBezTo>
                    <a:pt x="6805" y="843"/>
                    <a:pt x="7539" y="1410"/>
                    <a:pt x="7906" y="2210"/>
                  </a:cubicBezTo>
                  <a:cubicBezTo>
                    <a:pt x="8339" y="3044"/>
                    <a:pt x="8373" y="4012"/>
                    <a:pt x="7972" y="4879"/>
                  </a:cubicBezTo>
                  <a:cubicBezTo>
                    <a:pt x="7539" y="5713"/>
                    <a:pt x="6672" y="6280"/>
                    <a:pt x="5437" y="6514"/>
                  </a:cubicBezTo>
                  <a:cubicBezTo>
                    <a:pt x="4770" y="6614"/>
                    <a:pt x="4103" y="6647"/>
                    <a:pt x="3436" y="6647"/>
                  </a:cubicBezTo>
                  <a:cubicBezTo>
                    <a:pt x="5237" y="6413"/>
                    <a:pt x="6905" y="5713"/>
                    <a:pt x="7205" y="3678"/>
                  </a:cubicBezTo>
                  <a:cubicBezTo>
                    <a:pt x="7405" y="2511"/>
                    <a:pt x="6938" y="1310"/>
                    <a:pt x="5971" y="643"/>
                  </a:cubicBezTo>
                  <a:close/>
                  <a:moveTo>
                    <a:pt x="4717" y="0"/>
                  </a:moveTo>
                  <a:cubicBezTo>
                    <a:pt x="4637" y="0"/>
                    <a:pt x="4564" y="60"/>
                    <a:pt x="4537" y="142"/>
                  </a:cubicBezTo>
                  <a:cubicBezTo>
                    <a:pt x="4503" y="242"/>
                    <a:pt x="4570" y="342"/>
                    <a:pt x="4670" y="409"/>
                  </a:cubicBezTo>
                  <a:cubicBezTo>
                    <a:pt x="5571" y="743"/>
                    <a:pt x="7072" y="1643"/>
                    <a:pt x="6805" y="3611"/>
                  </a:cubicBezTo>
                  <a:cubicBezTo>
                    <a:pt x="6405" y="6347"/>
                    <a:pt x="3136" y="6347"/>
                    <a:pt x="734" y="6347"/>
                  </a:cubicBezTo>
                  <a:cubicBezTo>
                    <a:pt x="567" y="6347"/>
                    <a:pt x="367" y="6380"/>
                    <a:pt x="167" y="6447"/>
                  </a:cubicBezTo>
                  <a:cubicBezTo>
                    <a:pt x="67" y="6447"/>
                    <a:pt x="0" y="6547"/>
                    <a:pt x="33" y="6647"/>
                  </a:cubicBezTo>
                  <a:cubicBezTo>
                    <a:pt x="33" y="6747"/>
                    <a:pt x="100" y="6847"/>
                    <a:pt x="200" y="6847"/>
                  </a:cubicBezTo>
                  <a:cubicBezTo>
                    <a:pt x="1301" y="6981"/>
                    <a:pt x="2402" y="7047"/>
                    <a:pt x="3503" y="7081"/>
                  </a:cubicBezTo>
                  <a:cubicBezTo>
                    <a:pt x="4170" y="7081"/>
                    <a:pt x="4837" y="7014"/>
                    <a:pt x="5504" y="6914"/>
                  </a:cubicBezTo>
                  <a:cubicBezTo>
                    <a:pt x="7239" y="6580"/>
                    <a:pt x="8006" y="5713"/>
                    <a:pt x="8339" y="5079"/>
                  </a:cubicBezTo>
                  <a:cubicBezTo>
                    <a:pt x="8806" y="4112"/>
                    <a:pt x="8773" y="2978"/>
                    <a:pt x="8306" y="2044"/>
                  </a:cubicBezTo>
                  <a:cubicBezTo>
                    <a:pt x="7739" y="843"/>
                    <a:pt x="6571" y="142"/>
                    <a:pt x="4770" y="9"/>
                  </a:cubicBezTo>
                  <a:cubicBezTo>
                    <a:pt x="4752" y="3"/>
                    <a:pt x="4735" y="0"/>
                    <a:pt x="471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4"/>
            <p:cNvSpPr/>
            <p:nvPr/>
          </p:nvSpPr>
          <p:spPr>
            <a:xfrm>
              <a:off x="2968950" y="2930650"/>
              <a:ext cx="1289275" cy="629500"/>
            </a:xfrm>
            <a:custGeom>
              <a:avLst/>
              <a:gdLst/>
              <a:ahLst/>
              <a:cxnLst/>
              <a:rect l="l" t="t" r="r" b="b"/>
              <a:pathLst>
                <a:path w="51571" h="25180" extrusionOk="0">
                  <a:moveTo>
                    <a:pt x="8880" y="0"/>
                  </a:moveTo>
                  <a:cubicBezTo>
                    <a:pt x="7234" y="0"/>
                    <a:pt x="4870" y="288"/>
                    <a:pt x="3070" y="1677"/>
                  </a:cubicBezTo>
                  <a:cubicBezTo>
                    <a:pt x="1" y="4012"/>
                    <a:pt x="434" y="6514"/>
                    <a:pt x="3337" y="10150"/>
                  </a:cubicBezTo>
                  <a:cubicBezTo>
                    <a:pt x="6272" y="13753"/>
                    <a:pt x="13777" y="20157"/>
                    <a:pt x="30022" y="23059"/>
                  </a:cubicBezTo>
                  <a:cubicBezTo>
                    <a:pt x="39834" y="24829"/>
                    <a:pt x="45549" y="25180"/>
                    <a:pt x="48542" y="25180"/>
                  </a:cubicBezTo>
                  <a:cubicBezTo>
                    <a:pt x="50514" y="25180"/>
                    <a:pt x="51304" y="25027"/>
                    <a:pt x="51304" y="25027"/>
                  </a:cubicBezTo>
                  <a:lnTo>
                    <a:pt x="51571" y="21258"/>
                  </a:lnTo>
                  <a:lnTo>
                    <a:pt x="51571" y="21258"/>
                  </a:lnTo>
                  <a:cubicBezTo>
                    <a:pt x="51519" y="21258"/>
                    <a:pt x="51467" y="21258"/>
                    <a:pt x="51415" y="21258"/>
                  </a:cubicBezTo>
                  <a:cubicBezTo>
                    <a:pt x="44498" y="21258"/>
                    <a:pt x="37752" y="19059"/>
                    <a:pt x="32124" y="15020"/>
                  </a:cubicBezTo>
                  <a:cubicBezTo>
                    <a:pt x="23017" y="8349"/>
                    <a:pt x="18948" y="3946"/>
                    <a:pt x="12410" y="3245"/>
                  </a:cubicBezTo>
                  <a:lnTo>
                    <a:pt x="10842" y="143"/>
                  </a:lnTo>
                  <a:cubicBezTo>
                    <a:pt x="10842" y="143"/>
                    <a:pt x="10039" y="0"/>
                    <a:pt x="88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4"/>
            <p:cNvSpPr/>
            <p:nvPr/>
          </p:nvSpPr>
          <p:spPr>
            <a:xfrm>
              <a:off x="2983975" y="2925000"/>
              <a:ext cx="1279275" cy="640525"/>
            </a:xfrm>
            <a:custGeom>
              <a:avLst/>
              <a:gdLst/>
              <a:ahLst/>
              <a:cxnLst/>
              <a:rect l="l" t="t" r="r" b="b"/>
              <a:pathLst>
                <a:path w="51171" h="25621" extrusionOk="0">
                  <a:moveTo>
                    <a:pt x="8247" y="0"/>
                  </a:moveTo>
                  <a:cubicBezTo>
                    <a:pt x="6573" y="0"/>
                    <a:pt x="4182" y="307"/>
                    <a:pt x="2335" y="1737"/>
                  </a:cubicBezTo>
                  <a:cubicBezTo>
                    <a:pt x="1001" y="2737"/>
                    <a:pt x="300" y="3805"/>
                    <a:pt x="167" y="4972"/>
                  </a:cubicBezTo>
                  <a:cubicBezTo>
                    <a:pt x="0" y="6507"/>
                    <a:pt x="734" y="8208"/>
                    <a:pt x="2569" y="10509"/>
                  </a:cubicBezTo>
                  <a:cubicBezTo>
                    <a:pt x="4904" y="13378"/>
                    <a:pt x="12176" y="20417"/>
                    <a:pt x="29388" y="23485"/>
                  </a:cubicBezTo>
                  <a:cubicBezTo>
                    <a:pt x="39162" y="25253"/>
                    <a:pt x="44866" y="25620"/>
                    <a:pt x="47868" y="25620"/>
                  </a:cubicBezTo>
                  <a:cubicBezTo>
                    <a:pt x="48835" y="25620"/>
                    <a:pt x="49802" y="25587"/>
                    <a:pt x="50736" y="25453"/>
                  </a:cubicBezTo>
                  <a:cubicBezTo>
                    <a:pt x="50837" y="25420"/>
                    <a:pt x="50903" y="25353"/>
                    <a:pt x="50903" y="25253"/>
                  </a:cubicBezTo>
                  <a:lnTo>
                    <a:pt x="51170" y="21517"/>
                  </a:lnTo>
                  <a:cubicBezTo>
                    <a:pt x="51170" y="21451"/>
                    <a:pt x="51170" y="21384"/>
                    <a:pt x="51137" y="21351"/>
                  </a:cubicBezTo>
                  <a:cubicBezTo>
                    <a:pt x="51070" y="21284"/>
                    <a:pt x="51037" y="21284"/>
                    <a:pt x="50970" y="21284"/>
                  </a:cubicBezTo>
                  <a:cubicBezTo>
                    <a:pt x="44032" y="21284"/>
                    <a:pt x="37260" y="19116"/>
                    <a:pt x="31623" y="15079"/>
                  </a:cubicBezTo>
                  <a:cubicBezTo>
                    <a:pt x="29588" y="13545"/>
                    <a:pt x="27753" y="12144"/>
                    <a:pt x="26152" y="10910"/>
                  </a:cubicBezTo>
                  <a:cubicBezTo>
                    <a:pt x="20615" y="6640"/>
                    <a:pt x="16946" y="3805"/>
                    <a:pt x="11842" y="3238"/>
                  </a:cubicBezTo>
                  <a:cubicBezTo>
                    <a:pt x="11832" y="3236"/>
                    <a:pt x="11823" y="3236"/>
                    <a:pt x="11813" y="3236"/>
                  </a:cubicBezTo>
                  <a:cubicBezTo>
                    <a:pt x="11571" y="3236"/>
                    <a:pt x="11520" y="3639"/>
                    <a:pt x="11809" y="3671"/>
                  </a:cubicBezTo>
                  <a:cubicBezTo>
                    <a:pt x="16812" y="4205"/>
                    <a:pt x="20415" y="7007"/>
                    <a:pt x="25885" y="11243"/>
                  </a:cubicBezTo>
                  <a:cubicBezTo>
                    <a:pt x="27520" y="12478"/>
                    <a:pt x="29321" y="13879"/>
                    <a:pt x="31389" y="15413"/>
                  </a:cubicBezTo>
                  <a:cubicBezTo>
                    <a:pt x="37027" y="19449"/>
                    <a:pt x="43798" y="21651"/>
                    <a:pt x="50736" y="21717"/>
                  </a:cubicBezTo>
                  <a:lnTo>
                    <a:pt x="50503" y="25053"/>
                  </a:lnTo>
                  <a:cubicBezTo>
                    <a:pt x="50185" y="25097"/>
                    <a:pt x="49370" y="25181"/>
                    <a:pt x="47904" y="25181"/>
                  </a:cubicBezTo>
                  <a:cubicBezTo>
                    <a:pt x="44909" y="25181"/>
                    <a:pt x="39197" y="24832"/>
                    <a:pt x="29455" y="23085"/>
                  </a:cubicBezTo>
                  <a:cubicBezTo>
                    <a:pt x="12376" y="20016"/>
                    <a:pt x="5204" y="13078"/>
                    <a:pt x="2902" y="10243"/>
                  </a:cubicBezTo>
                  <a:cubicBezTo>
                    <a:pt x="1168" y="8074"/>
                    <a:pt x="434" y="6407"/>
                    <a:pt x="601" y="5039"/>
                  </a:cubicBezTo>
                  <a:cubicBezTo>
                    <a:pt x="701" y="3971"/>
                    <a:pt x="1368" y="3004"/>
                    <a:pt x="2602" y="2070"/>
                  </a:cubicBezTo>
                  <a:cubicBezTo>
                    <a:pt x="4333" y="713"/>
                    <a:pt x="6656" y="434"/>
                    <a:pt x="8277" y="434"/>
                  </a:cubicBezTo>
                  <a:cubicBezTo>
                    <a:pt x="9405" y="434"/>
                    <a:pt x="10194" y="569"/>
                    <a:pt x="10208" y="569"/>
                  </a:cubicBezTo>
                  <a:cubicBezTo>
                    <a:pt x="10341" y="569"/>
                    <a:pt x="10441" y="502"/>
                    <a:pt x="10441" y="402"/>
                  </a:cubicBezTo>
                  <a:cubicBezTo>
                    <a:pt x="10474" y="269"/>
                    <a:pt x="10408" y="169"/>
                    <a:pt x="10274" y="169"/>
                  </a:cubicBezTo>
                  <a:cubicBezTo>
                    <a:pt x="10193" y="142"/>
                    <a:pt x="9386" y="0"/>
                    <a:pt x="824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a:off x="3190775" y="3007600"/>
              <a:ext cx="48400" cy="15025"/>
            </a:xfrm>
            <a:custGeom>
              <a:avLst/>
              <a:gdLst/>
              <a:ahLst/>
              <a:cxnLst/>
              <a:rect l="l" t="t" r="r" b="b"/>
              <a:pathLst>
                <a:path w="1936" h="601" extrusionOk="0">
                  <a:moveTo>
                    <a:pt x="1735" y="0"/>
                  </a:moveTo>
                  <a:cubicBezTo>
                    <a:pt x="1202" y="34"/>
                    <a:pt x="701" y="100"/>
                    <a:pt x="201" y="200"/>
                  </a:cubicBezTo>
                  <a:cubicBezTo>
                    <a:pt x="101" y="200"/>
                    <a:pt x="1" y="301"/>
                    <a:pt x="34" y="434"/>
                  </a:cubicBezTo>
                  <a:cubicBezTo>
                    <a:pt x="68" y="534"/>
                    <a:pt x="134" y="601"/>
                    <a:pt x="234" y="601"/>
                  </a:cubicBezTo>
                  <a:lnTo>
                    <a:pt x="268" y="601"/>
                  </a:lnTo>
                  <a:cubicBezTo>
                    <a:pt x="768" y="501"/>
                    <a:pt x="1268" y="434"/>
                    <a:pt x="1735" y="434"/>
                  </a:cubicBezTo>
                  <a:cubicBezTo>
                    <a:pt x="1869" y="401"/>
                    <a:pt x="1936" y="334"/>
                    <a:pt x="1936" y="200"/>
                  </a:cubicBezTo>
                  <a:cubicBezTo>
                    <a:pt x="1936" y="100"/>
                    <a:pt x="1835" y="0"/>
                    <a:pt x="17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a:off x="3294675" y="3012425"/>
              <a:ext cx="918525" cy="453025"/>
            </a:xfrm>
            <a:custGeom>
              <a:avLst/>
              <a:gdLst/>
              <a:ahLst/>
              <a:cxnLst/>
              <a:rect l="l" t="t" r="r" b="b"/>
              <a:pathLst>
                <a:path w="36741" h="18121" extrusionOk="0">
                  <a:moveTo>
                    <a:pt x="261" y="0"/>
                  </a:moveTo>
                  <a:cubicBezTo>
                    <a:pt x="40" y="0"/>
                    <a:pt x="0" y="377"/>
                    <a:pt x="248" y="408"/>
                  </a:cubicBezTo>
                  <a:cubicBezTo>
                    <a:pt x="3917" y="1142"/>
                    <a:pt x="8487" y="3777"/>
                    <a:pt x="15993" y="9548"/>
                  </a:cubicBezTo>
                  <a:cubicBezTo>
                    <a:pt x="26767" y="17820"/>
                    <a:pt x="36440" y="18120"/>
                    <a:pt x="36541" y="18120"/>
                  </a:cubicBezTo>
                  <a:cubicBezTo>
                    <a:pt x="36641" y="18120"/>
                    <a:pt x="36741" y="18020"/>
                    <a:pt x="36741" y="17920"/>
                  </a:cubicBezTo>
                  <a:cubicBezTo>
                    <a:pt x="36741" y="17787"/>
                    <a:pt x="36641" y="17687"/>
                    <a:pt x="36541" y="17687"/>
                  </a:cubicBezTo>
                  <a:cubicBezTo>
                    <a:pt x="36440" y="17687"/>
                    <a:pt x="26900" y="17387"/>
                    <a:pt x="16226" y="9214"/>
                  </a:cubicBezTo>
                  <a:cubicBezTo>
                    <a:pt x="8687" y="3377"/>
                    <a:pt x="4084" y="741"/>
                    <a:pt x="315" y="7"/>
                  </a:cubicBezTo>
                  <a:cubicBezTo>
                    <a:pt x="296" y="3"/>
                    <a:pt x="278" y="0"/>
                    <a:pt x="2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4"/>
            <p:cNvSpPr/>
            <p:nvPr/>
          </p:nvSpPr>
          <p:spPr>
            <a:xfrm>
              <a:off x="3777875" y="1656625"/>
              <a:ext cx="430325" cy="526250"/>
            </a:xfrm>
            <a:custGeom>
              <a:avLst/>
              <a:gdLst/>
              <a:ahLst/>
              <a:cxnLst/>
              <a:rect l="l" t="t" r="r" b="b"/>
              <a:pathLst>
                <a:path w="17213" h="21050" extrusionOk="0">
                  <a:moveTo>
                    <a:pt x="5337" y="1"/>
                  </a:moveTo>
                  <a:cubicBezTo>
                    <a:pt x="3670" y="1"/>
                    <a:pt x="2202" y="1068"/>
                    <a:pt x="1335" y="2402"/>
                  </a:cubicBezTo>
                  <a:cubicBezTo>
                    <a:pt x="267" y="4003"/>
                    <a:pt x="367" y="5871"/>
                    <a:pt x="267" y="7706"/>
                  </a:cubicBezTo>
                  <a:cubicBezTo>
                    <a:pt x="200" y="9541"/>
                    <a:pt x="0" y="11576"/>
                    <a:pt x="367" y="13444"/>
                  </a:cubicBezTo>
                  <a:cubicBezTo>
                    <a:pt x="868" y="15879"/>
                    <a:pt x="3169" y="21049"/>
                    <a:pt x="5971" y="21049"/>
                  </a:cubicBezTo>
                  <a:cubicBezTo>
                    <a:pt x="8473" y="21049"/>
                    <a:pt x="12976" y="17280"/>
                    <a:pt x="14544" y="15045"/>
                  </a:cubicBezTo>
                  <a:cubicBezTo>
                    <a:pt x="14878" y="14911"/>
                    <a:pt x="15211" y="14745"/>
                    <a:pt x="15478" y="14478"/>
                  </a:cubicBezTo>
                  <a:cubicBezTo>
                    <a:pt x="16045" y="14011"/>
                    <a:pt x="17213" y="13177"/>
                    <a:pt x="17112" y="11542"/>
                  </a:cubicBezTo>
                  <a:lnTo>
                    <a:pt x="17112" y="11542"/>
                  </a:lnTo>
                  <a:cubicBezTo>
                    <a:pt x="16631" y="11792"/>
                    <a:pt x="16227" y="11901"/>
                    <a:pt x="15888" y="11901"/>
                  </a:cubicBezTo>
                  <a:cubicBezTo>
                    <a:pt x="14420" y="11901"/>
                    <a:pt x="14183" y="9868"/>
                    <a:pt x="14210" y="8540"/>
                  </a:cubicBezTo>
                  <a:cubicBezTo>
                    <a:pt x="14244" y="8540"/>
                    <a:pt x="14244" y="8507"/>
                    <a:pt x="14277" y="8473"/>
                  </a:cubicBezTo>
                  <a:cubicBezTo>
                    <a:pt x="14444" y="7739"/>
                    <a:pt x="14277" y="3970"/>
                    <a:pt x="12109" y="2469"/>
                  </a:cubicBezTo>
                  <a:cubicBezTo>
                    <a:pt x="10208" y="1168"/>
                    <a:pt x="7706" y="34"/>
                    <a:pt x="5337" y="1"/>
                  </a:cubicBez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4"/>
            <p:cNvSpPr/>
            <p:nvPr/>
          </p:nvSpPr>
          <p:spPr>
            <a:xfrm>
              <a:off x="3773700" y="1651625"/>
              <a:ext cx="438675" cy="536250"/>
            </a:xfrm>
            <a:custGeom>
              <a:avLst/>
              <a:gdLst/>
              <a:ahLst/>
              <a:cxnLst/>
              <a:rect l="l" t="t" r="r" b="b"/>
              <a:pathLst>
                <a:path w="17547" h="21450" extrusionOk="0">
                  <a:moveTo>
                    <a:pt x="5504" y="434"/>
                  </a:moveTo>
                  <a:cubicBezTo>
                    <a:pt x="7506" y="434"/>
                    <a:pt x="9941" y="1301"/>
                    <a:pt x="12142" y="2836"/>
                  </a:cubicBezTo>
                  <a:cubicBezTo>
                    <a:pt x="14177" y="4270"/>
                    <a:pt x="14411" y="7906"/>
                    <a:pt x="14211" y="8607"/>
                  </a:cubicBezTo>
                  <a:cubicBezTo>
                    <a:pt x="14177" y="8640"/>
                    <a:pt x="14144" y="8673"/>
                    <a:pt x="14144" y="8740"/>
                  </a:cubicBezTo>
                  <a:cubicBezTo>
                    <a:pt x="14144" y="9974"/>
                    <a:pt x="14344" y="11542"/>
                    <a:pt x="15278" y="12109"/>
                  </a:cubicBezTo>
                  <a:cubicBezTo>
                    <a:pt x="15546" y="12251"/>
                    <a:pt x="15836" y="12318"/>
                    <a:pt x="16124" y="12318"/>
                  </a:cubicBezTo>
                  <a:cubicBezTo>
                    <a:pt x="16446" y="12318"/>
                    <a:pt x="16764" y="12234"/>
                    <a:pt x="17046" y="12076"/>
                  </a:cubicBezTo>
                  <a:lnTo>
                    <a:pt x="17046" y="12076"/>
                  </a:lnTo>
                  <a:cubicBezTo>
                    <a:pt x="16979" y="13277"/>
                    <a:pt x="16179" y="13944"/>
                    <a:pt x="15612" y="14411"/>
                  </a:cubicBezTo>
                  <a:lnTo>
                    <a:pt x="15478" y="14544"/>
                  </a:lnTo>
                  <a:cubicBezTo>
                    <a:pt x="15245" y="14744"/>
                    <a:pt x="14944" y="14945"/>
                    <a:pt x="14611" y="15045"/>
                  </a:cubicBezTo>
                  <a:cubicBezTo>
                    <a:pt x="14578" y="15045"/>
                    <a:pt x="14544" y="15078"/>
                    <a:pt x="14511" y="15111"/>
                  </a:cubicBezTo>
                  <a:cubicBezTo>
                    <a:pt x="12876" y="17446"/>
                    <a:pt x="8473" y="21049"/>
                    <a:pt x="6105" y="21049"/>
                  </a:cubicBezTo>
                  <a:cubicBezTo>
                    <a:pt x="3570" y="21049"/>
                    <a:pt x="1268" y="16179"/>
                    <a:pt x="734" y="13577"/>
                  </a:cubicBezTo>
                  <a:cubicBezTo>
                    <a:pt x="434" y="11976"/>
                    <a:pt x="501" y="10308"/>
                    <a:pt x="601" y="8640"/>
                  </a:cubicBezTo>
                  <a:lnTo>
                    <a:pt x="634" y="7906"/>
                  </a:lnTo>
                  <a:lnTo>
                    <a:pt x="668" y="7172"/>
                  </a:lnTo>
                  <a:cubicBezTo>
                    <a:pt x="734" y="5571"/>
                    <a:pt x="768" y="4070"/>
                    <a:pt x="1668" y="2736"/>
                  </a:cubicBezTo>
                  <a:cubicBezTo>
                    <a:pt x="2602" y="1301"/>
                    <a:pt x="4037" y="434"/>
                    <a:pt x="5504" y="434"/>
                  </a:cubicBezTo>
                  <a:close/>
                  <a:moveTo>
                    <a:pt x="5504" y="0"/>
                  </a:moveTo>
                  <a:cubicBezTo>
                    <a:pt x="3903" y="0"/>
                    <a:pt x="2369" y="934"/>
                    <a:pt x="1335" y="2502"/>
                  </a:cubicBezTo>
                  <a:cubicBezTo>
                    <a:pt x="367" y="3937"/>
                    <a:pt x="301" y="5571"/>
                    <a:pt x="267" y="7172"/>
                  </a:cubicBezTo>
                  <a:lnTo>
                    <a:pt x="234" y="7906"/>
                  </a:lnTo>
                  <a:lnTo>
                    <a:pt x="201" y="8640"/>
                  </a:lnTo>
                  <a:cubicBezTo>
                    <a:pt x="101" y="10308"/>
                    <a:pt x="0" y="12042"/>
                    <a:pt x="334" y="13677"/>
                  </a:cubicBezTo>
                  <a:cubicBezTo>
                    <a:pt x="801" y="15979"/>
                    <a:pt x="3103" y="21449"/>
                    <a:pt x="6138" y="21449"/>
                  </a:cubicBezTo>
                  <a:cubicBezTo>
                    <a:pt x="8873" y="21449"/>
                    <a:pt x="13343" y="17513"/>
                    <a:pt x="14778" y="15378"/>
                  </a:cubicBezTo>
                  <a:cubicBezTo>
                    <a:pt x="15145" y="15278"/>
                    <a:pt x="15478" y="15078"/>
                    <a:pt x="15745" y="14844"/>
                  </a:cubicBezTo>
                  <a:lnTo>
                    <a:pt x="15878" y="14711"/>
                  </a:lnTo>
                  <a:cubicBezTo>
                    <a:pt x="16512" y="14211"/>
                    <a:pt x="17546" y="13343"/>
                    <a:pt x="17446" y="11709"/>
                  </a:cubicBezTo>
                  <a:cubicBezTo>
                    <a:pt x="17446" y="11642"/>
                    <a:pt x="17413" y="11575"/>
                    <a:pt x="17346" y="11542"/>
                  </a:cubicBezTo>
                  <a:cubicBezTo>
                    <a:pt x="17313" y="11525"/>
                    <a:pt x="17279" y="11517"/>
                    <a:pt x="17246" y="11517"/>
                  </a:cubicBezTo>
                  <a:cubicBezTo>
                    <a:pt x="17213" y="11517"/>
                    <a:pt x="17179" y="11525"/>
                    <a:pt x="17146" y="11542"/>
                  </a:cubicBezTo>
                  <a:cubicBezTo>
                    <a:pt x="16718" y="11766"/>
                    <a:pt x="16352" y="11878"/>
                    <a:pt x="16033" y="11878"/>
                  </a:cubicBezTo>
                  <a:cubicBezTo>
                    <a:pt x="15831" y="11878"/>
                    <a:pt x="15647" y="11833"/>
                    <a:pt x="15478" y="11742"/>
                  </a:cubicBezTo>
                  <a:cubicBezTo>
                    <a:pt x="14711" y="11275"/>
                    <a:pt x="14578" y="9741"/>
                    <a:pt x="14578" y="8807"/>
                  </a:cubicBezTo>
                  <a:cubicBezTo>
                    <a:pt x="14578" y="8773"/>
                    <a:pt x="14611" y="8740"/>
                    <a:pt x="14611" y="8707"/>
                  </a:cubicBezTo>
                  <a:cubicBezTo>
                    <a:pt x="14811" y="7906"/>
                    <a:pt x="14644" y="4070"/>
                    <a:pt x="12376" y="2502"/>
                  </a:cubicBezTo>
                  <a:cubicBezTo>
                    <a:pt x="10108" y="901"/>
                    <a:pt x="7573" y="0"/>
                    <a:pt x="550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4"/>
            <p:cNvSpPr/>
            <p:nvPr/>
          </p:nvSpPr>
          <p:spPr>
            <a:xfrm>
              <a:off x="3892950" y="1899075"/>
              <a:ext cx="50050" cy="113675"/>
            </a:xfrm>
            <a:custGeom>
              <a:avLst/>
              <a:gdLst/>
              <a:ahLst/>
              <a:cxnLst/>
              <a:rect l="l" t="t" r="r" b="b"/>
              <a:pathLst>
                <a:path w="2002" h="4547" extrusionOk="0">
                  <a:moveTo>
                    <a:pt x="1349" y="1"/>
                  </a:moveTo>
                  <a:cubicBezTo>
                    <a:pt x="1268" y="1"/>
                    <a:pt x="1195" y="61"/>
                    <a:pt x="1168" y="143"/>
                  </a:cubicBezTo>
                  <a:cubicBezTo>
                    <a:pt x="868" y="977"/>
                    <a:pt x="1" y="3779"/>
                    <a:pt x="67" y="4179"/>
                  </a:cubicBezTo>
                  <a:cubicBezTo>
                    <a:pt x="101" y="4279"/>
                    <a:pt x="167" y="4379"/>
                    <a:pt x="267" y="4446"/>
                  </a:cubicBezTo>
                  <a:cubicBezTo>
                    <a:pt x="401" y="4513"/>
                    <a:pt x="568" y="4546"/>
                    <a:pt x="734" y="4546"/>
                  </a:cubicBezTo>
                  <a:cubicBezTo>
                    <a:pt x="1101" y="4513"/>
                    <a:pt x="1468" y="4446"/>
                    <a:pt x="1835" y="4346"/>
                  </a:cubicBezTo>
                  <a:cubicBezTo>
                    <a:pt x="1935" y="4313"/>
                    <a:pt x="2002" y="4179"/>
                    <a:pt x="1969" y="4079"/>
                  </a:cubicBezTo>
                  <a:cubicBezTo>
                    <a:pt x="1941" y="3997"/>
                    <a:pt x="1846" y="3937"/>
                    <a:pt x="1757" y="3937"/>
                  </a:cubicBezTo>
                  <a:cubicBezTo>
                    <a:pt x="1738" y="3937"/>
                    <a:pt x="1719" y="3940"/>
                    <a:pt x="1702" y="3946"/>
                  </a:cubicBezTo>
                  <a:cubicBezTo>
                    <a:pt x="1370" y="4056"/>
                    <a:pt x="1039" y="4121"/>
                    <a:pt x="707" y="4121"/>
                  </a:cubicBezTo>
                  <a:cubicBezTo>
                    <a:pt x="638" y="4121"/>
                    <a:pt x="570" y="4118"/>
                    <a:pt x="501" y="4113"/>
                  </a:cubicBezTo>
                  <a:cubicBezTo>
                    <a:pt x="468" y="3846"/>
                    <a:pt x="1001" y="1944"/>
                    <a:pt x="1535" y="276"/>
                  </a:cubicBezTo>
                  <a:cubicBezTo>
                    <a:pt x="1602" y="143"/>
                    <a:pt x="1535" y="43"/>
                    <a:pt x="1402" y="10"/>
                  </a:cubicBezTo>
                  <a:cubicBezTo>
                    <a:pt x="1384" y="4"/>
                    <a:pt x="1366" y="1"/>
                    <a:pt x="134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4"/>
            <p:cNvSpPr/>
            <p:nvPr/>
          </p:nvSpPr>
          <p:spPr>
            <a:xfrm>
              <a:off x="3892400" y="2017400"/>
              <a:ext cx="112325" cy="36200"/>
            </a:xfrm>
            <a:custGeom>
              <a:avLst/>
              <a:gdLst/>
              <a:ahLst/>
              <a:cxnLst/>
              <a:rect l="l" t="t" r="r" b="b"/>
              <a:pathLst>
                <a:path w="4493" h="1448" extrusionOk="0">
                  <a:moveTo>
                    <a:pt x="4272" y="0"/>
                  </a:moveTo>
                  <a:cubicBezTo>
                    <a:pt x="4222" y="0"/>
                    <a:pt x="4170" y="17"/>
                    <a:pt x="4125" y="47"/>
                  </a:cubicBezTo>
                  <a:cubicBezTo>
                    <a:pt x="3084" y="813"/>
                    <a:pt x="2232" y="1023"/>
                    <a:pt x="1609" y="1023"/>
                  </a:cubicBezTo>
                  <a:cubicBezTo>
                    <a:pt x="875" y="1023"/>
                    <a:pt x="459" y="732"/>
                    <a:pt x="423" y="714"/>
                  </a:cubicBezTo>
                  <a:cubicBezTo>
                    <a:pt x="385" y="682"/>
                    <a:pt x="344" y="668"/>
                    <a:pt x="305" y="668"/>
                  </a:cubicBezTo>
                  <a:cubicBezTo>
                    <a:pt x="139" y="668"/>
                    <a:pt x="0" y="912"/>
                    <a:pt x="189" y="1047"/>
                  </a:cubicBezTo>
                  <a:cubicBezTo>
                    <a:pt x="623" y="1314"/>
                    <a:pt x="1123" y="1448"/>
                    <a:pt x="1624" y="1448"/>
                  </a:cubicBezTo>
                  <a:cubicBezTo>
                    <a:pt x="2624" y="1414"/>
                    <a:pt x="3592" y="1014"/>
                    <a:pt x="4359" y="380"/>
                  </a:cubicBezTo>
                  <a:cubicBezTo>
                    <a:pt x="4459" y="314"/>
                    <a:pt x="4492" y="180"/>
                    <a:pt x="4426" y="80"/>
                  </a:cubicBezTo>
                  <a:cubicBezTo>
                    <a:pt x="4389" y="25"/>
                    <a:pt x="4332" y="0"/>
                    <a:pt x="427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4"/>
            <p:cNvSpPr/>
            <p:nvPr/>
          </p:nvSpPr>
          <p:spPr>
            <a:xfrm>
              <a:off x="3986350" y="1929475"/>
              <a:ext cx="98425" cy="36600"/>
            </a:xfrm>
            <a:custGeom>
              <a:avLst/>
              <a:gdLst/>
              <a:ahLst/>
              <a:cxnLst/>
              <a:rect l="l" t="t" r="r" b="b"/>
              <a:pathLst>
                <a:path w="3937" h="1464" extrusionOk="0">
                  <a:moveTo>
                    <a:pt x="250" y="1"/>
                  </a:moveTo>
                  <a:cubicBezTo>
                    <a:pt x="223" y="1"/>
                    <a:pt x="195" y="9"/>
                    <a:pt x="167" y="28"/>
                  </a:cubicBezTo>
                  <a:cubicBezTo>
                    <a:pt x="34" y="61"/>
                    <a:pt x="1" y="195"/>
                    <a:pt x="67" y="295"/>
                  </a:cubicBezTo>
                  <a:cubicBezTo>
                    <a:pt x="485" y="1034"/>
                    <a:pt x="1275" y="1464"/>
                    <a:pt x="2109" y="1464"/>
                  </a:cubicBezTo>
                  <a:cubicBezTo>
                    <a:pt x="2140" y="1464"/>
                    <a:pt x="2171" y="1463"/>
                    <a:pt x="2202" y="1462"/>
                  </a:cubicBezTo>
                  <a:cubicBezTo>
                    <a:pt x="2736" y="1462"/>
                    <a:pt x="3270" y="1362"/>
                    <a:pt x="3770" y="1162"/>
                  </a:cubicBezTo>
                  <a:cubicBezTo>
                    <a:pt x="3870" y="1095"/>
                    <a:pt x="3937" y="995"/>
                    <a:pt x="3870" y="895"/>
                  </a:cubicBezTo>
                  <a:cubicBezTo>
                    <a:pt x="3844" y="793"/>
                    <a:pt x="3780" y="750"/>
                    <a:pt x="3692" y="750"/>
                  </a:cubicBezTo>
                  <a:cubicBezTo>
                    <a:pt x="3664" y="750"/>
                    <a:pt x="3635" y="754"/>
                    <a:pt x="3603" y="762"/>
                  </a:cubicBezTo>
                  <a:cubicBezTo>
                    <a:pt x="3042" y="972"/>
                    <a:pt x="2572" y="1053"/>
                    <a:pt x="2181" y="1053"/>
                  </a:cubicBezTo>
                  <a:cubicBezTo>
                    <a:pt x="897" y="1053"/>
                    <a:pt x="460" y="179"/>
                    <a:pt x="434" y="128"/>
                  </a:cubicBezTo>
                  <a:cubicBezTo>
                    <a:pt x="386" y="56"/>
                    <a:pt x="321" y="1"/>
                    <a:pt x="25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4"/>
            <p:cNvSpPr/>
            <p:nvPr/>
          </p:nvSpPr>
          <p:spPr>
            <a:xfrm>
              <a:off x="3800375" y="1878225"/>
              <a:ext cx="91300" cy="41125"/>
            </a:xfrm>
            <a:custGeom>
              <a:avLst/>
              <a:gdLst/>
              <a:ahLst/>
              <a:cxnLst/>
              <a:rect l="l" t="t" r="r" b="b"/>
              <a:pathLst>
                <a:path w="3652" h="1645" extrusionOk="0">
                  <a:moveTo>
                    <a:pt x="223" y="1"/>
                  </a:moveTo>
                  <a:cubicBezTo>
                    <a:pt x="204" y="1"/>
                    <a:pt x="185" y="4"/>
                    <a:pt x="168" y="10"/>
                  </a:cubicBezTo>
                  <a:cubicBezTo>
                    <a:pt x="68" y="43"/>
                    <a:pt x="1" y="176"/>
                    <a:pt x="34" y="276"/>
                  </a:cubicBezTo>
                  <a:cubicBezTo>
                    <a:pt x="34" y="276"/>
                    <a:pt x="435" y="1644"/>
                    <a:pt x="2236" y="1644"/>
                  </a:cubicBezTo>
                  <a:cubicBezTo>
                    <a:pt x="2636" y="1644"/>
                    <a:pt x="3003" y="1577"/>
                    <a:pt x="3403" y="1477"/>
                  </a:cubicBezTo>
                  <a:cubicBezTo>
                    <a:pt x="3651" y="1446"/>
                    <a:pt x="3583" y="1070"/>
                    <a:pt x="3358" y="1070"/>
                  </a:cubicBezTo>
                  <a:cubicBezTo>
                    <a:pt x="3340" y="1070"/>
                    <a:pt x="3322" y="1072"/>
                    <a:pt x="3303" y="1077"/>
                  </a:cubicBezTo>
                  <a:cubicBezTo>
                    <a:pt x="2897" y="1179"/>
                    <a:pt x="2546" y="1221"/>
                    <a:pt x="2243" y="1221"/>
                  </a:cubicBezTo>
                  <a:cubicBezTo>
                    <a:pt x="757" y="1221"/>
                    <a:pt x="435" y="198"/>
                    <a:pt x="435" y="143"/>
                  </a:cubicBezTo>
                  <a:cubicBezTo>
                    <a:pt x="407" y="61"/>
                    <a:pt x="312" y="1"/>
                    <a:pt x="22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4"/>
            <p:cNvSpPr/>
            <p:nvPr/>
          </p:nvSpPr>
          <p:spPr>
            <a:xfrm>
              <a:off x="3816225" y="1792550"/>
              <a:ext cx="111775" cy="63400"/>
            </a:xfrm>
            <a:custGeom>
              <a:avLst/>
              <a:gdLst/>
              <a:ahLst/>
              <a:cxnLst/>
              <a:rect l="l" t="t" r="r" b="b"/>
              <a:pathLst>
                <a:path w="4471" h="2536" extrusionOk="0">
                  <a:moveTo>
                    <a:pt x="1845" y="0"/>
                  </a:moveTo>
                  <a:cubicBezTo>
                    <a:pt x="1315" y="0"/>
                    <a:pt x="744" y="165"/>
                    <a:pt x="134" y="501"/>
                  </a:cubicBezTo>
                  <a:cubicBezTo>
                    <a:pt x="34" y="568"/>
                    <a:pt x="1" y="701"/>
                    <a:pt x="67" y="801"/>
                  </a:cubicBezTo>
                  <a:cubicBezTo>
                    <a:pt x="89" y="866"/>
                    <a:pt x="152" y="903"/>
                    <a:pt x="221" y="903"/>
                  </a:cubicBezTo>
                  <a:cubicBezTo>
                    <a:pt x="259" y="903"/>
                    <a:pt x="299" y="892"/>
                    <a:pt x="334" y="868"/>
                  </a:cubicBezTo>
                  <a:cubicBezTo>
                    <a:pt x="886" y="571"/>
                    <a:pt x="1384" y="422"/>
                    <a:pt x="1836" y="422"/>
                  </a:cubicBezTo>
                  <a:cubicBezTo>
                    <a:pt x="2095" y="422"/>
                    <a:pt x="2339" y="471"/>
                    <a:pt x="2569" y="568"/>
                  </a:cubicBezTo>
                  <a:cubicBezTo>
                    <a:pt x="3603" y="1002"/>
                    <a:pt x="4037" y="2403"/>
                    <a:pt x="4037" y="2403"/>
                  </a:cubicBezTo>
                  <a:cubicBezTo>
                    <a:pt x="4070" y="2469"/>
                    <a:pt x="4137" y="2536"/>
                    <a:pt x="4237" y="2536"/>
                  </a:cubicBezTo>
                  <a:lnTo>
                    <a:pt x="4304" y="2536"/>
                  </a:lnTo>
                  <a:cubicBezTo>
                    <a:pt x="4404" y="2503"/>
                    <a:pt x="4471" y="2403"/>
                    <a:pt x="4437" y="2269"/>
                  </a:cubicBezTo>
                  <a:cubicBezTo>
                    <a:pt x="4404" y="2202"/>
                    <a:pt x="3970" y="701"/>
                    <a:pt x="2736" y="168"/>
                  </a:cubicBezTo>
                  <a:cubicBezTo>
                    <a:pt x="2453" y="57"/>
                    <a:pt x="2156" y="0"/>
                    <a:pt x="184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a:off x="3910475" y="1853575"/>
              <a:ext cx="204325" cy="175000"/>
            </a:xfrm>
            <a:custGeom>
              <a:avLst/>
              <a:gdLst/>
              <a:ahLst/>
              <a:cxnLst/>
              <a:rect l="l" t="t" r="r" b="b"/>
              <a:pathLst>
                <a:path w="8173" h="7000" extrusionOk="0">
                  <a:moveTo>
                    <a:pt x="4670" y="429"/>
                  </a:moveTo>
                  <a:cubicBezTo>
                    <a:pt x="6371" y="429"/>
                    <a:pt x="7739" y="1796"/>
                    <a:pt x="7739" y="3497"/>
                  </a:cubicBezTo>
                  <a:cubicBezTo>
                    <a:pt x="7739" y="5348"/>
                    <a:pt x="6228" y="6572"/>
                    <a:pt x="4651" y="6572"/>
                  </a:cubicBezTo>
                  <a:cubicBezTo>
                    <a:pt x="3897" y="6572"/>
                    <a:pt x="3128" y="6292"/>
                    <a:pt x="2502" y="5666"/>
                  </a:cubicBezTo>
                  <a:cubicBezTo>
                    <a:pt x="567" y="3731"/>
                    <a:pt x="1935" y="429"/>
                    <a:pt x="4670" y="429"/>
                  </a:cubicBezTo>
                  <a:close/>
                  <a:moveTo>
                    <a:pt x="4645" y="0"/>
                  </a:moveTo>
                  <a:cubicBezTo>
                    <a:pt x="3787" y="0"/>
                    <a:pt x="2913" y="318"/>
                    <a:pt x="2202" y="1029"/>
                  </a:cubicBezTo>
                  <a:cubicBezTo>
                    <a:pt x="0" y="3231"/>
                    <a:pt x="1568" y="7000"/>
                    <a:pt x="4670" y="7000"/>
                  </a:cubicBezTo>
                  <a:cubicBezTo>
                    <a:pt x="6605" y="7000"/>
                    <a:pt x="8173" y="5432"/>
                    <a:pt x="8173" y="3497"/>
                  </a:cubicBezTo>
                  <a:cubicBezTo>
                    <a:pt x="8173" y="1397"/>
                    <a:pt x="6445" y="0"/>
                    <a:pt x="464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4"/>
            <p:cNvSpPr/>
            <p:nvPr/>
          </p:nvSpPr>
          <p:spPr>
            <a:xfrm>
              <a:off x="3722000" y="1816875"/>
              <a:ext cx="204325" cy="174175"/>
            </a:xfrm>
            <a:custGeom>
              <a:avLst/>
              <a:gdLst/>
              <a:ahLst/>
              <a:cxnLst/>
              <a:rect l="l" t="t" r="r" b="b"/>
              <a:pathLst>
                <a:path w="8173" h="6967" extrusionOk="0">
                  <a:moveTo>
                    <a:pt x="4670" y="429"/>
                  </a:moveTo>
                  <a:cubicBezTo>
                    <a:pt x="6372" y="429"/>
                    <a:pt x="7739" y="1796"/>
                    <a:pt x="7739" y="3498"/>
                  </a:cubicBezTo>
                  <a:cubicBezTo>
                    <a:pt x="7739" y="5348"/>
                    <a:pt x="6228" y="6572"/>
                    <a:pt x="4652" y="6572"/>
                  </a:cubicBezTo>
                  <a:cubicBezTo>
                    <a:pt x="3898" y="6572"/>
                    <a:pt x="3128" y="6292"/>
                    <a:pt x="2502" y="5666"/>
                  </a:cubicBezTo>
                  <a:cubicBezTo>
                    <a:pt x="567" y="3731"/>
                    <a:pt x="1935" y="429"/>
                    <a:pt x="4670" y="429"/>
                  </a:cubicBezTo>
                  <a:close/>
                  <a:moveTo>
                    <a:pt x="4646" y="0"/>
                  </a:moveTo>
                  <a:cubicBezTo>
                    <a:pt x="3787" y="0"/>
                    <a:pt x="2913" y="318"/>
                    <a:pt x="2202" y="1029"/>
                  </a:cubicBezTo>
                  <a:cubicBezTo>
                    <a:pt x="0" y="3231"/>
                    <a:pt x="1568" y="6967"/>
                    <a:pt x="4670" y="6967"/>
                  </a:cubicBezTo>
                  <a:cubicBezTo>
                    <a:pt x="6605" y="6967"/>
                    <a:pt x="8139" y="5399"/>
                    <a:pt x="8173" y="3498"/>
                  </a:cubicBezTo>
                  <a:cubicBezTo>
                    <a:pt x="8173" y="1397"/>
                    <a:pt x="6445" y="0"/>
                    <a:pt x="464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4"/>
            <p:cNvSpPr/>
            <p:nvPr/>
          </p:nvSpPr>
          <p:spPr>
            <a:xfrm>
              <a:off x="4099775" y="1939950"/>
              <a:ext cx="78400" cy="22750"/>
            </a:xfrm>
            <a:custGeom>
              <a:avLst/>
              <a:gdLst/>
              <a:ahLst/>
              <a:cxnLst/>
              <a:rect l="l" t="t" r="r" b="b"/>
              <a:pathLst>
                <a:path w="3136" h="910" extrusionOk="0">
                  <a:moveTo>
                    <a:pt x="2953" y="1"/>
                  </a:moveTo>
                  <a:cubicBezTo>
                    <a:pt x="2937" y="1"/>
                    <a:pt x="2919" y="3"/>
                    <a:pt x="2902" y="9"/>
                  </a:cubicBezTo>
                  <a:lnTo>
                    <a:pt x="167" y="509"/>
                  </a:lnTo>
                  <a:cubicBezTo>
                    <a:pt x="67" y="509"/>
                    <a:pt x="0" y="610"/>
                    <a:pt x="0" y="743"/>
                  </a:cubicBezTo>
                  <a:cubicBezTo>
                    <a:pt x="33" y="843"/>
                    <a:pt x="134" y="910"/>
                    <a:pt x="234" y="910"/>
                  </a:cubicBezTo>
                  <a:lnTo>
                    <a:pt x="267" y="910"/>
                  </a:lnTo>
                  <a:lnTo>
                    <a:pt x="2969" y="409"/>
                  </a:lnTo>
                  <a:cubicBezTo>
                    <a:pt x="3069" y="376"/>
                    <a:pt x="3136" y="276"/>
                    <a:pt x="3136" y="176"/>
                  </a:cubicBezTo>
                  <a:cubicBezTo>
                    <a:pt x="3108" y="65"/>
                    <a:pt x="3035" y="1"/>
                    <a:pt x="295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4"/>
            <p:cNvSpPr/>
            <p:nvPr/>
          </p:nvSpPr>
          <p:spPr>
            <a:xfrm>
              <a:off x="3752850" y="1859775"/>
              <a:ext cx="36725" cy="28700"/>
            </a:xfrm>
            <a:custGeom>
              <a:avLst/>
              <a:gdLst/>
              <a:ahLst/>
              <a:cxnLst/>
              <a:rect l="l" t="t" r="r" b="b"/>
              <a:pathLst>
                <a:path w="1469" h="1148" extrusionOk="0">
                  <a:moveTo>
                    <a:pt x="1236" y="1"/>
                  </a:moveTo>
                  <a:cubicBezTo>
                    <a:pt x="1191" y="1"/>
                    <a:pt x="1146" y="17"/>
                    <a:pt x="1101" y="47"/>
                  </a:cubicBezTo>
                  <a:lnTo>
                    <a:pt x="101" y="781"/>
                  </a:lnTo>
                  <a:cubicBezTo>
                    <a:pt x="1" y="848"/>
                    <a:pt x="1" y="981"/>
                    <a:pt x="67" y="1081"/>
                  </a:cubicBezTo>
                  <a:cubicBezTo>
                    <a:pt x="101" y="1115"/>
                    <a:pt x="167" y="1148"/>
                    <a:pt x="234" y="1148"/>
                  </a:cubicBezTo>
                  <a:cubicBezTo>
                    <a:pt x="267" y="1148"/>
                    <a:pt x="334" y="1148"/>
                    <a:pt x="367" y="1115"/>
                  </a:cubicBezTo>
                  <a:lnTo>
                    <a:pt x="1335" y="381"/>
                  </a:lnTo>
                  <a:cubicBezTo>
                    <a:pt x="1435" y="314"/>
                    <a:pt x="1468" y="181"/>
                    <a:pt x="1402" y="80"/>
                  </a:cubicBezTo>
                  <a:cubicBezTo>
                    <a:pt x="1346" y="25"/>
                    <a:pt x="1291" y="1"/>
                    <a:pt x="123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4"/>
            <p:cNvSpPr/>
            <p:nvPr/>
          </p:nvSpPr>
          <p:spPr>
            <a:xfrm>
              <a:off x="3839575" y="1582425"/>
              <a:ext cx="492050" cy="371825"/>
            </a:xfrm>
            <a:custGeom>
              <a:avLst/>
              <a:gdLst/>
              <a:ahLst/>
              <a:cxnLst/>
              <a:rect l="l" t="t" r="r" b="b"/>
              <a:pathLst>
                <a:path w="19682" h="14873" extrusionOk="0">
                  <a:moveTo>
                    <a:pt x="5594" y="1"/>
                  </a:moveTo>
                  <a:cubicBezTo>
                    <a:pt x="2689" y="1"/>
                    <a:pt x="535" y="1819"/>
                    <a:pt x="1" y="4236"/>
                  </a:cubicBezTo>
                  <a:cubicBezTo>
                    <a:pt x="1" y="4236"/>
                    <a:pt x="1341" y="3420"/>
                    <a:pt x="2524" y="3420"/>
                  </a:cubicBezTo>
                  <a:cubicBezTo>
                    <a:pt x="3082" y="3420"/>
                    <a:pt x="3605" y="3602"/>
                    <a:pt x="3937" y="4136"/>
                  </a:cubicBezTo>
                  <a:cubicBezTo>
                    <a:pt x="4838" y="5638"/>
                    <a:pt x="8740" y="14873"/>
                    <a:pt x="13161" y="14873"/>
                  </a:cubicBezTo>
                  <a:cubicBezTo>
                    <a:pt x="13650" y="14873"/>
                    <a:pt x="14146" y="14760"/>
                    <a:pt x="14644" y="14510"/>
                  </a:cubicBezTo>
                  <a:cubicBezTo>
                    <a:pt x="19681" y="12008"/>
                    <a:pt x="14611" y="3769"/>
                    <a:pt x="9741" y="1134"/>
                  </a:cubicBezTo>
                  <a:cubicBezTo>
                    <a:pt x="8264" y="345"/>
                    <a:pt x="6858" y="1"/>
                    <a:pt x="559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4"/>
            <p:cNvSpPr/>
            <p:nvPr/>
          </p:nvSpPr>
          <p:spPr>
            <a:xfrm>
              <a:off x="3833950" y="1577150"/>
              <a:ext cx="430125" cy="382225"/>
            </a:xfrm>
            <a:custGeom>
              <a:avLst/>
              <a:gdLst/>
              <a:ahLst/>
              <a:cxnLst/>
              <a:rect l="l" t="t" r="r" b="b"/>
              <a:pathLst>
                <a:path w="17205" h="15289" extrusionOk="0">
                  <a:moveTo>
                    <a:pt x="5765" y="426"/>
                  </a:moveTo>
                  <a:cubicBezTo>
                    <a:pt x="7070" y="426"/>
                    <a:pt x="8468" y="806"/>
                    <a:pt x="9866" y="1545"/>
                  </a:cubicBezTo>
                  <a:cubicBezTo>
                    <a:pt x="13168" y="3313"/>
                    <a:pt x="16804" y="7916"/>
                    <a:pt x="16737" y="11419"/>
                  </a:cubicBezTo>
                  <a:cubicBezTo>
                    <a:pt x="16771" y="12753"/>
                    <a:pt x="16004" y="13987"/>
                    <a:pt x="14769" y="14554"/>
                  </a:cubicBezTo>
                  <a:cubicBezTo>
                    <a:pt x="14306" y="14784"/>
                    <a:pt x="13844" y="14889"/>
                    <a:pt x="13386" y="14889"/>
                  </a:cubicBezTo>
                  <a:cubicBezTo>
                    <a:pt x="9798" y="14889"/>
                    <a:pt x="6505" y="8440"/>
                    <a:pt x="4996" y="5481"/>
                  </a:cubicBezTo>
                  <a:cubicBezTo>
                    <a:pt x="4696" y="4914"/>
                    <a:pt x="4495" y="4481"/>
                    <a:pt x="4329" y="4247"/>
                  </a:cubicBezTo>
                  <a:cubicBezTo>
                    <a:pt x="4095" y="3847"/>
                    <a:pt x="3728" y="3580"/>
                    <a:pt x="3295" y="3480"/>
                  </a:cubicBezTo>
                  <a:cubicBezTo>
                    <a:pt x="3094" y="3446"/>
                    <a:pt x="2928" y="3413"/>
                    <a:pt x="2727" y="3413"/>
                  </a:cubicBezTo>
                  <a:cubicBezTo>
                    <a:pt x="1960" y="3480"/>
                    <a:pt x="1226" y="3680"/>
                    <a:pt x="559" y="4047"/>
                  </a:cubicBezTo>
                  <a:cubicBezTo>
                    <a:pt x="993" y="2679"/>
                    <a:pt x="1994" y="1545"/>
                    <a:pt x="3295" y="945"/>
                  </a:cubicBezTo>
                  <a:cubicBezTo>
                    <a:pt x="4057" y="597"/>
                    <a:pt x="4890" y="426"/>
                    <a:pt x="5765" y="426"/>
                  </a:cubicBezTo>
                  <a:close/>
                  <a:moveTo>
                    <a:pt x="5829" y="1"/>
                  </a:moveTo>
                  <a:cubicBezTo>
                    <a:pt x="4877" y="1"/>
                    <a:pt x="3966" y="193"/>
                    <a:pt x="3128" y="578"/>
                  </a:cubicBezTo>
                  <a:cubicBezTo>
                    <a:pt x="1527" y="1278"/>
                    <a:pt x="392" y="2713"/>
                    <a:pt x="26" y="4414"/>
                  </a:cubicBezTo>
                  <a:cubicBezTo>
                    <a:pt x="0" y="4541"/>
                    <a:pt x="110" y="4648"/>
                    <a:pt x="223" y="4648"/>
                  </a:cubicBezTo>
                  <a:cubicBezTo>
                    <a:pt x="258" y="4648"/>
                    <a:pt x="294" y="4638"/>
                    <a:pt x="326" y="4614"/>
                  </a:cubicBezTo>
                  <a:cubicBezTo>
                    <a:pt x="355" y="4614"/>
                    <a:pt x="1657" y="3835"/>
                    <a:pt x="2765" y="3835"/>
                  </a:cubicBezTo>
                  <a:cubicBezTo>
                    <a:pt x="2913" y="3835"/>
                    <a:pt x="3057" y="3849"/>
                    <a:pt x="3194" y="3880"/>
                  </a:cubicBezTo>
                  <a:cubicBezTo>
                    <a:pt x="3528" y="3947"/>
                    <a:pt x="3795" y="4147"/>
                    <a:pt x="3995" y="4447"/>
                  </a:cubicBezTo>
                  <a:cubicBezTo>
                    <a:pt x="4128" y="4681"/>
                    <a:pt x="4329" y="5114"/>
                    <a:pt x="4629" y="5648"/>
                  </a:cubicBezTo>
                  <a:cubicBezTo>
                    <a:pt x="6163" y="8684"/>
                    <a:pt x="9532" y="15288"/>
                    <a:pt x="13368" y="15288"/>
                  </a:cubicBezTo>
                  <a:cubicBezTo>
                    <a:pt x="13935" y="15288"/>
                    <a:pt x="14469" y="15155"/>
                    <a:pt x="14970" y="14921"/>
                  </a:cubicBezTo>
                  <a:cubicBezTo>
                    <a:pt x="16337" y="14288"/>
                    <a:pt x="17171" y="12920"/>
                    <a:pt x="17171" y="11419"/>
                  </a:cubicBezTo>
                  <a:cubicBezTo>
                    <a:pt x="17204" y="7750"/>
                    <a:pt x="13468" y="3013"/>
                    <a:pt x="10066" y="1178"/>
                  </a:cubicBezTo>
                  <a:cubicBezTo>
                    <a:pt x="8634" y="393"/>
                    <a:pt x="7190" y="1"/>
                    <a:pt x="582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4"/>
            <p:cNvSpPr/>
            <p:nvPr/>
          </p:nvSpPr>
          <p:spPr>
            <a:xfrm>
              <a:off x="3817900" y="1628900"/>
              <a:ext cx="101325" cy="50275"/>
            </a:xfrm>
            <a:custGeom>
              <a:avLst/>
              <a:gdLst/>
              <a:ahLst/>
              <a:cxnLst/>
              <a:rect l="l" t="t" r="r" b="b"/>
              <a:pathLst>
                <a:path w="4053" h="2011" extrusionOk="0">
                  <a:moveTo>
                    <a:pt x="1743" y="1"/>
                  </a:moveTo>
                  <a:cubicBezTo>
                    <a:pt x="1493" y="1"/>
                    <a:pt x="1251" y="60"/>
                    <a:pt x="1034" y="209"/>
                  </a:cubicBezTo>
                  <a:cubicBezTo>
                    <a:pt x="434" y="543"/>
                    <a:pt x="67" y="1143"/>
                    <a:pt x="0" y="1810"/>
                  </a:cubicBezTo>
                  <a:cubicBezTo>
                    <a:pt x="0" y="1910"/>
                    <a:pt x="67" y="2010"/>
                    <a:pt x="201" y="2010"/>
                  </a:cubicBezTo>
                  <a:cubicBezTo>
                    <a:pt x="301" y="2010"/>
                    <a:pt x="401" y="1910"/>
                    <a:pt x="401" y="1810"/>
                  </a:cubicBezTo>
                  <a:cubicBezTo>
                    <a:pt x="467" y="1276"/>
                    <a:pt x="801" y="809"/>
                    <a:pt x="1268" y="543"/>
                  </a:cubicBezTo>
                  <a:cubicBezTo>
                    <a:pt x="1404" y="454"/>
                    <a:pt x="1565" y="417"/>
                    <a:pt x="1738" y="417"/>
                  </a:cubicBezTo>
                  <a:cubicBezTo>
                    <a:pt x="2416" y="417"/>
                    <a:pt x="3284" y="984"/>
                    <a:pt x="3603" y="1276"/>
                  </a:cubicBezTo>
                  <a:cubicBezTo>
                    <a:pt x="3654" y="1320"/>
                    <a:pt x="3707" y="1338"/>
                    <a:pt x="3756" y="1338"/>
                  </a:cubicBezTo>
                  <a:cubicBezTo>
                    <a:pt x="3929" y="1338"/>
                    <a:pt x="4052" y="1106"/>
                    <a:pt x="3870" y="976"/>
                  </a:cubicBezTo>
                  <a:cubicBezTo>
                    <a:pt x="3817" y="923"/>
                    <a:pt x="2725" y="1"/>
                    <a:pt x="17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4"/>
            <p:cNvSpPr/>
            <p:nvPr/>
          </p:nvSpPr>
          <p:spPr>
            <a:xfrm>
              <a:off x="4202700" y="1866550"/>
              <a:ext cx="46125" cy="24475"/>
            </a:xfrm>
            <a:custGeom>
              <a:avLst/>
              <a:gdLst/>
              <a:ahLst/>
              <a:cxnLst/>
              <a:rect l="l" t="t" r="r" b="b"/>
              <a:pathLst>
                <a:path w="1845" h="979" extrusionOk="0">
                  <a:moveTo>
                    <a:pt x="297" y="0"/>
                  </a:moveTo>
                  <a:cubicBezTo>
                    <a:pt x="119" y="0"/>
                    <a:pt x="1" y="267"/>
                    <a:pt x="220" y="377"/>
                  </a:cubicBezTo>
                  <a:cubicBezTo>
                    <a:pt x="586" y="643"/>
                    <a:pt x="1020" y="810"/>
                    <a:pt x="1454" y="944"/>
                  </a:cubicBezTo>
                  <a:lnTo>
                    <a:pt x="1520" y="944"/>
                  </a:lnTo>
                  <a:lnTo>
                    <a:pt x="1520" y="977"/>
                  </a:lnTo>
                  <a:cubicBezTo>
                    <a:pt x="1530" y="978"/>
                    <a:pt x="1540" y="979"/>
                    <a:pt x="1549" y="979"/>
                  </a:cubicBezTo>
                  <a:cubicBezTo>
                    <a:pt x="1792" y="979"/>
                    <a:pt x="1844" y="575"/>
                    <a:pt x="1587" y="543"/>
                  </a:cubicBezTo>
                  <a:cubicBezTo>
                    <a:pt x="1187" y="443"/>
                    <a:pt x="787" y="276"/>
                    <a:pt x="420" y="43"/>
                  </a:cubicBezTo>
                  <a:cubicBezTo>
                    <a:pt x="378" y="13"/>
                    <a:pt x="336" y="0"/>
                    <a:pt x="2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4"/>
            <p:cNvSpPr/>
            <p:nvPr/>
          </p:nvSpPr>
          <p:spPr>
            <a:xfrm>
              <a:off x="3888775" y="1539700"/>
              <a:ext cx="284400" cy="294575"/>
            </a:xfrm>
            <a:custGeom>
              <a:avLst/>
              <a:gdLst/>
              <a:ahLst/>
              <a:cxnLst/>
              <a:rect l="l" t="t" r="r" b="b"/>
              <a:pathLst>
                <a:path w="11376" h="11783" extrusionOk="0">
                  <a:moveTo>
                    <a:pt x="2520" y="0"/>
                  </a:moveTo>
                  <a:cubicBezTo>
                    <a:pt x="1597" y="0"/>
                    <a:pt x="720" y="394"/>
                    <a:pt x="101" y="1075"/>
                  </a:cubicBezTo>
                  <a:cubicBezTo>
                    <a:pt x="1" y="1142"/>
                    <a:pt x="1" y="1275"/>
                    <a:pt x="101" y="1375"/>
                  </a:cubicBezTo>
                  <a:cubicBezTo>
                    <a:pt x="134" y="1409"/>
                    <a:pt x="184" y="1425"/>
                    <a:pt x="234" y="1425"/>
                  </a:cubicBezTo>
                  <a:cubicBezTo>
                    <a:pt x="284" y="1425"/>
                    <a:pt x="334" y="1409"/>
                    <a:pt x="368" y="1375"/>
                  </a:cubicBezTo>
                  <a:cubicBezTo>
                    <a:pt x="973" y="770"/>
                    <a:pt x="1760" y="439"/>
                    <a:pt x="2584" y="439"/>
                  </a:cubicBezTo>
                  <a:cubicBezTo>
                    <a:pt x="2624" y="439"/>
                    <a:pt x="2663" y="440"/>
                    <a:pt x="2703" y="441"/>
                  </a:cubicBezTo>
                  <a:cubicBezTo>
                    <a:pt x="3870" y="541"/>
                    <a:pt x="5004" y="1409"/>
                    <a:pt x="6105" y="3076"/>
                  </a:cubicBezTo>
                  <a:cubicBezTo>
                    <a:pt x="7006" y="4578"/>
                    <a:pt x="7873" y="6112"/>
                    <a:pt x="8640" y="7680"/>
                  </a:cubicBezTo>
                  <a:cubicBezTo>
                    <a:pt x="9307" y="9081"/>
                    <a:pt x="10075" y="10415"/>
                    <a:pt x="10942" y="11716"/>
                  </a:cubicBezTo>
                  <a:cubicBezTo>
                    <a:pt x="11009" y="11749"/>
                    <a:pt x="11042" y="11783"/>
                    <a:pt x="11109" y="11783"/>
                  </a:cubicBezTo>
                  <a:cubicBezTo>
                    <a:pt x="11175" y="11783"/>
                    <a:pt x="11242" y="11749"/>
                    <a:pt x="11275" y="11683"/>
                  </a:cubicBezTo>
                  <a:cubicBezTo>
                    <a:pt x="11342" y="11616"/>
                    <a:pt x="11376" y="11482"/>
                    <a:pt x="11309" y="11416"/>
                  </a:cubicBezTo>
                  <a:cubicBezTo>
                    <a:pt x="10442" y="10148"/>
                    <a:pt x="9674" y="8814"/>
                    <a:pt x="9041" y="7446"/>
                  </a:cubicBezTo>
                  <a:cubicBezTo>
                    <a:pt x="8240" y="5878"/>
                    <a:pt x="7406" y="4344"/>
                    <a:pt x="6472" y="2843"/>
                  </a:cubicBezTo>
                  <a:cubicBezTo>
                    <a:pt x="5305" y="1075"/>
                    <a:pt x="4070" y="108"/>
                    <a:pt x="2736" y="8"/>
                  </a:cubicBezTo>
                  <a:cubicBezTo>
                    <a:pt x="2664" y="3"/>
                    <a:pt x="2592" y="0"/>
                    <a:pt x="25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a:off x="4005525" y="1824825"/>
              <a:ext cx="119275" cy="36150"/>
            </a:xfrm>
            <a:custGeom>
              <a:avLst/>
              <a:gdLst/>
              <a:ahLst/>
              <a:cxnLst/>
              <a:rect l="l" t="t" r="r" b="b"/>
              <a:pathLst>
                <a:path w="4771" h="1446" extrusionOk="0">
                  <a:moveTo>
                    <a:pt x="1907" y="1"/>
                  </a:moveTo>
                  <a:cubicBezTo>
                    <a:pt x="1306" y="1"/>
                    <a:pt x="699" y="135"/>
                    <a:pt x="134" y="411"/>
                  </a:cubicBezTo>
                  <a:cubicBezTo>
                    <a:pt x="34" y="444"/>
                    <a:pt x="1" y="578"/>
                    <a:pt x="67" y="678"/>
                  </a:cubicBezTo>
                  <a:cubicBezTo>
                    <a:pt x="92" y="753"/>
                    <a:pt x="174" y="791"/>
                    <a:pt x="255" y="791"/>
                  </a:cubicBezTo>
                  <a:cubicBezTo>
                    <a:pt x="282" y="791"/>
                    <a:pt x="309" y="786"/>
                    <a:pt x="334" y="778"/>
                  </a:cubicBezTo>
                  <a:cubicBezTo>
                    <a:pt x="839" y="526"/>
                    <a:pt x="1387" y="402"/>
                    <a:pt x="1931" y="402"/>
                  </a:cubicBezTo>
                  <a:cubicBezTo>
                    <a:pt x="2824" y="402"/>
                    <a:pt x="3707" y="736"/>
                    <a:pt x="4371" y="1378"/>
                  </a:cubicBezTo>
                  <a:cubicBezTo>
                    <a:pt x="4404" y="1412"/>
                    <a:pt x="4437" y="1445"/>
                    <a:pt x="4504" y="1445"/>
                  </a:cubicBezTo>
                  <a:cubicBezTo>
                    <a:pt x="4704" y="1445"/>
                    <a:pt x="4771" y="1212"/>
                    <a:pt x="4637" y="1078"/>
                  </a:cubicBezTo>
                  <a:cubicBezTo>
                    <a:pt x="3888" y="371"/>
                    <a:pt x="2905" y="1"/>
                    <a:pt x="19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a:off x="3897925" y="2631750"/>
              <a:ext cx="220200" cy="108175"/>
            </a:xfrm>
            <a:custGeom>
              <a:avLst/>
              <a:gdLst/>
              <a:ahLst/>
              <a:cxnLst/>
              <a:rect l="l" t="t" r="r" b="b"/>
              <a:pathLst>
                <a:path w="8808" h="4327" extrusionOk="0">
                  <a:moveTo>
                    <a:pt x="300" y="0"/>
                  </a:moveTo>
                  <a:cubicBezTo>
                    <a:pt x="150" y="0"/>
                    <a:pt x="0" y="172"/>
                    <a:pt x="102" y="324"/>
                  </a:cubicBezTo>
                  <a:cubicBezTo>
                    <a:pt x="135" y="357"/>
                    <a:pt x="3371" y="4327"/>
                    <a:pt x="8608" y="4327"/>
                  </a:cubicBezTo>
                  <a:cubicBezTo>
                    <a:pt x="8708" y="4327"/>
                    <a:pt x="8808" y="4227"/>
                    <a:pt x="8808" y="4126"/>
                  </a:cubicBezTo>
                  <a:cubicBezTo>
                    <a:pt x="8808" y="3993"/>
                    <a:pt x="8708" y="3926"/>
                    <a:pt x="8608" y="3926"/>
                  </a:cubicBezTo>
                  <a:cubicBezTo>
                    <a:pt x="3571" y="3926"/>
                    <a:pt x="469" y="90"/>
                    <a:pt x="435" y="57"/>
                  </a:cubicBezTo>
                  <a:cubicBezTo>
                    <a:pt x="395" y="17"/>
                    <a:pt x="348" y="0"/>
                    <a:pt x="30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4"/>
            <p:cNvSpPr/>
            <p:nvPr/>
          </p:nvSpPr>
          <p:spPr>
            <a:xfrm>
              <a:off x="2024950" y="4648775"/>
              <a:ext cx="3607600" cy="10850"/>
            </a:xfrm>
            <a:custGeom>
              <a:avLst/>
              <a:gdLst/>
              <a:ahLst/>
              <a:cxnLst/>
              <a:rect l="l" t="t" r="r" b="b"/>
              <a:pathLst>
                <a:path w="144304" h="434" extrusionOk="0">
                  <a:moveTo>
                    <a:pt x="201" y="0"/>
                  </a:moveTo>
                  <a:cubicBezTo>
                    <a:pt x="101" y="0"/>
                    <a:pt x="1" y="100"/>
                    <a:pt x="1" y="200"/>
                  </a:cubicBezTo>
                  <a:cubicBezTo>
                    <a:pt x="1" y="334"/>
                    <a:pt x="101" y="434"/>
                    <a:pt x="201" y="434"/>
                  </a:cubicBezTo>
                  <a:lnTo>
                    <a:pt x="144103" y="434"/>
                  </a:lnTo>
                  <a:cubicBezTo>
                    <a:pt x="144237" y="434"/>
                    <a:pt x="144304" y="334"/>
                    <a:pt x="144304" y="200"/>
                  </a:cubicBezTo>
                  <a:cubicBezTo>
                    <a:pt x="144304" y="100"/>
                    <a:pt x="144237" y="0"/>
                    <a:pt x="14410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760;p32">
            <a:extLst>
              <a:ext uri="{FF2B5EF4-FFF2-40B4-BE49-F238E27FC236}">
                <a16:creationId xmlns:a16="http://schemas.microsoft.com/office/drawing/2014/main" id="{8EF99EE7-5268-CEF5-9E00-60FC1138B87E}"/>
              </a:ext>
            </a:extLst>
          </p:cNvPr>
          <p:cNvSpPr txBox="1">
            <a:spLocks/>
          </p:cNvSpPr>
          <p:nvPr/>
        </p:nvSpPr>
        <p:spPr>
          <a:xfrm>
            <a:off x="713225" y="1058139"/>
            <a:ext cx="5402420" cy="355031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1pPr>
            <a:lvl2pPr marL="914400" marR="0" lvl="1" indent="-330200" algn="l" rtl="0">
              <a:lnSpc>
                <a:spcPct val="100000"/>
              </a:lnSpc>
              <a:spcBef>
                <a:spcPts val="1600"/>
              </a:spcBef>
              <a:spcAft>
                <a:spcPts val="0"/>
              </a:spcAft>
              <a:buClr>
                <a:schemeClr val="dk1"/>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2pPr>
            <a:lvl3pPr marL="1371600" marR="0" lvl="2" indent="-330200" algn="l" rtl="0">
              <a:lnSpc>
                <a:spcPct val="100000"/>
              </a:lnSpc>
              <a:spcBef>
                <a:spcPts val="1600"/>
              </a:spcBef>
              <a:spcAft>
                <a:spcPts val="0"/>
              </a:spcAft>
              <a:buClr>
                <a:schemeClr val="dk1"/>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3pPr>
            <a:lvl4pPr marL="1828800" marR="0" lvl="3" indent="-330200" algn="l" rtl="0">
              <a:lnSpc>
                <a:spcPct val="100000"/>
              </a:lnSpc>
              <a:spcBef>
                <a:spcPts val="1600"/>
              </a:spcBef>
              <a:spcAft>
                <a:spcPts val="0"/>
              </a:spcAft>
              <a:buClr>
                <a:schemeClr val="dk1"/>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4pPr>
            <a:lvl5pPr marL="2286000" marR="0" lvl="4" indent="-330200" algn="l" rtl="0">
              <a:lnSpc>
                <a:spcPct val="100000"/>
              </a:lnSpc>
              <a:spcBef>
                <a:spcPts val="1600"/>
              </a:spcBef>
              <a:spcAft>
                <a:spcPts val="0"/>
              </a:spcAft>
              <a:buClr>
                <a:schemeClr val="dk1"/>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5pPr>
            <a:lvl6pPr marL="2743200" marR="0" lvl="5" indent="-330200" algn="l" rtl="0">
              <a:lnSpc>
                <a:spcPct val="100000"/>
              </a:lnSpc>
              <a:spcBef>
                <a:spcPts val="1600"/>
              </a:spcBef>
              <a:spcAft>
                <a:spcPts val="0"/>
              </a:spcAft>
              <a:buClr>
                <a:schemeClr val="dk1"/>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6pPr>
            <a:lvl7pPr marL="3200400" marR="0" lvl="6" indent="-330200" algn="l" rtl="0">
              <a:lnSpc>
                <a:spcPct val="100000"/>
              </a:lnSpc>
              <a:spcBef>
                <a:spcPts val="1600"/>
              </a:spcBef>
              <a:spcAft>
                <a:spcPts val="0"/>
              </a:spcAft>
              <a:buClr>
                <a:schemeClr val="dk1"/>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7pPr>
            <a:lvl8pPr marL="3657600" marR="0" lvl="7" indent="-330200" algn="l" rtl="0">
              <a:lnSpc>
                <a:spcPct val="100000"/>
              </a:lnSpc>
              <a:spcBef>
                <a:spcPts val="1600"/>
              </a:spcBef>
              <a:spcAft>
                <a:spcPts val="0"/>
              </a:spcAft>
              <a:buClr>
                <a:schemeClr val="dk1"/>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8pPr>
            <a:lvl9pPr marL="4114800" marR="0" lvl="8" indent="-330200" algn="l" rtl="0">
              <a:lnSpc>
                <a:spcPct val="100000"/>
              </a:lnSpc>
              <a:spcBef>
                <a:spcPts val="1600"/>
              </a:spcBef>
              <a:spcAft>
                <a:spcPts val="1600"/>
              </a:spcAft>
              <a:buClr>
                <a:schemeClr val="dk1"/>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9pPr>
          </a:lstStyle>
          <a:p>
            <a:pPr marL="0" marR="0">
              <a:spcBef>
                <a:spcPts val="0"/>
              </a:spcBef>
              <a:spcAft>
                <a:spcPts val="800"/>
              </a:spcAft>
              <a:buFont typeface="Arial" panose="020B0604020202020204" pitchFamily="34" charset="0"/>
              <a:buChar char="•"/>
            </a:pPr>
            <a:r>
              <a:rPr lang="en-US" sz="1400" dirty="0">
                <a:effectLst/>
                <a:latin typeface="Open Sans" panose="020B0606030504020204" pitchFamily="34" charset="0"/>
                <a:ea typeface="Open Sans" panose="020B0606030504020204" pitchFamily="34" charset="0"/>
                <a:cs typeface="Open Sans" panose="020B0606030504020204" pitchFamily="34" charset="0"/>
              </a:rPr>
              <a:t>IL as a University Studies SLO</a:t>
            </a:r>
          </a:p>
          <a:p>
            <a:pPr marL="914400" lvl="2">
              <a:spcBef>
                <a:spcPts val="0"/>
              </a:spcBef>
              <a:spcAft>
                <a:spcPts val="800"/>
              </a:spcAft>
              <a:buFont typeface="Arial" panose="020B0604020202020204" pitchFamily="34" charset="0"/>
              <a:buChar char="•"/>
            </a:pPr>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3 IL SLOs tied to ACRL Framework</a:t>
            </a:r>
          </a:p>
          <a:p>
            <a:pPr marL="914400" lvl="2">
              <a:spcBef>
                <a:spcPts val="0"/>
              </a:spcBef>
              <a:spcAft>
                <a:spcPts val="800"/>
              </a:spcAft>
              <a:buFont typeface="Arial" panose="020B0604020202020204" pitchFamily="34" charset="0"/>
              <a:buChar char="•"/>
            </a:pPr>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6-credits required (1 class must be in major)</a:t>
            </a:r>
          </a:p>
          <a:p>
            <a:pPr marL="0" marR="0">
              <a:spcBef>
                <a:spcPts val="0"/>
              </a:spcBef>
              <a:spcAft>
                <a:spcPts val="800"/>
              </a:spcAft>
              <a:buFont typeface="Arial" panose="020B0604020202020204" pitchFamily="34" charset="0"/>
              <a:buChar char="•"/>
            </a:pPr>
            <a:r>
              <a:rPr lang="en-US" sz="1400" dirty="0">
                <a:effectLst/>
                <a:latin typeface="Open Sans" panose="020B0606030504020204" pitchFamily="34" charset="0"/>
                <a:ea typeface="Open Sans" panose="020B0606030504020204" pitchFamily="34" charset="0"/>
                <a:cs typeface="Open Sans" panose="020B0606030504020204" pitchFamily="34" charset="0"/>
              </a:rPr>
              <a:t>Randall Library Information Literacy Faculty Fellows program</a:t>
            </a:r>
          </a:p>
          <a:p>
            <a:pPr marL="914400" lvl="2">
              <a:spcBef>
                <a:spcPts val="0"/>
              </a:spcBef>
              <a:spcAft>
                <a:spcPts val="800"/>
              </a:spcAft>
              <a:buFont typeface="Arial" panose="020B0604020202020204" pitchFamily="34" charset="0"/>
              <a:buChar char="•"/>
            </a:pPr>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A semester-long intensive for faculty to build IL skills and apply to a course-related project</a:t>
            </a:r>
          </a:p>
          <a:p>
            <a:pPr marL="0" marR="0">
              <a:spcBef>
                <a:spcPts val="0"/>
              </a:spcBef>
              <a:spcAft>
                <a:spcPts val="800"/>
              </a:spcAft>
              <a:buFont typeface="Arial" panose="020B0604020202020204" pitchFamily="34" charset="0"/>
              <a:buChar char="•"/>
            </a:pPr>
            <a:r>
              <a:rPr lang="en-US" sz="1400" dirty="0">
                <a:effectLst/>
                <a:latin typeface="Open Sans" panose="020B0606030504020204" pitchFamily="34" charset="0"/>
                <a:ea typeface="Open Sans" panose="020B0606030504020204" pitchFamily="34" charset="0"/>
                <a:cs typeface="Open Sans" panose="020B0606030504020204" pitchFamily="34" charset="0"/>
              </a:rPr>
              <a:t>In UNI, shift to shared responsibility over time:</a:t>
            </a:r>
          </a:p>
          <a:p>
            <a:pPr marL="914400" lvl="2">
              <a:spcBef>
                <a:spcPts val="0"/>
              </a:spcBef>
              <a:spcAft>
                <a:spcPts val="800"/>
              </a:spcAft>
              <a:buFont typeface="Arial" panose="020B0604020202020204" pitchFamily="34" charset="0"/>
              <a:buChar char="•"/>
            </a:pPr>
            <a:r>
              <a:rPr lang="en-US" sz="1400" i="1" dirty="0">
                <a:effectLst/>
                <a:latin typeface="Open Sans Light" panose="020B0306030504020204" pitchFamily="34" charset="0"/>
                <a:ea typeface="Open Sans Light" panose="020B0306030504020204" pitchFamily="34" charset="0"/>
                <a:cs typeface="Open Sans Light" panose="020B0306030504020204" pitchFamily="34" charset="0"/>
              </a:rPr>
              <a:t>Pre-COVID</a:t>
            </a:r>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 face-to-face one-shots with librarians</a:t>
            </a:r>
          </a:p>
          <a:p>
            <a:pPr marL="914400" lvl="2">
              <a:spcBef>
                <a:spcPts val="0"/>
              </a:spcBef>
              <a:spcAft>
                <a:spcPts val="800"/>
              </a:spcAft>
              <a:buFont typeface="Arial" panose="020B0604020202020204" pitchFamily="34" charset="0"/>
              <a:buChar char="•"/>
            </a:pPr>
            <a:r>
              <a:rPr lang="en-US" sz="1400" i="1" dirty="0">
                <a:effectLst/>
                <a:latin typeface="Open Sans Light" panose="020B0306030504020204" pitchFamily="34" charset="0"/>
                <a:ea typeface="Open Sans Light" panose="020B0306030504020204" pitchFamily="34" charset="0"/>
                <a:cs typeface="Open Sans Light" panose="020B0306030504020204" pitchFamily="34" charset="0"/>
              </a:rPr>
              <a:t>Early COVID</a:t>
            </a:r>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 Canvas modules</a:t>
            </a:r>
          </a:p>
          <a:p>
            <a:pPr marL="914400" lvl="2">
              <a:spcBef>
                <a:spcPts val="0"/>
              </a:spcBef>
              <a:spcAft>
                <a:spcPts val="800"/>
              </a:spcAft>
              <a:buFont typeface="Arial" panose="020B0604020202020204" pitchFamily="34" charset="0"/>
              <a:buChar char="•"/>
            </a:pPr>
            <a:r>
              <a:rPr lang="en-US" sz="1400" i="1" dirty="0">
                <a:effectLst/>
                <a:latin typeface="Open Sans Light" panose="020B0306030504020204" pitchFamily="34" charset="0"/>
                <a:ea typeface="Open Sans Light" panose="020B0306030504020204" pitchFamily="34" charset="0"/>
                <a:cs typeface="Open Sans Light" panose="020B0306030504020204" pitchFamily="34" charset="0"/>
              </a:rPr>
              <a:t>2022-2023</a:t>
            </a:r>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 train-the-trainer lesson plan (more on this later!)</a:t>
            </a:r>
          </a:p>
          <a:p>
            <a:pPr marL="914400" lvl="2">
              <a:spcBef>
                <a:spcPts val="0"/>
              </a:spcBef>
              <a:spcAft>
                <a:spcPts val="800"/>
              </a:spcAft>
              <a:buFont typeface="Arial" panose="020B0604020202020204" pitchFamily="34" charset="0"/>
              <a:buChar char="•"/>
            </a:pPr>
            <a:r>
              <a:rPr lang="en-US" sz="1400" i="1" dirty="0">
                <a:latin typeface="Open Sans Light" panose="020B0306030504020204" pitchFamily="34" charset="0"/>
                <a:ea typeface="Open Sans Light" panose="020B0306030504020204" pitchFamily="34" charset="0"/>
                <a:cs typeface="Open Sans Light" panose="020B0306030504020204" pitchFamily="34" charset="0"/>
              </a:rPr>
              <a:t>2023-2024</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IL embedded in curriculum (also more on this later!)</a:t>
            </a:r>
            <a:endParaRPr lang="en-US" sz="1400" dirty="0">
              <a:effectLst/>
              <a:latin typeface="Open Sans Light" panose="020B0306030504020204" pitchFamily="34" charset="0"/>
              <a:ea typeface="Open Sans Light" panose="020B0306030504020204" pitchFamily="34" charset="0"/>
              <a:cs typeface="Open Sans Light" panose="020B0306030504020204" pitchFamily="34" charset="0"/>
            </a:endParaRPr>
          </a:p>
          <a:p>
            <a:pPr marL="285750" marR="0" indent="-285750">
              <a:spcBef>
                <a:spcPts val="0"/>
              </a:spcBef>
              <a:spcAft>
                <a:spcPts val="800"/>
              </a:spcAft>
              <a:buFont typeface="Arial" panose="020B0604020202020204" pitchFamily="34" charset="0"/>
              <a:buChar char="•"/>
            </a:pPr>
            <a:endParaRPr lang="en-US" sz="1400" dirty="0">
              <a:effectLst/>
              <a:latin typeface="Open Sans Light" panose="020B0306030504020204" pitchFamily="34" charset="0"/>
              <a:ea typeface="Open Sans Light" panose="020B0306030504020204" pitchFamily="34" charset="0"/>
              <a:cs typeface="Open Sans Light" panose="020B0306030504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32"/>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Sustainability Challenges</a:t>
            </a:r>
            <a:endParaRPr dirty="0"/>
          </a:p>
        </p:txBody>
      </p:sp>
      <p:sp>
        <p:nvSpPr>
          <p:cNvPr id="760" name="Google Shape;760;p32"/>
          <p:cNvSpPr txBox="1">
            <a:spLocks noGrp="1"/>
          </p:cNvSpPr>
          <p:nvPr>
            <p:ph type="body" idx="1"/>
          </p:nvPr>
        </p:nvSpPr>
        <p:spPr>
          <a:xfrm>
            <a:off x="330414" y="1750423"/>
            <a:ext cx="8237283" cy="3082833"/>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en-US" sz="1600" dirty="0"/>
              <a:t>UNI desired a return to F2F</a:t>
            </a:r>
          </a:p>
          <a:p>
            <a:pPr marL="628650" lvl="1" indent="-171450">
              <a:spcBef>
                <a:spcPts val="0"/>
              </a:spcBef>
              <a:buFont typeface="Arial" panose="020B0604020202020204" pitchFamily="34" charset="0"/>
              <a:buChar char="•"/>
            </a:pPr>
            <a:r>
              <a:rPr lang="en-US" sz="1600" dirty="0"/>
              <a:t>Recent R2 status, growing enrollment, new programs</a:t>
            </a:r>
          </a:p>
          <a:p>
            <a:pPr marL="1085850" lvl="2" indent="-171450">
              <a:spcBef>
                <a:spcPts val="0"/>
              </a:spcBef>
              <a:buFont typeface="Arial" panose="020B0604020202020204" pitchFamily="34" charset="0"/>
              <a:buChar char="•"/>
            </a:pPr>
            <a:r>
              <a:rPr lang="en-US" sz="1600" dirty="0"/>
              <a:t>Unsustainable demand for one-shots: liaisons shift from shared responsibility for UNI to focus on subject areas</a:t>
            </a:r>
          </a:p>
          <a:p>
            <a:pPr marL="1085850" lvl="2" indent="-171450">
              <a:spcBef>
                <a:spcPts val="0"/>
              </a:spcBef>
              <a:buFont typeface="Arial" panose="020B0604020202020204" pitchFamily="34" charset="0"/>
              <a:buChar char="•"/>
            </a:pPr>
            <a:r>
              <a:rPr lang="en-US" sz="1600" dirty="0"/>
              <a:t>100+ one-shots is too much for one person!</a:t>
            </a:r>
          </a:p>
        </p:txBody>
      </p:sp>
    </p:spTree>
    <p:extLst>
      <p:ext uri="{BB962C8B-B14F-4D97-AF65-F5344CB8AC3E}">
        <p14:creationId xmlns:p14="http://schemas.microsoft.com/office/powerpoint/2010/main" val="2318711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32"/>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Curricular Challenges</a:t>
            </a:r>
            <a:endParaRPr dirty="0"/>
          </a:p>
        </p:txBody>
      </p:sp>
      <p:sp>
        <p:nvSpPr>
          <p:cNvPr id="760" name="Google Shape;760;p32"/>
          <p:cNvSpPr txBox="1">
            <a:spLocks noGrp="1"/>
          </p:cNvSpPr>
          <p:nvPr>
            <p:ph type="body" idx="1"/>
          </p:nvPr>
        </p:nvSpPr>
        <p:spPr>
          <a:xfrm>
            <a:off x="330414" y="1152399"/>
            <a:ext cx="8237283" cy="3680857"/>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en-US" sz="1400" dirty="0"/>
              <a:t>IL out of context within course</a:t>
            </a:r>
          </a:p>
          <a:p>
            <a:pPr marL="171450" lvl="0" indent="-171450" algn="l" rtl="0">
              <a:spcBef>
                <a:spcPts val="0"/>
              </a:spcBef>
              <a:spcAft>
                <a:spcPts val="0"/>
              </a:spcAft>
              <a:buFont typeface="Arial" panose="020B0604020202020204" pitchFamily="34" charset="0"/>
              <a:buChar char="•"/>
            </a:pPr>
            <a:r>
              <a:rPr lang="en-US" sz="1400" dirty="0"/>
              <a:t>Deficit narratives in curriculum</a:t>
            </a:r>
          </a:p>
          <a:p>
            <a:pPr marL="628650" lvl="1" indent="-171450">
              <a:spcBef>
                <a:spcPts val="0"/>
              </a:spcBef>
              <a:buFont typeface="Arial" panose="020B0604020202020204" pitchFamily="34" charset="0"/>
              <a:buChar char="•"/>
            </a:pPr>
            <a:r>
              <a:rPr lang="en-US" sz="1400" dirty="0"/>
              <a:t>“The deficit model of education focuses on learners’ weaknesses, including the knowledge, motivation, or cultural values that they presumably lack. First widely theorized and applied in the 1960s and 1970s, the deficit model provided an easy explanation for why some students could not achieve as much as others: these learners simply were not applying themselves. Deficit models have seen a resurgence in the last decade under different names, most notably grit and growth mind-set” (</a:t>
            </a:r>
            <a:r>
              <a:rPr lang="en-US" sz="1400" dirty="0" err="1"/>
              <a:t>Tewell</a:t>
            </a:r>
            <a:r>
              <a:rPr lang="en-US" sz="1400" dirty="0"/>
              <a:t>, 2020).</a:t>
            </a:r>
          </a:p>
          <a:p>
            <a:pPr marL="171450" lvl="0" indent="-171450" algn="l" rtl="0">
              <a:spcBef>
                <a:spcPts val="0"/>
              </a:spcBef>
              <a:spcAft>
                <a:spcPts val="0"/>
              </a:spcAft>
              <a:buFont typeface="Arial" panose="020B0604020202020204" pitchFamily="34" charset="0"/>
              <a:buChar char="•"/>
            </a:pPr>
            <a:r>
              <a:rPr lang="en-US" sz="1400" dirty="0"/>
              <a:t>Library desired emphasis for asset-based pedagogy to counteract existing deficit approaches</a:t>
            </a:r>
          </a:p>
          <a:p>
            <a:pPr marL="628650" lvl="1" indent="-171450">
              <a:spcBef>
                <a:spcPts val="0"/>
              </a:spcBef>
              <a:buFont typeface="Arial" panose="020B0604020202020204" pitchFamily="34" charset="0"/>
              <a:buChar char="•"/>
            </a:pPr>
            <a:r>
              <a:rPr lang="en-US" sz="1400" i="1" dirty="0"/>
              <a:t>Asset-based pedagogies</a:t>
            </a:r>
            <a:r>
              <a:rPr lang="en-US" sz="1400" dirty="0"/>
              <a:t>: a collection of approaches that focus on the strengths of students’ diverse backgrounds, in direct response to deficit models; an umbrella under which more inclusive approaches (e.g. culturally relevant pedagogy) fall (California Department of Education, 2022)</a:t>
            </a:r>
          </a:p>
          <a:p>
            <a:pPr marL="628650" lvl="1" indent="-171450">
              <a:spcBef>
                <a:spcPts val="0"/>
              </a:spcBef>
              <a:buFont typeface="Arial" panose="020B0604020202020204" pitchFamily="34" charset="0"/>
              <a:buChar char="•"/>
            </a:pPr>
            <a:r>
              <a:rPr lang="en-US" sz="1400" dirty="0"/>
              <a:t>E.g. connecting learning to lived experience, providing choice/student agency, addressing systemic issues in LIS, student-led learning, discussing social constructions of knowledge</a:t>
            </a:r>
          </a:p>
        </p:txBody>
      </p:sp>
    </p:spTree>
    <p:extLst>
      <p:ext uri="{BB962C8B-B14F-4D97-AF65-F5344CB8AC3E}">
        <p14:creationId xmlns:p14="http://schemas.microsoft.com/office/powerpoint/2010/main" val="3318997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3"/>
        <p:cNvGrpSpPr/>
        <p:nvPr/>
      </p:nvGrpSpPr>
      <p:grpSpPr>
        <a:xfrm>
          <a:off x="0" y="0"/>
          <a:ext cx="0" cy="0"/>
          <a:chOff x="0" y="0"/>
          <a:chExt cx="0" cy="0"/>
        </a:xfrm>
      </p:grpSpPr>
      <p:sp>
        <p:nvSpPr>
          <p:cNvPr id="1554" name="Google Shape;1554;p41"/>
          <p:cNvSpPr txBox="1">
            <a:spLocks noGrp="1"/>
          </p:cNvSpPr>
          <p:nvPr>
            <p:ph type="ctrTitle"/>
          </p:nvPr>
        </p:nvSpPr>
        <p:spPr>
          <a:xfrm>
            <a:off x="4549086" y="1508313"/>
            <a:ext cx="3881700" cy="1637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4800" dirty="0"/>
              <a:t>A Brief Introduction to the Fall 2022 Pilot</a:t>
            </a:r>
            <a:endParaRPr sz="4800" dirty="0"/>
          </a:p>
        </p:txBody>
      </p:sp>
      <p:sp>
        <p:nvSpPr>
          <p:cNvPr id="1555" name="Google Shape;1555;p41"/>
          <p:cNvSpPr txBox="1">
            <a:spLocks noGrp="1"/>
          </p:cNvSpPr>
          <p:nvPr>
            <p:ph type="subTitle" idx="1"/>
          </p:nvPr>
        </p:nvSpPr>
        <p:spPr>
          <a:xfrm>
            <a:off x="376656" y="2031248"/>
            <a:ext cx="3881700" cy="1534144"/>
          </a:xfrm>
          <a:prstGeom prst="rect">
            <a:avLst/>
          </a:prstGeom>
        </p:spPr>
        <p:txBody>
          <a:bodyPr spcFirstLastPara="1" wrap="square" lIns="91425" tIns="91425" rIns="91425" bIns="91425" anchor="ctr" anchorCtr="0">
            <a:noAutofit/>
          </a:bodyPr>
          <a:lstStyle/>
          <a:p>
            <a:pPr marL="285750" lvl="0" indent="-285750" algn="l" rtl="0">
              <a:spcBef>
                <a:spcPts val="0"/>
              </a:spcBef>
              <a:spcAft>
                <a:spcPts val="0"/>
              </a:spcAft>
              <a:buFont typeface="Arial" panose="020B0604020202020204" pitchFamily="34" charset="0"/>
              <a:buChar char="•"/>
            </a:pPr>
            <a:r>
              <a:rPr lang="en-US" b="1" dirty="0"/>
              <a:t>“Train-the-trainer” lesson plan</a:t>
            </a:r>
          </a:p>
          <a:p>
            <a:pPr marL="742950" lvl="1" indent="-285750" algn="l">
              <a:buFont typeface="Arial" panose="020B0604020202020204" pitchFamily="34" charset="0"/>
              <a:buChar char="•"/>
            </a:pPr>
            <a:r>
              <a:rPr lang="en-US" dirty="0"/>
              <a:t>A librarian-created lesson plan focused on evaluating information for academic research using everyday research scenarios (and cats!) – but to be delivered by the UNI instructors</a:t>
            </a:r>
          </a:p>
          <a:p>
            <a:pPr marL="1200150" lvl="2" indent="-285750" algn="l">
              <a:buFont typeface="Arial" panose="020B0604020202020204" pitchFamily="34" charset="0"/>
              <a:buChar char="•"/>
            </a:pPr>
            <a:r>
              <a:rPr lang="en-US" dirty="0"/>
              <a:t>This proposed activity and background behind it was shared by </a:t>
            </a:r>
            <a:r>
              <a:rPr lang="en-US" dirty="0">
                <a:hlinkClick r:id="rId3"/>
              </a:rPr>
              <a:t>Zelick &amp; Webster @ LOEX 2022</a:t>
            </a:r>
            <a:r>
              <a:rPr lang="en-US" dirty="0"/>
              <a:t>!</a:t>
            </a:r>
          </a:p>
          <a:p>
            <a:pPr marL="742950" lvl="1" indent="-285750" algn="l">
              <a:buFont typeface="Arial" panose="020B0604020202020204" pitchFamily="34" charset="0"/>
              <a:buChar char="•"/>
            </a:pPr>
            <a:r>
              <a:rPr lang="en-US" dirty="0"/>
              <a:t>Presented at UNCW First-Year Studies Conference – embraced by UNI admin</a:t>
            </a:r>
          </a:p>
          <a:p>
            <a:pPr marL="742950" lvl="1" indent="-285750" algn="l">
              <a:buFont typeface="Arial" panose="020B0604020202020204" pitchFamily="34" charset="0"/>
              <a:buChar char="•"/>
            </a:pPr>
            <a:r>
              <a:rPr lang="en-US" dirty="0"/>
              <a:t>Train-the-trainer session at Fall instructor kickoff</a:t>
            </a:r>
          </a:p>
          <a:p>
            <a:pPr marL="285750" lvl="0" indent="-285750" algn="l" rtl="0">
              <a:spcBef>
                <a:spcPts val="0"/>
              </a:spcBef>
              <a:spcAft>
                <a:spcPts val="0"/>
              </a:spcAft>
              <a:buFont typeface="Arial" panose="020B0604020202020204" pitchFamily="34" charset="0"/>
              <a:buChar cha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2"/>
        <p:cNvGrpSpPr/>
        <p:nvPr/>
      </p:nvGrpSpPr>
      <p:grpSpPr>
        <a:xfrm>
          <a:off x="0" y="0"/>
          <a:ext cx="0" cy="0"/>
          <a:chOff x="0" y="0"/>
          <a:chExt cx="0" cy="0"/>
        </a:xfrm>
      </p:grpSpPr>
      <p:sp>
        <p:nvSpPr>
          <p:cNvPr id="1403" name="Google Shape;1403;p36"/>
          <p:cNvSpPr txBox="1">
            <a:spLocks noGrp="1"/>
          </p:cNvSpPr>
          <p:nvPr>
            <p:ph type="title"/>
          </p:nvPr>
        </p:nvSpPr>
        <p:spPr>
          <a:xfrm>
            <a:off x="4646750" y="539500"/>
            <a:ext cx="3783900" cy="1290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Feedback: </a:t>
            </a:r>
            <a:br>
              <a:rPr lang="en" dirty="0"/>
            </a:br>
            <a:r>
              <a:rPr lang="en" sz="2000" dirty="0"/>
              <a:t>End-of-Semester Assessment</a:t>
            </a:r>
            <a:endParaRPr dirty="0"/>
          </a:p>
        </p:txBody>
      </p:sp>
      <p:sp>
        <p:nvSpPr>
          <p:cNvPr id="1404" name="Google Shape;1404;p36"/>
          <p:cNvSpPr txBox="1">
            <a:spLocks noGrp="1"/>
          </p:cNvSpPr>
          <p:nvPr>
            <p:ph type="subTitle" idx="1"/>
          </p:nvPr>
        </p:nvSpPr>
        <p:spPr>
          <a:xfrm>
            <a:off x="4572000" y="1744276"/>
            <a:ext cx="4472108" cy="2520363"/>
          </a:xfrm>
          <a:prstGeom prst="rect">
            <a:avLst/>
          </a:prstGeom>
        </p:spPr>
        <p:txBody>
          <a:bodyPr spcFirstLastPara="1" wrap="square" lIns="91425" tIns="91425" rIns="91425" bIns="91425" anchor="t" anchorCtr="0">
            <a:noAutofit/>
          </a:bodyPr>
          <a:lstStyle/>
          <a:p>
            <a:pPr marL="285750" lvl="0" indent="-285750" algn="l" rtl="0">
              <a:spcBef>
                <a:spcPts val="0"/>
              </a:spcBef>
              <a:spcAft>
                <a:spcPts val="1600"/>
              </a:spcAft>
              <a:buFont typeface="Arial" panose="020B0604020202020204" pitchFamily="34" charset="0"/>
              <a:buChar char="•"/>
            </a:pPr>
            <a:r>
              <a:rPr lang="en-US" b="1" dirty="0"/>
              <a:t>Faculty: </a:t>
            </a:r>
            <a:r>
              <a:rPr lang="en-US" dirty="0"/>
              <a:t>mostly positive, but some found the lesson hard to connect to completing research papers and wanted more IL SLOs covered</a:t>
            </a:r>
          </a:p>
          <a:p>
            <a:pPr marL="742950" lvl="1" indent="-285750">
              <a:spcBef>
                <a:spcPts val="0"/>
              </a:spcBef>
              <a:spcAft>
                <a:spcPts val="1600"/>
              </a:spcAft>
              <a:buFont typeface="Arial" panose="020B0604020202020204" pitchFamily="34" charset="0"/>
              <a:buChar char="•"/>
            </a:pPr>
            <a:r>
              <a:rPr lang="en-US" dirty="0"/>
              <a:t>Some faculty suggested more than one lesson would be helpful</a:t>
            </a:r>
          </a:p>
          <a:p>
            <a:pPr marL="285750" lvl="0" indent="-285750" algn="l" rtl="0">
              <a:spcBef>
                <a:spcPts val="0"/>
              </a:spcBef>
              <a:spcAft>
                <a:spcPts val="1600"/>
              </a:spcAft>
              <a:buFont typeface="Arial" panose="020B0604020202020204" pitchFamily="34" charset="0"/>
              <a:buChar char="•"/>
            </a:pPr>
            <a:r>
              <a:rPr lang="en-US" b="1" dirty="0"/>
              <a:t>Students: </a:t>
            </a:r>
            <a:r>
              <a:rPr lang="en-US" dirty="0"/>
              <a:t>predominantly choosing appropriate sources, but some struggle to identify source types</a:t>
            </a:r>
          </a:p>
          <a:p>
            <a:pPr marL="742950" lvl="1" indent="-285750">
              <a:spcBef>
                <a:spcPts val="0"/>
              </a:spcBef>
              <a:spcAft>
                <a:spcPts val="1600"/>
              </a:spcAft>
              <a:buFont typeface="Arial" panose="020B0604020202020204" pitchFamily="34" charset="0"/>
              <a:buChar char="•"/>
            </a:pPr>
            <a:r>
              <a:rPr lang="en-US" dirty="0"/>
              <a:t>Anecdotally, some also shared that this didn’t help them with a paper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3"/>
        <p:cNvGrpSpPr/>
        <p:nvPr/>
      </p:nvGrpSpPr>
      <p:grpSpPr>
        <a:xfrm>
          <a:off x="0" y="0"/>
          <a:ext cx="0" cy="0"/>
          <a:chOff x="0" y="0"/>
          <a:chExt cx="0" cy="0"/>
        </a:xfrm>
      </p:grpSpPr>
      <p:sp>
        <p:nvSpPr>
          <p:cNvPr id="1435" name="Google Shape;1435;p38"/>
          <p:cNvSpPr txBox="1">
            <a:spLocks noGrp="1"/>
          </p:cNvSpPr>
          <p:nvPr>
            <p:ph type="subTitle" idx="1"/>
          </p:nvPr>
        </p:nvSpPr>
        <p:spPr>
          <a:xfrm flipH="1">
            <a:off x="4603848" y="1160289"/>
            <a:ext cx="4394153" cy="1997061"/>
          </a:xfrm>
          <a:prstGeom prst="rect">
            <a:avLst/>
          </a:prstGeom>
        </p:spPr>
        <p:txBody>
          <a:bodyPr spcFirstLastPara="1" wrap="square" lIns="91425" tIns="91425" rIns="91425" bIns="91425" anchor="t" anchorCtr="0">
            <a:noAutofit/>
          </a:bodyPr>
          <a:lstStyle/>
          <a:p>
            <a:pPr marL="285750" lvl="0" indent="-285750" algn="l" rtl="0">
              <a:lnSpc>
                <a:spcPct val="150000"/>
              </a:lnSpc>
              <a:spcBef>
                <a:spcPts val="0"/>
              </a:spcBef>
              <a:spcAft>
                <a:spcPts val="0"/>
              </a:spcAft>
              <a:buFont typeface="Arial" panose="020B0604020202020204" pitchFamily="34" charset="0"/>
              <a:buChar char="•"/>
            </a:pPr>
            <a:r>
              <a:rPr lang="en" sz="1600" dirty="0"/>
              <a:t>Spring 2023 Cornerstones of Research Workshop Series</a:t>
            </a:r>
          </a:p>
          <a:p>
            <a:pPr marL="742950" lvl="1" indent="-285750">
              <a:lnSpc>
                <a:spcPct val="150000"/>
              </a:lnSpc>
              <a:buFont typeface="Arial" panose="020B0604020202020204" pitchFamily="34" charset="0"/>
              <a:buChar char="•"/>
            </a:pPr>
            <a:r>
              <a:rPr lang="en" dirty="0"/>
              <a:t>Aimed at first-year students, but open to all – promoted through liaisons and library outreach &amp; engagement</a:t>
            </a:r>
          </a:p>
          <a:p>
            <a:pPr marL="742950" lvl="1" indent="-285750">
              <a:lnSpc>
                <a:spcPct val="150000"/>
              </a:lnSpc>
              <a:buFont typeface="Arial" panose="020B0604020202020204" pitchFamily="34" charset="0"/>
              <a:buChar char="•"/>
            </a:pPr>
            <a:r>
              <a:rPr lang="en" dirty="0"/>
              <a:t>5 1-hour, virtual workshops with a focus on active learning</a:t>
            </a:r>
          </a:p>
          <a:p>
            <a:pPr marL="742950" lvl="1" indent="-285750">
              <a:lnSpc>
                <a:spcPct val="150000"/>
              </a:lnSpc>
              <a:buFont typeface="Arial" panose="020B0604020202020204" pitchFamily="34" charset="0"/>
              <a:buChar char="•"/>
            </a:pPr>
            <a:r>
              <a:rPr lang="en" dirty="0"/>
              <a:t>Attendance poor, but not a failure!</a:t>
            </a:r>
          </a:p>
        </p:txBody>
      </p:sp>
      <p:sp>
        <p:nvSpPr>
          <p:cNvPr id="3" name="Title 2">
            <a:extLst>
              <a:ext uri="{FF2B5EF4-FFF2-40B4-BE49-F238E27FC236}">
                <a16:creationId xmlns:a16="http://schemas.microsoft.com/office/drawing/2014/main" id="{1E9C421C-8DCA-A9FB-353D-67252F27FD15}"/>
              </a:ext>
            </a:extLst>
          </p:cNvPr>
          <p:cNvSpPr>
            <a:spLocks noGrp="1"/>
          </p:cNvSpPr>
          <p:nvPr>
            <p:ph type="title"/>
          </p:nvPr>
        </p:nvSpPr>
        <p:spPr>
          <a:xfrm flipH="1">
            <a:off x="4688375" y="356770"/>
            <a:ext cx="3939000" cy="662400"/>
          </a:xfrm>
        </p:spPr>
        <p:txBody>
          <a:bodyPr/>
          <a:lstStyle/>
          <a:p>
            <a:r>
              <a:rPr lang="en-US" sz="3600" dirty="0"/>
              <a:t>Cornerstones of Research</a:t>
            </a:r>
          </a:p>
        </p:txBody>
      </p:sp>
      <p:pic>
        <p:nvPicPr>
          <p:cNvPr id="4" name="Picture 4" descr="Cornerstones of Research workshops marketing image. The text says, Do you have a research project and don't know where to start? Learn how! Cornerstones of Research. The full list of workshops, dates, and registration links are here: library.uncw.edu/cornerstones_research_workshops. The text is surrounded by puzzle pieces.">
            <a:extLst>
              <a:ext uri="{FF2B5EF4-FFF2-40B4-BE49-F238E27FC236}">
                <a16:creationId xmlns:a16="http://schemas.microsoft.com/office/drawing/2014/main" id="{BADE6D78-3DEF-F309-328F-83B0F8ACDF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710" y="1928656"/>
            <a:ext cx="2960280" cy="1667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32"/>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Planning for Fall 2023</a:t>
            </a:r>
            <a:endParaRPr dirty="0"/>
          </a:p>
        </p:txBody>
      </p:sp>
      <p:sp>
        <p:nvSpPr>
          <p:cNvPr id="760" name="Google Shape;760;p32"/>
          <p:cNvSpPr txBox="1">
            <a:spLocks noGrp="1"/>
          </p:cNvSpPr>
          <p:nvPr>
            <p:ph type="body" idx="1"/>
          </p:nvPr>
        </p:nvSpPr>
        <p:spPr>
          <a:xfrm>
            <a:off x="713225" y="1415550"/>
            <a:ext cx="7717500" cy="31929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en-US" sz="1400" dirty="0"/>
              <a:t>Service on University Studies Advisory Committee</a:t>
            </a:r>
          </a:p>
          <a:p>
            <a:pPr marL="171450" lvl="0" indent="-171450" algn="l" rtl="0">
              <a:spcBef>
                <a:spcPts val="0"/>
              </a:spcBef>
              <a:spcAft>
                <a:spcPts val="0"/>
              </a:spcAft>
              <a:buFont typeface="Arial" panose="020B0604020202020204" pitchFamily="34" charset="0"/>
              <a:buChar char="•"/>
            </a:pPr>
            <a:r>
              <a:rPr lang="en-US" sz="1400" dirty="0"/>
              <a:t>Conversations about IL being central, but feeling disjointed, and the focus on a paper not making a sense as a non-writing-intensive course</a:t>
            </a:r>
          </a:p>
          <a:p>
            <a:pPr marL="171450" lvl="0" indent="-171450" algn="l" rtl="0">
              <a:spcBef>
                <a:spcPts val="0"/>
              </a:spcBef>
              <a:spcAft>
                <a:spcPts val="0"/>
              </a:spcAft>
              <a:buFont typeface="Arial" panose="020B0604020202020204" pitchFamily="34" charset="0"/>
              <a:buChar char="•"/>
            </a:pPr>
            <a:r>
              <a:rPr lang="en-US" sz="1400" dirty="0"/>
              <a:t>Desires to make changes now given potential textbook changes, growing enrollment</a:t>
            </a:r>
          </a:p>
          <a:p>
            <a:pPr marL="628650" lvl="1" indent="-171450">
              <a:spcBef>
                <a:spcPts val="0"/>
              </a:spcBef>
              <a:buFont typeface="Arial" panose="020B0604020202020204" pitchFamily="34" charset="0"/>
              <a:buChar char="•"/>
            </a:pPr>
            <a:r>
              <a:rPr lang="en-US" sz="1400" i="1" dirty="0"/>
              <a:t>UNI proposed: </a:t>
            </a:r>
          </a:p>
          <a:p>
            <a:pPr marL="1085850" lvl="2" indent="-171450">
              <a:spcBef>
                <a:spcPts val="0"/>
              </a:spcBef>
              <a:buFont typeface="Arial" panose="020B0604020202020204" pitchFamily="34" charset="0"/>
              <a:buChar char="•"/>
            </a:pPr>
            <a:r>
              <a:rPr lang="en-US" sz="1400" dirty="0"/>
              <a:t>Eliminating the research paper; shift to research portfolio</a:t>
            </a:r>
          </a:p>
          <a:p>
            <a:pPr marL="1085850" lvl="2" indent="-171450">
              <a:spcBef>
                <a:spcPts val="0"/>
              </a:spcBef>
              <a:buFont typeface="Arial" panose="020B0604020202020204" pitchFamily="34" charset="0"/>
              <a:buChar char="•"/>
            </a:pPr>
            <a:r>
              <a:rPr lang="en-US" sz="1400" dirty="0"/>
              <a:t>More IL lessons, inspired by Cornerstones of Research Workshop series topics</a:t>
            </a:r>
          </a:p>
          <a:p>
            <a:pPr marL="171450" lvl="0" indent="-171450" algn="l" rtl="0">
              <a:spcBef>
                <a:spcPts val="0"/>
              </a:spcBef>
              <a:spcAft>
                <a:spcPts val="0"/>
              </a:spcAft>
              <a:buFont typeface="Arial" panose="020B0604020202020204" pitchFamily="34" charset="0"/>
              <a:buChar char="•"/>
            </a:pPr>
            <a:r>
              <a:rPr lang="en-US" sz="1400" dirty="0"/>
              <a:t>As a committee, discussed desired SLOs and ideal number of class sessions</a:t>
            </a:r>
          </a:p>
          <a:p>
            <a:pPr marL="628650" lvl="1" indent="-171450">
              <a:spcBef>
                <a:spcPts val="0"/>
              </a:spcBef>
              <a:buFont typeface="Arial" panose="020B0604020202020204" pitchFamily="34" charset="0"/>
              <a:buChar char="•"/>
            </a:pPr>
            <a:r>
              <a:rPr lang="en-US" sz="1400" dirty="0"/>
              <a:t>Discussion about workload and shared responsibilities</a:t>
            </a:r>
          </a:p>
          <a:p>
            <a:pPr marL="1085850" lvl="2" indent="-171450">
              <a:spcBef>
                <a:spcPts val="0"/>
              </a:spcBef>
              <a:buFont typeface="Arial" panose="020B0604020202020204" pitchFamily="34" charset="0"/>
              <a:buChar char="•"/>
            </a:pPr>
            <a:r>
              <a:rPr lang="en-US" sz="1400" dirty="0"/>
              <a:t>Combine efforts and work on 4 lesson plans, together, that capture all 3 IL SLOs</a:t>
            </a:r>
          </a:p>
          <a:p>
            <a:pPr marL="1085850" lvl="2" indent="-171450">
              <a:spcBef>
                <a:spcPts val="0"/>
              </a:spcBef>
              <a:buFont typeface="Arial" panose="020B0604020202020204" pitchFamily="34" charset="0"/>
              <a:buChar char="•"/>
            </a:pPr>
            <a:r>
              <a:rPr lang="en-US" sz="1400" dirty="0"/>
              <a:t>Team composition:</a:t>
            </a:r>
          </a:p>
          <a:p>
            <a:pPr marL="1543050" lvl="3" indent="-171450">
              <a:spcBef>
                <a:spcPts val="0"/>
              </a:spcBef>
              <a:buFont typeface="Arial" panose="020B0604020202020204" pitchFamily="34" charset="0"/>
              <a:buChar char="•"/>
            </a:pPr>
            <a:r>
              <a:rPr lang="en-US" sz="1400" dirty="0"/>
              <a:t>2 librarians (me, and Zelick, who contributed to the original lesson plan and Cornerstones)</a:t>
            </a:r>
          </a:p>
          <a:p>
            <a:pPr marL="1543050" lvl="3" indent="-171450">
              <a:spcBef>
                <a:spcPts val="0"/>
              </a:spcBef>
              <a:buFont typeface="Arial" panose="020B0604020202020204" pitchFamily="34" charset="0"/>
              <a:buChar char="•"/>
            </a:pPr>
            <a:r>
              <a:rPr lang="en-US" sz="1400" dirty="0"/>
              <a:t>1 instructional designer (also a librarian and UNI instructor)</a:t>
            </a:r>
          </a:p>
          <a:p>
            <a:pPr marL="1543050" lvl="3" indent="-171450">
              <a:spcBef>
                <a:spcPts val="0"/>
              </a:spcBef>
              <a:buFont typeface="Arial" panose="020B0604020202020204" pitchFamily="34" charset="0"/>
              <a:buChar char="•"/>
            </a:pPr>
            <a:r>
              <a:rPr lang="en-US" sz="1400" dirty="0"/>
              <a:t>2 UNI instructors (who were inspired by Cornerstones)</a:t>
            </a:r>
          </a:p>
          <a:p>
            <a:pPr marL="1543050" lvl="3" indent="-171450">
              <a:spcBef>
                <a:spcPts val="0"/>
              </a:spcBef>
              <a:buFont typeface="Arial" panose="020B0604020202020204" pitchFamily="34" charset="0"/>
              <a:buChar char="•"/>
            </a:pPr>
            <a:r>
              <a:rPr lang="en-US" sz="1400" dirty="0"/>
              <a:t>2 UNI admins (who had supported the 2022 pilot)</a:t>
            </a:r>
          </a:p>
        </p:txBody>
      </p:sp>
    </p:spTree>
    <p:extLst>
      <p:ext uri="{BB962C8B-B14F-4D97-AF65-F5344CB8AC3E}">
        <p14:creationId xmlns:p14="http://schemas.microsoft.com/office/powerpoint/2010/main" val="2163442462"/>
      </p:ext>
    </p:extLst>
  </p:cSld>
  <p:clrMapOvr>
    <a:masterClrMapping/>
  </p:clrMapOvr>
</p:sld>
</file>

<file path=ppt/theme/theme1.xml><?xml version="1.0" encoding="utf-8"?>
<a:theme xmlns:a="http://schemas.openxmlformats.org/drawingml/2006/main" name="College Interview Tips by Slidesgo">
  <a:themeElements>
    <a:clrScheme name="Simple Light">
      <a:dk1>
        <a:srgbClr val="263238"/>
      </a:dk1>
      <a:lt1>
        <a:srgbClr val="F2F1E6"/>
      </a:lt1>
      <a:dk2>
        <a:srgbClr val="263238"/>
      </a:dk2>
      <a:lt2>
        <a:srgbClr val="FFFFFF"/>
      </a:lt2>
      <a:accent1>
        <a:srgbClr val="6F2F54"/>
      </a:accent1>
      <a:accent2>
        <a:srgbClr val="B93080"/>
      </a:accent2>
      <a:accent3>
        <a:srgbClr val="186168"/>
      </a:accent3>
      <a:accent4>
        <a:srgbClr val="23AFBB"/>
      </a:accent4>
      <a:accent5>
        <a:srgbClr val="BBAB46"/>
      </a:accent5>
      <a:accent6>
        <a:srgbClr val="F3CC32"/>
      </a:accent6>
      <a:hlink>
        <a:srgbClr val="2632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5600</TotalTime>
  <Words>1856</Words>
  <Application>Microsoft Office PowerPoint</Application>
  <PresentationFormat>On-screen Show (16:9)</PresentationFormat>
  <Paragraphs>198</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Roboto Condensed Light</vt:lpstr>
      <vt:lpstr>Arial</vt:lpstr>
      <vt:lpstr>Open Sans</vt:lpstr>
      <vt:lpstr>Work Sans</vt:lpstr>
      <vt:lpstr>Livvic</vt:lpstr>
      <vt:lpstr>Kanit</vt:lpstr>
      <vt:lpstr>Open Sans Light</vt:lpstr>
      <vt:lpstr>College Interview Tips by Slidesgo</vt:lpstr>
      <vt:lpstr>More Than One Shot:  Collectively Scaffolding Information Literacy in the First-Year Seminar</vt:lpstr>
      <vt:lpstr>About</vt:lpstr>
      <vt:lpstr>Information Literacy is a Shared Responsibility</vt:lpstr>
      <vt:lpstr>Sustainability Challenges</vt:lpstr>
      <vt:lpstr>Curricular Challenges</vt:lpstr>
      <vt:lpstr>A Brief Introduction to the Fall 2022 Pilot</vt:lpstr>
      <vt:lpstr>Feedback:  End-of-Semester Assessment</vt:lpstr>
      <vt:lpstr>Cornerstones of Research</vt:lpstr>
      <vt:lpstr>Planning for Fall 2023</vt:lpstr>
      <vt:lpstr>Creating the Lesson Plans</vt:lpstr>
      <vt:lpstr>The New Modules</vt:lpstr>
      <vt:lpstr>Example – Module #2 (Evaluate)</vt:lpstr>
      <vt:lpstr>Instructors Receive:</vt:lpstr>
      <vt:lpstr>Outcomes (so far) &amp; Next Steps</vt:lpstr>
      <vt:lpstr>Tips</vt:lpstr>
      <vt:lpstr>Tips</vt:lpstr>
      <vt:lpstr>Tips</vt:lpstr>
      <vt:lpstr>Tips</vt:lpstr>
      <vt:lpstr>Tips</vt:lpstr>
      <vt:lpstr>View the lesson plans:</vt:lpstr>
      <vt:lpstr>References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Than One Shot:  Collectively Scaffolding Information Literacy in the First-Year Seminar</dc:title>
  <cp:lastModifiedBy>O'Neill, Brittany L</cp:lastModifiedBy>
  <cp:revision>1</cp:revision>
  <dcterms:modified xsi:type="dcterms:W3CDTF">2023-11-13T16:44:57Z</dcterms:modified>
</cp:coreProperties>
</file>